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application/vnd.openxmlformats-package.relationships+xml" Extension="rels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slide+xml" PartName="/ppt/slides/slide17.xml"/>
  <Override ContentType="application/vnd.openxmlformats-officedocument.presentationml.slide+xml" PartName="/ppt/slides/slide18.xml"/>
  <Override ContentType="application/vnd.openxmlformats-officedocument.presentationml.slide+xml" PartName="/ppt/slides/slide19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22.xml"/>
  <Override ContentType="application/vnd.openxmlformats-officedocument.presentationml.slide+xml" PartName="/ppt/slides/slide23.xml"/>
  <Override ContentType="application/vnd.openxmlformats-officedocument.presentationml.slide+xml" PartName="/ppt/slides/slide24.xml"/>
  <Override ContentType="application/vnd.openxmlformats-officedocument.presentationml.slide+xml" PartName="/ppt/slides/slide25.xml"/>
  <Override ContentType="application/vnd.openxmlformats-officedocument.presentationml.slide+xml" PartName="/ppt/slides/slide26.xml"/>
  <Override ContentType="application/vnd.openxmlformats-officedocument.presentationml.slide+xml" PartName="/ppt/slides/slide27.xml"/>
  <Override ContentType="application/vnd.openxmlformats-officedocument.presentationml.slide+xml" PartName="/ppt/slides/slide28.xml"/>
  <Override ContentType="application/vnd.openxmlformats-officedocument.presentationml.slide+xml" PartName="/ppt/slides/slide29.xml"/>
  <Override ContentType="application/vnd.openxmlformats-officedocument.presentationml.slide+xml" PartName="/ppt/slides/slide30.xml"/>
  <Override ContentType="application/vnd.openxmlformats-officedocument.presentationml.slide+xml" PartName="/ppt/slides/slide31.xml"/>
  <Override ContentType="application/vnd.openxmlformats-officedocument.presentationml.slide+xml" PartName="/ppt/slides/slide32.xml"/>
  <Override ContentType="application/vnd.openxmlformats-officedocument.presentationml.slide+xml" PartName="/ppt/slides/slide33.xml"/>
  <Override ContentType="application/vnd.openxmlformats-officedocument.presentationml.slide+xml" PartName="/ppt/slides/slide34.xml"/>
  <Override ContentType="application/vnd.openxmlformats-officedocument.presentationml.slide+xml" PartName="/ppt/slides/slide35.xml"/>
  <Override ContentType="application/vnd.openxmlformats-officedocument.presentationml.slide+xml" PartName="/ppt/slides/slide36.xml"/>
  <Override ContentType="application/vnd.openxmlformats-officedocument.presentationml.slide+xml" PartName="/ppt/slides/slide37.xml"/>
  <Override ContentType="application/vnd.openxmlformats-officedocument.presentationml.slide+xml" PartName="/ppt/slides/slide38.xml"/>
  <Override ContentType="application/vnd.openxmlformats-officedocument.presentationml.slide+xml" PartName="/ppt/slides/slide39.xml"/>
  <Override ContentType="application/vnd.openxmlformats-officedocument.presentationml.slide+xml" PartName="/ppt/slides/slide40.xml"/>
  <Override ContentType="application/vnd.openxmlformats-officedocument.presentationml.slide+xml" PartName="/ppt/slides/slide41.xml"/>
  <Override ContentType="application/vnd.openxmlformats-officedocument.presentationml.slide+xml" PartName="/ppt/slides/slide42.xml"/>
  <Override ContentType="application/vnd.openxmlformats-officedocument.presentationml.slide+xml" PartName="/ppt/slides/slide43.xml"/>
  <Override ContentType="application/vnd.openxmlformats-officedocument.presentationml.slide+xml" PartName="/ppt/slides/slide44.xml"/>
  <Override ContentType="application/vnd.openxmlformats-officedocument.presentationml.slide+xml" PartName="/ppt/slides/slide45.xml"/>
  <Override ContentType="application/vnd.openxmlformats-officedocument.presentationml.slide+xml" PartName="/ppt/slides/slide46.xml"/>
  <Override ContentType="application/vnd.openxmlformats-officedocument.presentationml.slide+xml" PartName="/ppt/slides/slide47.xml"/>
  <Override ContentType="application/vnd.openxmlformats-officedocument.presentationml.slide+xml" PartName="/ppt/slides/slide48.xml"/>
  <Override ContentType="application/vnd.openxmlformats-officedocument.presentationml.slide+xml" PartName="/ppt/slides/slide49.xml"/>
  <Override ContentType="application/vnd.openxmlformats-officedocument.presentationml.slide+xml" PartName="/ppt/slides/slide50.xml"/>
  <Override ContentType="application/vnd.openxmlformats-officedocument.presentationml.slide+xml" PartName="/ppt/slides/slide51.xml"/>
  <Override ContentType="application/vnd.openxmlformats-officedocument.presentationml.slide+xml" PartName="/ppt/slides/slide52.xml"/>
  <Override ContentType="application/vnd.openxmlformats-officedocument.presentationml.slide+xml" PartName="/ppt/slides/slide53.xml"/>
  <Override ContentType="application/vnd.openxmlformats-officedocument.presentationml.slide+xml" PartName="/ppt/slides/slide54.xml"/>
  <Override ContentType="application/vnd.openxmlformats-officedocument.presentationml.slide+xml" PartName="/ppt/slides/slide55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no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20"/>
    <p:sldId id="257" r:id="rId21"/>
    <p:sldId id="258" r:id="rId22"/>
    <p:sldId id="259" r:id="rId23"/>
    <p:sldId id="260" r:id="rId24"/>
    <p:sldId id="261" r:id="rId25"/>
    <p:sldId id="262" r:id="rId26"/>
    <p:sldId id="263" r:id="rId27"/>
    <p:sldId id="264" r:id="rId28"/>
    <p:sldId id="265" r:id="rId29"/>
    <p:sldId id="266" r:id="rId30"/>
    <p:sldId id="267" r:id="rId31"/>
    <p:sldId id="268" r:id="rId32"/>
    <p:sldId id="269" r:id="rId33"/>
    <p:sldId id="270" r:id="rId34"/>
    <p:sldId id="271" r:id="rId35"/>
    <p:sldId id="272" r:id="rId36"/>
    <p:sldId id="273" r:id="rId37"/>
    <p:sldId id="274" r:id="rId38"/>
    <p:sldId id="275" r:id="rId39"/>
    <p:sldId id="276" r:id="rId40"/>
    <p:sldId id="277" r:id="rId41"/>
    <p:sldId id="278" r:id="rId42"/>
    <p:sldId id="279" r:id="rId43"/>
    <p:sldId id="280" r:id="rId44"/>
    <p:sldId id="281" r:id="rId45"/>
    <p:sldId id="282" r:id="rId46"/>
    <p:sldId id="283" r:id="rId47"/>
    <p:sldId id="284" r:id="rId48"/>
    <p:sldId id="285" r:id="rId49"/>
    <p:sldId id="286" r:id="rId50"/>
    <p:sldId id="287" r:id="rId51"/>
    <p:sldId id="288" r:id="rId52"/>
    <p:sldId id="289" r:id="rId53"/>
    <p:sldId id="290" r:id="rId54"/>
    <p:sldId id="291" r:id="rId55"/>
    <p:sldId id="292" r:id="rId56"/>
    <p:sldId id="293" r:id="rId57"/>
    <p:sldId id="294" r:id="rId58"/>
    <p:sldId id="295" r:id="rId59"/>
    <p:sldId id="296" r:id="rId60"/>
    <p:sldId id="297" r:id="rId61"/>
    <p:sldId id="298" r:id="rId62"/>
    <p:sldId id="299" r:id="rId63"/>
    <p:sldId id="300" r:id="rId64"/>
    <p:sldId id="301" r:id="rId65"/>
    <p:sldId id="302" r:id="rId66"/>
    <p:sldId id="303" r:id="rId67"/>
    <p:sldId id="304" r:id="rId68"/>
    <p:sldId id="305" r:id="rId69"/>
    <p:sldId id="306" r:id="rId70"/>
    <p:sldId id="307" r:id="rId71"/>
    <p:sldId id="308" r:id="rId72"/>
    <p:sldId id="309" r:id="rId73"/>
    <p:sldId id="310" r:id="rId74"/>
  </p:sldIdLst>
  <p:sldSz cx="18288000" cy="10287000"/>
  <p:notesSz cx="6858000" cy="9144000"/>
  <p:embeddedFontLst>
    <p:embeddedFont>
      <p:font typeface="Arimo" charset="1" panose="020B0604020202020204"/>
      <p:regular r:id="rId6"/>
    </p:embeddedFont>
    <p:embeddedFont>
      <p:font typeface="Arimo Bold" charset="1" panose="020B0704020202020204"/>
      <p:regular r:id="rId7"/>
    </p:embeddedFont>
    <p:embeddedFont>
      <p:font typeface="Arimo Italics" charset="1" panose="020B0604020202090204"/>
      <p:regular r:id="rId8"/>
    </p:embeddedFont>
    <p:embeddedFont>
      <p:font typeface="Arimo Bold Italics" charset="1" panose="020B0704020202090204"/>
      <p:regular r:id="rId9"/>
    </p:embeddedFont>
    <p:embeddedFont>
      <p:font typeface="Helveticish" charset="1" panose="020B0604020202020204"/>
      <p:regular r:id="rId10"/>
    </p:embeddedFont>
    <p:embeddedFont>
      <p:font typeface="Helveticish Bold" charset="1" panose="020B0704020202020204"/>
      <p:regular r:id="rId11"/>
    </p:embeddedFont>
    <p:embeddedFont>
      <p:font typeface="Helveticish Italics" charset="1" panose="020B0604020202090204"/>
      <p:regular r:id="rId12"/>
    </p:embeddedFont>
    <p:embeddedFont>
      <p:font typeface="Helveticish Bold Italics" charset="1" panose="020B0704020202090204"/>
      <p:regular r:id="rId13"/>
    </p:embeddedFont>
    <p:embeddedFont>
      <p:font typeface="Canva Sans" charset="1" panose="020B0503030501040103"/>
      <p:regular r:id="rId14"/>
    </p:embeddedFont>
    <p:embeddedFont>
      <p:font typeface="Canva Sans Bold" charset="1" panose="020B0803030501040103"/>
      <p:regular r:id="rId15"/>
    </p:embeddedFont>
    <p:embeddedFont>
      <p:font typeface="Canva Sans Italics" charset="1" panose="020B0503030501040103"/>
      <p:regular r:id="rId16"/>
    </p:embeddedFont>
    <p:embeddedFont>
      <p:font typeface="Canva Sans Bold Italics" charset="1" panose="020B0803030501040103"/>
      <p:regular r:id="rId17"/>
    </p:embeddedFont>
    <p:embeddedFont>
      <p:font typeface="Canva Sans Medium" charset="1" panose="020B0603030501040103"/>
      <p:regular r:id="rId18"/>
    </p:embeddedFont>
    <p:embeddedFont>
      <p:font typeface="Canva Sans Medium Italics" charset="1" panose="020B0603030501040103"/>
      <p:regular r:id="rId1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no"?><Relationships xmlns="http://schemas.openxmlformats.org/package/2006/relationships"><Relationship Id="rId1" Target="slideMasters/slideMaster1.xml" Type="http://schemas.openxmlformats.org/officeDocument/2006/relationships/slideMaster"/><Relationship Id="rId10" Target="fonts/font10.fntdata" Type="http://schemas.openxmlformats.org/officeDocument/2006/relationships/font"/><Relationship Id="rId11" Target="fonts/font11.fntdata" Type="http://schemas.openxmlformats.org/officeDocument/2006/relationships/font"/><Relationship Id="rId12" Target="fonts/font12.fntdata" Type="http://schemas.openxmlformats.org/officeDocument/2006/relationships/font"/><Relationship Id="rId13" Target="fonts/font13.fntdata" Type="http://schemas.openxmlformats.org/officeDocument/2006/relationships/font"/><Relationship Id="rId14" Target="fonts/font14.fntdata" Type="http://schemas.openxmlformats.org/officeDocument/2006/relationships/font"/><Relationship Id="rId15" Target="fonts/font15.fntdata" Type="http://schemas.openxmlformats.org/officeDocument/2006/relationships/font"/><Relationship Id="rId16" Target="fonts/font16.fntdata" Type="http://schemas.openxmlformats.org/officeDocument/2006/relationships/font"/><Relationship Id="rId17" Target="fonts/font17.fntdata" Type="http://schemas.openxmlformats.org/officeDocument/2006/relationships/font"/><Relationship Id="rId18" Target="fonts/font18.fntdata" Type="http://schemas.openxmlformats.org/officeDocument/2006/relationships/font"/><Relationship Id="rId19" Target="fonts/font19.fntdata" Type="http://schemas.openxmlformats.org/officeDocument/2006/relationships/font"/><Relationship Id="rId2" Target="presProps.xml" Type="http://schemas.openxmlformats.org/officeDocument/2006/relationships/presProps"/><Relationship Id="rId20" Target="slides/slide1.xml" Type="http://schemas.openxmlformats.org/officeDocument/2006/relationships/slide"/><Relationship Id="rId21" Target="slides/slide2.xml" Type="http://schemas.openxmlformats.org/officeDocument/2006/relationships/slide"/><Relationship Id="rId22" Target="slides/slide3.xml" Type="http://schemas.openxmlformats.org/officeDocument/2006/relationships/slide"/><Relationship Id="rId23" Target="slides/slide4.xml" Type="http://schemas.openxmlformats.org/officeDocument/2006/relationships/slide"/><Relationship Id="rId24" Target="slides/slide5.xml" Type="http://schemas.openxmlformats.org/officeDocument/2006/relationships/slide"/><Relationship Id="rId25" Target="slides/slide6.xml" Type="http://schemas.openxmlformats.org/officeDocument/2006/relationships/slide"/><Relationship Id="rId26" Target="slides/slide7.xml" Type="http://schemas.openxmlformats.org/officeDocument/2006/relationships/slide"/><Relationship Id="rId27" Target="slides/slide8.xml" Type="http://schemas.openxmlformats.org/officeDocument/2006/relationships/slide"/><Relationship Id="rId28" Target="slides/slide9.xml" Type="http://schemas.openxmlformats.org/officeDocument/2006/relationships/slide"/><Relationship Id="rId29" Target="slides/slide10.xml" Type="http://schemas.openxmlformats.org/officeDocument/2006/relationships/slide"/><Relationship Id="rId3" Target="viewProps.xml" Type="http://schemas.openxmlformats.org/officeDocument/2006/relationships/viewProps"/><Relationship Id="rId30" Target="slides/slide11.xml" Type="http://schemas.openxmlformats.org/officeDocument/2006/relationships/slide"/><Relationship Id="rId31" Target="slides/slide12.xml" Type="http://schemas.openxmlformats.org/officeDocument/2006/relationships/slide"/><Relationship Id="rId32" Target="slides/slide13.xml" Type="http://schemas.openxmlformats.org/officeDocument/2006/relationships/slide"/><Relationship Id="rId33" Target="slides/slide14.xml" Type="http://schemas.openxmlformats.org/officeDocument/2006/relationships/slide"/><Relationship Id="rId34" Target="slides/slide15.xml" Type="http://schemas.openxmlformats.org/officeDocument/2006/relationships/slide"/><Relationship Id="rId35" Target="slides/slide16.xml" Type="http://schemas.openxmlformats.org/officeDocument/2006/relationships/slide"/><Relationship Id="rId36" Target="slides/slide17.xml" Type="http://schemas.openxmlformats.org/officeDocument/2006/relationships/slide"/><Relationship Id="rId37" Target="slides/slide18.xml" Type="http://schemas.openxmlformats.org/officeDocument/2006/relationships/slide"/><Relationship Id="rId38" Target="slides/slide19.xml" Type="http://schemas.openxmlformats.org/officeDocument/2006/relationships/slide"/><Relationship Id="rId39" Target="slides/slide20.xml" Type="http://schemas.openxmlformats.org/officeDocument/2006/relationships/slide"/><Relationship Id="rId4" Target="theme/theme1.xml" Type="http://schemas.openxmlformats.org/officeDocument/2006/relationships/theme"/><Relationship Id="rId40" Target="slides/slide21.xml" Type="http://schemas.openxmlformats.org/officeDocument/2006/relationships/slide"/><Relationship Id="rId41" Target="slides/slide22.xml" Type="http://schemas.openxmlformats.org/officeDocument/2006/relationships/slide"/><Relationship Id="rId42" Target="slides/slide23.xml" Type="http://schemas.openxmlformats.org/officeDocument/2006/relationships/slide"/><Relationship Id="rId43" Target="slides/slide24.xml" Type="http://schemas.openxmlformats.org/officeDocument/2006/relationships/slide"/><Relationship Id="rId44" Target="slides/slide25.xml" Type="http://schemas.openxmlformats.org/officeDocument/2006/relationships/slide"/><Relationship Id="rId45" Target="slides/slide26.xml" Type="http://schemas.openxmlformats.org/officeDocument/2006/relationships/slide"/><Relationship Id="rId46" Target="slides/slide27.xml" Type="http://schemas.openxmlformats.org/officeDocument/2006/relationships/slide"/><Relationship Id="rId47" Target="slides/slide28.xml" Type="http://schemas.openxmlformats.org/officeDocument/2006/relationships/slide"/><Relationship Id="rId48" Target="slides/slide29.xml" Type="http://schemas.openxmlformats.org/officeDocument/2006/relationships/slide"/><Relationship Id="rId49" Target="slides/slide30.xml" Type="http://schemas.openxmlformats.org/officeDocument/2006/relationships/slide"/><Relationship Id="rId5" Target="tableStyles.xml" Type="http://schemas.openxmlformats.org/officeDocument/2006/relationships/tableStyles"/><Relationship Id="rId50" Target="slides/slide31.xml" Type="http://schemas.openxmlformats.org/officeDocument/2006/relationships/slide"/><Relationship Id="rId51" Target="slides/slide32.xml" Type="http://schemas.openxmlformats.org/officeDocument/2006/relationships/slide"/><Relationship Id="rId52" Target="slides/slide33.xml" Type="http://schemas.openxmlformats.org/officeDocument/2006/relationships/slide"/><Relationship Id="rId53" Target="slides/slide34.xml" Type="http://schemas.openxmlformats.org/officeDocument/2006/relationships/slide"/><Relationship Id="rId54" Target="slides/slide35.xml" Type="http://schemas.openxmlformats.org/officeDocument/2006/relationships/slide"/><Relationship Id="rId55" Target="slides/slide36.xml" Type="http://schemas.openxmlformats.org/officeDocument/2006/relationships/slide"/><Relationship Id="rId56" Target="slides/slide37.xml" Type="http://schemas.openxmlformats.org/officeDocument/2006/relationships/slide"/><Relationship Id="rId57" Target="slides/slide38.xml" Type="http://schemas.openxmlformats.org/officeDocument/2006/relationships/slide"/><Relationship Id="rId58" Target="slides/slide39.xml" Type="http://schemas.openxmlformats.org/officeDocument/2006/relationships/slide"/><Relationship Id="rId59" Target="slides/slide40.xml" Type="http://schemas.openxmlformats.org/officeDocument/2006/relationships/slide"/><Relationship Id="rId6" Target="fonts/font6.fntdata" Type="http://schemas.openxmlformats.org/officeDocument/2006/relationships/font"/><Relationship Id="rId60" Target="slides/slide41.xml" Type="http://schemas.openxmlformats.org/officeDocument/2006/relationships/slide"/><Relationship Id="rId61" Target="slides/slide42.xml" Type="http://schemas.openxmlformats.org/officeDocument/2006/relationships/slide"/><Relationship Id="rId62" Target="slides/slide43.xml" Type="http://schemas.openxmlformats.org/officeDocument/2006/relationships/slide"/><Relationship Id="rId63" Target="slides/slide44.xml" Type="http://schemas.openxmlformats.org/officeDocument/2006/relationships/slide"/><Relationship Id="rId64" Target="slides/slide45.xml" Type="http://schemas.openxmlformats.org/officeDocument/2006/relationships/slide"/><Relationship Id="rId65" Target="slides/slide46.xml" Type="http://schemas.openxmlformats.org/officeDocument/2006/relationships/slide"/><Relationship Id="rId66" Target="slides/slide47.xml" Type="http://schemas.openxmlformats.org/officeDocument/2006/relationships/slide"/><Relationship Id="rId67" Target="slides/slide48.xml" Type="http://schemas.openxmlformats.org/officeDocument/2006/relationships/slide"/><Relationship Id="rId68" Target="slides/slide49.xml" Type="http://schemas.openxmlformats.org/officeDocument/2006/relationships/slide"/><Relationship Id="rId69" Target="slides/slide50.xml" Type="http://schemas.openxmlformats.org/officeDocument/2006/relationships/slide"/><Relationship Id="rId7" Target="fonts/font7.fntdata" Type="http://schemas.openxmlformats.org/officeDocument/2006/relationships/font"/><Relationship Id="rId70" Target="slides/slide51.xml" Type="http://schemas.openxmlformats.org/officeDocument/2006/relationships/slide"/><Relationship Id="rId71" Target="slides/slide52.xml" Type="http://schemas.openxmlformats.org/officeDocument/2006/relationships/slide"/><Relationship Id="rId72" Target="slides/slide53.xml" Type="http://schemas.openxmlformats.org/officeDocument/2006/relationships/slide"/><Relationship Id="rId73" Target="slides/slide54.xml" Type="http://schemas.openxmlformats.org/officeDocument/2006/relationships/slide"/><Relationship Id="rId74" Target="slides/slide55.xml" Type="http://schemas.openxmlformats.org/officeDocument/2006/relationships/slide"/><Relationship Id="rId8" Target="fonts/font8.fntdata" Type="http://schemas.openxmlformats.org/officeDocument/2006/relationships/font"/><Relationship Id="rId9" Target="fonts/font9.fntdata" Type="http://schemas.openxmlformats.org/officeDocument/2006/relationships/font"/></Relationships>
</file>

<file path=ppt/slideLayouts/_rels/slideLayout1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no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2.jpeg" Type="http://schemas.openxmlformats.org/officeDocument/2006/relationships/image"/><Relationship Id="rId4" Target="https://tnaaustralia.org.au" TargetMode="External" Type="http://schemas.openxmlformats.org/officeDocument/2006/relationships/hyperlink"/></Relationships>
</file>

<file path=ppt/slides/_rels/slide10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10.jpeg" Type="http://schemas.openxmlformats.org/officeDocument/2006/relationships/image"/></Relationships>
</file>

<file path=ppt/slides/_rels/slide11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11.jpeg" Type="http://schemas.openxmlformats.org/officeDocument/2006/relationships/image"/></Relationships>
</file>

<file path=ppt/slides/_rels/slide12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mailto:membership@tnaaustralia.org.au" TargetMode="External" Type="http://schemas.openxmlformats.org/officeDocument/2006/relationships/hyperlink"/><Relationship Id="rId4" Target="../media/image12.jpeg" Type="http://schemas.openxmlformats.org/officeDocument/2006/relationships/image"/><Relationship Id="rId5" Target="../media/image13.jpeg" Type="http://schemas.openxmlformats.org/officeDocument/2006/relationships/image"/><Relationship Id="rId6" Target="../media/image14.jpeg" Type="http://schemas.openxmlformats.org/officeDocument/2006/relationships/image"/><Relationship Id="rId7" Target="../media/image15.jpeg" Type="http://schemas.openxmlformats.org/officeDocument/2006/relationships/image"/><Relationship Id="rId8" Target="../media/image16.jpeg" Type="http://schemas.openxmlformats.org/officeDocument/2006/relationships/image"/></Relationships>
</file>

<file path=ppt/slides/_rels/slide13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17.jpeg" Type="http://schemas.openxmlformats.org/officeDocument/2006/relationships/image"/><Relationship Id="rId4" Target="../media/image18.jpeg" Type="http://schemas.openxmlformats.org/officeDocument/2006/relationships/image"/></Relationships>
</file>

<file path=ppt/slides/_rels/slide14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19.jpeg" Type="http://schemas.openxmlformats.org/officeDocument/2006/relationships/image"/><Relationship Id="rId4" Target="../media/image20.jpeg" Type="http://schemas.openxmlformats.org/officeDocument/2006/relationships/image"/><Relationship Id="rId5" Target="../media/image21.jpeg" Type="http://schemas.openxmlformats.org/officeDocument/2006/relationships/image"/></Relationships>
</file>

<file path=ppt/slides/_rels/slide15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22.jpeg" Type="http://schemas.openxmlformats.org/officeDocument/2006/relationships/image"/><Relationship Id="rId4" Target="../media/image23.jpeg" Type="http://schemas.openxmlformats.org/officeDocument/2006/relationships/image"/></Relationships>
</file>

<file path=ppt/slides/_rels/slide16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2.jpeg" Type="http://schemas.openxmlformats.org/officeDocument/2006/relationships/image"/><Relationship Id="rId4" Target="https://tnaaustralia.org.au" TargetMode="External" Type="http://schemas.openxmlformats.org/officeDocument/2006/relationships/hyperlink"/></Relationships>
</file>

<file path=ppt/slides/_rels/slide17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24.jpeg" Type="http://schemas.openxmlformats.org/officeDocument/2006/relationships/image"/></Relationships>
</file>

<file path=ppt/slides/_rels/slide18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25.jpeg" Type="http://schemas.openxmlformats.org/officeDocument/2006/relationships/image"/></Relationships>
</file>

<file path=ppt/slides/_rels/slide19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26.jpeg" Type="http://schemas.openxmlformats.org/officeDocument/2006/relationships/image"/><Relationship Id="rId4" Target="../media/image27.jpeg" Type="http://schemas.openxmlformats.org/officeDocument/2006/relationships/image"/><Relationship Id="rId5" Target="../media/image28.jpeg" Type="http://schemas.openxmlformats.org/officeDocument/2006/relationships/image"/></Relationships>
</file>

<file path=ppt/slides/_rels/slide2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3.jpeg" Type="http://schemas.openxmlformats.org/officeDocument/2006/relationships/image"/></Relationships>
</file>

<file path=ppt/slides/_rels/slide20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29.jpeg" Type="http://schemas.openxmlformats.org/officeDocument/2006/relationships/image"/></Relationships>
</file>

<file path=ppt/slides/_rels/slide21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30.jpeg" Type="http://schemas.openxmlformats.org/officeDocument/2006/relationships/image"/><Relationship Id="rId4" Target="../media/image31.jpeg" Type="http://schemas.openxmlformats.org/officeDocument/2006/relationships/image"/><Relationship Id="rId5" Target="../media/image32.jpeg" Type="http://schemas.openxmlformats.org/officeDocument/2006/relationships/image"/></Relationships>
</file>

<file path=ppt/slides/_rels/slide22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33.jpeg" Type="http://schemas.openxmlformats.org/officeDocument/2006/relationships/image"/><Relationship Id="rId4" Target="../media/image34.jpeg" Type="http://schemas.openxmlformats.org/officeDocument/2006/relationships/image"/><Relationship Id="rId5" Target="../media/image35.jpeg" Type="http://schemas.openxmlformats.org/officeDocument/2006/relationships/image"/></Relationships>
</file>

<file path=ppt/slides/_rels/slide23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2.jpeg" Type="http://schemas.openxmlformats.org/officeDocument/2006/relationships/image"/><Relationship Id="rId4" Target="https://tnaaustralia.org.au" TargetMode="External" Type="http://schemas.openxmlformats.org/officeDocument/2006/relationships/hyperlink"/></Relationships>
</file>

<file path=ppt/slides/_rels/slide24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36.jpeg" Type="http://schemas.openxmlformats.org/officeDocument/2006/relationships/image"/><Relationship Id="rId4" Target="../media/image37.jpeg" Type="http://schemas.openxmlformats.org/officeDocument/2006/relationships/image"/></Relationships>
</file>

<file path=ppt/slides/_rels/slide25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36.jpeg" Type="http://schemas.openxmlformats.org/officeDocument/2006/relationships/image"/><Relationship Id="rId4" Target="../media/image37.jpeg" Type="http://schemas.openxmlformats.org/officeDocument/2006/relationships/image"/><Relationship Id="rId5" Target="../media/image38.jpeg" Type="http://schemas.openxmlformats.org/officeDocument/2006/relationships/image"/></Relationships>
</file>

<file path=ppt/slides/_rels/slide26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39.jpeg" Type="http://schemas.openxmlformats.org/officeDocument/2006/relationships/image"/><Relationship Id="rId4" Target="../media/image40.jpeg" Type="http://schemas.openxmlformats.org/officeDocument/2006/relationships/image"/></Relationships>
</file>

<file path=ppt/slides/_rels/slide27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41.jpeg" Type="http://schemas.openxmlformats.org/officeDocument/2006/relationships/image"/></Relationships>
</file>

<file path=ppt/slides/_rels/slide28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42.jpeg" Type="http://schemas.openxmlformats.org/officeDocument/2006/relationships/image"/><Relationship Id="rId4" Target="../media/image43.jpeg" Type="http://schemas.openxmlformats.org/officeDocument/2006/relationships/image"/><Relationship Id="rId5" Target="../media/image44.jpeg" Type="http://schemas.openxmlformats.org/officeDocument/2006/relationships/image"/></Relationships>
</file>

<file path=ppt/slides/_rels/slide29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2.jpeg" Type="http://schemas.openxmlformats.org/officeDocument/2006/relationships/image"/><Relationship Id="rId4" Target="https://tnaaustralia.org.au" TargetMode="External" Type="http://schemas.openxmlformats.org/officeDocument/2006/relationships/hyperlink"/></Relationships>
</file>

<file path=ppt/slides/_rels/slide3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4.jpeg" Type="http://schemas.openxmlformats.org/officeDocument/2006/relationships/image"/></Relationships>
</file>

<file path=ppt/slides/_rels/slide30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45.jpeg" Type="http://schemas.openxmlformats.org/officeDocument/2006/relationships/image"/></Relationships>
</file>

<file path=ppt/slides/_rels/slide31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46.jpeg" Type="http://schemas.openxmlformats.org/officeDocument/2006/relationships/image"/><Relationship Id="rId4" Target="../media/image47.jpeg" Type="http://schemas.openxmlformats.org/officeDocument/2006/relationships/image"/><Relationship Id="rId5" Target="../media/image48.jpeg" Type="http://schemas.openxmlformats.org/officeDocument/2006/relationships/image"/></Relationships>
</file>

<file path=ppt/slides/_rels/slide32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49.jpeg" Type="http://schemas.openxmlformats.org/officeDocument/2006/relationships/image"/><Relationship Id="rId4" Target="../media/image50.jpeg" Type="http://schemas.openxmlformats.org/officeDocument/2006/relationships/image"/><Relationship Id="rId5" Target="../media/image51.jpeg" Type="http://schemas.openxmlformats.org/officeDocument/2006/relationships/image"/></Relationships>
</file>

<file path=ppt/slides/_rels/slide33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2.jpeg" Type="http://schemas.openxmlformats.org/officeDocument/2006/relationships/image"/><Relationship Id="rId4" Target="https://tnaaustralia.org.au" TargetMode="External" Type="http://schemas.openxmlformats.org/officeDocument/2006/relationships/hyperlink"/></Relationships>
</file>

<file path=ppt/slides/_rels/slide34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52.jpeg" Type="http://schemas.openxmlformats.org/officeDocument/2006/relationships/image"/><Relationship Id="rId4" Target="../media/image53.jpeg" Type="http://schemas.openxmlformats.org/officeDocument/2006/relationships/image"/></Relationships>
</file>

<file path=ppt/slides/_rels/slide35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54.jpeg" Type="http://schemas.openxmlformats.org/officeDocument/2006/relationships/image"/><Relationship Id="rId4" Target="../media/image55.jpeg" Type="http://schemas.openxmlformats.org/officeDocument/2006/relationships/image"/><Relationship Id="rId5" Target="../media/image56.jpeg" Type="http://schemas.openxmlformats.org/officeDocument/2006/relationships/image"/></Relationships>
</file>

<file path=ppt/slides/_rels/slide36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57.jpeg" Type="http://schemas.openxmlformats.org/officeDocument/2006/relationships/image"/></Relationships>
</file>

<file path=ppt/slides/_rels/slide37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58.jpeg" Type="http://schemas.openxmlformats.org/officeDocument/2006/relationships/image"/><Relationship Id="rId4" Target="../media/image59.jpeg" Type="http://schemas.openxmlformats.org/officeDocument/2006/relationships/image"/><Relationship Id="rId5" Target="../media/image17.jpeg" Type="http://schemas.openxmlformats.org/officeDocument/2006/relationships/image"/></Relationships>
</file>

<file path=ppt/slides/_rels/slide38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57.jpeg" Type="http://schemas.openxmlformats.org/officeDocument/2006/relationships/image"/></Relationships>
</file>

<file path=ppt/slides/_rels/slide39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/Relationships>
</file>

<file path=ppt/slides/_rels/slide4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2.jpeg" Type="http://schemas.openxmlformats.org/officeDocument/2006/relationships/image"/><Relationship Id="rId4" Target="https://tnaaustralia.org.au" TargetMode="External" Type="http://schemas.openxmlformats.org/officeDocument/2006/relationships/hyperlink"/></Relationships>
</file>

<file path=ppt/slides/_rels/slide40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60.jpeg" Type="http://schemas.openxmlformats.org/officeDocument/2006/relationships/image"/></Relationships>
</file>

<file path=ppt/slides/_rels/slide41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61.jpeg" Type="http://schemas.openxmlformats.org/officeDocument/2006/relationships/image"/><Relationship Id="rId4" Target="../media/image62.jpeg" Type="http://schemas.openxmlformats.org/officeDocument/2006/relationships/image"/></Relationships>
</file>

<file path=ppt/slides/_rels/slide42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63.jpeg" Type="http://schemas.openxmlformats.org/officeDocument/2006/relationships/image"/><Relationship Id="rId4" Target="../media/image64.jpeg" Type="http://schemas.openxmlformats.org/officeDocument/2006/relationships/image"/></Relationships>
</file>

<file path=ppt/slides/_rels/slide43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65.jpeg" Type="http://schemas.openxmlformats.org/officeDocument/2006/relationships/image"/><Relationship Id="rId4" Target="../media/image66.jpeg" Type="http://schemas.openxmlformats.org/officeDocument/2006/relationships/image"/><Relationship Id="rId5" Target="../media/image67.jpeg" Type="http://schemas.openxmlformats.org/officeDocument/2006/relationships/image"/></Relationships>
</file>

<file path=ppt/slides/_rels/slide44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68.jpeg" Type="http://schemas.openxmlformats.org/officeDocument/2006/relationships/image"/></Relationships>
</file>

<file path=ppt/slides/_rels/slide45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69.jpeg" Type="http://schemas.openxmlformats.org/officeDocument/2006/relationships/image"/></Relationships>
</file>

<file path=ppt/slides/_rels/slide46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70.jpeg" Type="http://schemas.openxmlformats.org/officeDocument/2006/relationships/image"/><Relationship Id="rId4" Target="../media/image71.jpeg" Type="http://schemas.openxmlformats.org/officeDocument/2006/relationships/image"/><Relationship Id="rId5" Target="../media/image72.jpeg" Type="http://schemas.openxmlformats.org/officeDocument/2006/relationships/image"/></Relationships>
</file>

<file path=ppt/slides/_rels/slide47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2.jpeg" Type="http://schemas.openxmlformats.org/officeDocument/2006/relationships/image"/><Relationship Id="rId4" Target="https://tnaaustralia.org.au" TargetMode="External" Type="http://schemas.openxmlformats.org/officeDocument/2006/relationships/hyperlink"/></Relationships>
</file>

<file path=ppt/slides/_rels/slide48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73.jpeg" Type="http://schemas.openxmlformats.org/officeDocument/2006/relationships/image"/></Relationships>
</file>

<file path=ppt/slides/_rels/slide49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74.jpeg" Type="http://schemas.openxmlformats.org/officeDocument/2006/relationships/image"/><Relationship Id="rId4" Target="../media/image75.jpeg" Type="http://schemas.openxmlformats.org/officeDocument/2006/relationships/image"/></Relationships>
</file>

<file path=ppt/slides/_rels/slide5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5.jpeg" Type="http://schemas.openxmlformats.org/officeDocument/2006/relationships/image"/></Relationships>
</file>

<file path=ppt/slides/_rels/slide50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76.jpeg" Type="http://schemas.openxmlformats.org/officeDocument/2006/relationships/image"/><Relationship Id="rId4" Target="../media/image77.jpeg" Type="http://schemas.openxmlformats.org/officeDocument/2006/relationships/image"/></Relationships>
</file>

<file path=ppt/slides/_rels/slide51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78.jpeg" Type="http://schemas.openxmlformats.org/officeDocument/2006/relationships/image"/><Relationship Id="rId4" Target="../media/image79.jpeg" Type="http://schemas.openxmlformats.org/officeDocument/2006/relationships/image"/><Relationship Id="rId5" Target="../media/image80.jpeg" Type="http://schemas.openxmlformats.org/officeDocument/2006/relationships/image"/></Relationships>
</file>

<file path=ppt/slides/_rels/slide52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81.jpeg" Type="http://schemas.openxmlformats.org/officeDocument/2006/relationships/image"/><Relationship Id="rId4" Target="../media/image82.jpeg" Type="http://schemas.openxmlformats.org/officeDocument/2006/relationships/image"/><Relationship Id="rId5" Target="../media/image83.jpeg" Type="http://schemas.openxmlformats.org/officeDocument/2006/relationships/image"/></Relationships>
</file>

<file path=ppt/slides/_rels/slide53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2.jpeg" Type="http://schemas.openxmlformats.org/officeDocument/2006/relationships/image"/><Relationship Id="rId4" Target="https://tnaaustralia.org.au" TargetMode="External" Type="http://schemas.openxmlformats.org/officeDocument/2006/relationships/hyperlink"/></Relationships>
</file>

<file path=ppt/slides/_rels/slide54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84.jpeg" Type="http://schemas.openxmlformats.org/officeDocument/2006/relationships/image"/><Relationship Id="rId4" Target="../media/image85.jpeg" Type="http://schemas.openxmlformats.org/officeDocument/2006/relationships/image"/><Relationship Id="rId5" Target="../media/image86.jpeg" Type="http://schemas.openxmlformats.org/officeDocument/2006/relationships/image"/><Relationship Id="rId6" Target="../media/image87.jpeg" Type="http://schemas.openxmlformats.org/officeDocument/2006/relationships/image"/></Relationships>
</file>

<file path=ppt/slides/_rels/slide55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2.jpeg" Type="http://schemas.openxmlformats.org/officeDocument/2006/relationships/image"/><Relationship Id="rId4" Target="https://tnaaustralia.org.au" TargetMode="External" Type="http://schemas.openxmlformats.org/officeDocument/2006/relationships/hyperlink"/></Relationships>
</file>

<file path=ppt/slides/_rels/slide6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6.jpeg" Type="http://schemas.openxmlformats.org/officeDocument/2006/relationships/image"/></Relationships>
</file>

<file path=ppt/slides/_rels/slide7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7.jpeg" Type="http://schemas.openxmlformats.org/officeDocument/2006/relationships/image"/></Relationships>
</file>

<file path=ppt/slides/_rels/slide8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8.jpeg" Type="http://schemas.openxmlformats.org/officeDocument/2006/relationships/image"/></Relationships>
</file>

<file path=ppt/slides/_rels/slide9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9.jpe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9000"/>
            </a:blip>
            <a:stretch>
              <a:fillRect l="0" t="-31168" r="0" b="-46609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028700" y="1028700"/>
            <a:ext cx="6796236" cy="6796236"/>
          </a:xfrm>
          <a:custGeom>
            <a:avLst/>
            <a:gdLst/>
            <a:ahLst/>
            <a:cxnLst/>
            <a:rect r="r" b="b" t="t" l="l"/>
            <a:pathLst>
              <a:path h="6796236" w="6796236">
                <a:moveTo>
                  <a:pt x="0" y="0"/>
                </a:moveTo>
                <a:lnTo>
                  <a:pt x="6796236" y="0"/>
                </a:lnTo>
                <a:lnTo>
                  <a:pt x="6796236" y="6796236"/>
                </a:lnTo>
                <a:lnTo>
                  <a:pt x="0" y="679623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14352270" y="-56198"/>
            <a:ext cx="4164330" cy="3105150"/>
            <a:chOff x="0" y="0"/>
            <a:chExt cx="5552440" cy="414020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25400" y="-31750"/>
              <a:ext cx="5488940" cy="4138930"/>
            </a:xfrm>
            <a:custGeom>
              <a:avLst/>
              <a:gdLst/>
              <a:ahLst/>
              <a:cxnLst/>
              <a:rect r="r" b="b" t="t" l="l"/>
              <a:pathLst>
                <a:path h="4138930" w="5488940">
                  <a:moveTo>
                    <a:pt x="683260" y="158750"/>
                  </a:moveTo>
                  <a:cubicBezTo>
                    <a:pt x="608330" y="787400"/>
                    <a:pt x="590550" y="889000"/>
                    <a:pt x="608330" y="995680"/>
                  </a:cubicBezTo>
                  <a:cubicBezTo>
                    <a:pt x="626110" y="1101090"/>
                    <a:pt x="652780" y="1202690"/>
                    <a:pt x="721360" y="1303020"/>
                  </a:cubicBezTo>
                  <a:cubicBezTo>
                    <a:pt x="815340" y="1440180"/>
                    <a:pt x="1018540" y="1620520"/>
                    <a:pt x="1179830" y="1703070"/>
                  </a:cubicBezTo>
                  <a:cubicBezTo>
                    <a:pt x="1315720" y="1772920"/>
                    <a:pt x="1465580" y="1795780"/>
                    <a:pt x="1606550" y="1802130"/>
                  </a:cubicBezTo>
                  <a:cubicBezTo>
                    <a:pt x="1744980" y="1808480"/>
                    <a:pt x="1849120" y="1778000"/>
                    <a:pt x="2018030" y="1743710"/>
                  </a:cubicBezTo>
                  <a:cubicBezTo>
                    <a:pt x="2298700" y="1686560"/>
                    <a:pt x="2848610" y="1512570"/>
                    <a:pt x="3121660" y="1447800"/>
                  </a:cubicBezTo>
                  <a:cubicBezTo>
                    <a:pt x="3280410" y="1410970"/>
                    <a:pt x="3378200" y="1388110"/>
                    <a:pt x="3500120" y="1370330"/>
                  </a:cubicBezTo>
                  <a:cubicBezTo>
                    <a:pt x="3613150" y="1353820"/>
                    <a:pt x="3716020" y="1338580"/>
                    <a:pt x="3831590" y="1343660"/>
                  </a:cubicBezTo>
                  <a:cubicBezTo>
                    <a:pt x="3958590" y="1350010"/>
                    <a:pt x="4099560" y="1361440"/>
                    <a:pt x="4230370" y="1413510"/>
                  </a:cubicBezTo>
                  <a:cubicBezTo>
                    <a:pt x="4380230" y="1473200"/>
                    <a:pt x="4558030" y="1600200"/>
                    <a:pt x="4671060" y="1705610"/>
                  </a:cubicBezTo>
                  <a:cubicBezTo>
                    <a:pt x="4761230" y="1789430"/>
                    <a:pt x="4814570" y="1875790"/>
                    <a:pt x="4874260" y="1972310"/>
                  </a:cubicBezTo>
                  <a:cubicBezTo>
                    <a:pt x="4935220" y="2071370"/>
                    <a:pt x="4979670" y="2165350"/>
                    <a:pt x="5030470" y="2292350"/>
                  </a:cubicBezTo>
                  <a:cubicBezTo>
                    <a:pt x="5100320" y="2465070"/>
                    <a:pt x="5173980" y="2708910"/>
                    <a:pt x="5234940" y="2924810"/>
                  </a:cubicBezTo>
                  <a:cubicBezTo>
                    <a:pt x="5297170" y="3145790"/>
                    <a:pt x="5342890" y="3455670"/>
                    <a:pt x="5396230" y="3601720"/>
                  </a:cubicBezTo>
                  <a:cubicBezTo>
                    <a:pt x="5422900" y="3676650"/>
                    <a:pt x="5488940" y="3704590"/>
                    <a:pt x="5476240" y="3763010"/>
                  </a:cubicBezTo>
                  <a:cubicBezTo>
                    <a:pt x="5452110" y="3868420"/>
                    <a:pt x="5118100" y="4138930"/>
                    <a:pt x="5015230" y="4121150"/>
                  </a:cubicBezTo>
                  <a:cubicBezTo>
                    <a:pt x="4947920" y="4109720"/>
                    <a:pt x="4917440" y="3989070"/>
                    <a:pt x="4880610" y="3911600"/>
                  </a:cubicBezTo>
                  <a:cubicBezTo>
                    <a:pt x="4841240" y="3826510"/>
                    <a:pt x="4817110" y="3727450"/>
                    <a:pt x="4792980" y="3628390"/>
                  </a:cubicBezTo>
                  <a:cubicBezTo>
                    <a:pt x="4767580" y="3524250"/>
                    <a:pt x="4761230" y="3426460"/>
                    <a:pt x="4730750" y="3300730"/>
                  </a:cubicBezTo>
                  <a:cubicBezTo>
                    <a:pt x="4687570" y="3125470"/>
                    <a:pt x="4608830" y="2858770"/>
                    <a:pt x="4545330" y="2678430"/>
                  </a:cubicBezTo>
                  <a:cubicBezTo>
                    <a:pt x="4494530" y="2536190"/>
                    <a:pt x="4452620" y="2411730"/>
                    <a:pt x="4390390" y="2301240"/>
                  </a:cubicBezTo>
                  <a:cubicBezTo>
                    <a:pt x="4334510" y="2203450"/>
                    <a:pt x="4281170" y="2105660"/>
                    <a:pt x="4196080" y="2043430"/>
                  </a:cubicBezTo>
                  <a:cubicBezTo>
                    <a:pt x="4105910" y="1977390"/>
                    <a:pt x="3971290" y="1938020"/>
                    <a:pt x="3853180" y="1926590"/>
                  </a:cubicBezTo>
                  <a:cubicBezTo>
                    <a:pt x="3732530" y="1913890"/>
                    <a:pt x="3623310" y="1946910"/>
                    <a:pt x="3477260" y="1974850"/>
                  </a:cubicBezTo>
                  <a:cubicBezTo>
                    <a:pt x="3263900" y="2015490"/>
                    <a:pt x="2967990" y="2106930"/>
                    <a:pt x="2703830" y="2170430"/>
                  </a:cubicBezTo>
                  <a:cubicBezTo>
                    <a:pt x="2426970" y="2236470"/>
                    <a:pt x="2066290" y="2332990"/>
                    <a:pt x="1851660" y="2363470"/>
                  </a:cubicBezTo>
                  <a:cubicBezTo>
                    <a:pt x="1723390" y="2381250"/>
                    <a:pt x="1643380" y="2386330"/>
                    <a:pt x="1539240" y="2382520"/>
                  </a:cubicBezTo>
                  <a:cubicBezTo>
                    <a:pt x="1432560" y="2377440"/>
                    <a:pt x="1324610" y="2363470"/>
                    <a:pt x="1216660" y="2335530"/>
                  </a:cubicBezTo>
                  <a:cubicBezTo>
                    <a:pt x="1102360" y="2305050"/>
                    <a:pt x="994410" y="2265680"/>
                    <a:pt x="873760" y="2200910"/>
                  </a:cubicBezTo>
                  <a:cubicBezTo>
                    <a:pt x="717550" y="2117090"/>
                    <a:pt x="488950" y="1983740"/>
                    <a:pt x="368300" y="1849120"/>
                  </a:cubicBezTo>
                  <a:cubicBezTo>
                    <a:pt x="267970" y="1738630"/>
                    <a:pt x="220980" y="1615440"/>
                    <a:pt x="165100" y="1480820"/>
                  </a:cubicBezTo>
                  <a:cubicBezTo>
                    <a:pt x="104140" y="1332230"/>
                    <a:pt x="44450" y="1144270"/>
                    <a:pt x="25400" y="988060"/>
                  </a:cubicBezTo>
                  <a:cubicBezTo>
                    <a:pt x="8890" y="849630"/>
                    <a:pt x="27940" y="731520"/>
                    <a:pt x="38100" y="591820"/>
                  </a:cubicBezTo>
                  <a:cubicBezTo>
                    <a:pt x="49530" y="433070"/>
                    <a:pt x="0" y="158750"/>
                    <a:pt x="97790" y="82550"/>
                  </a:cubicBezTo>
                  <a:cubicBezTo>
                    <a:pt x="203200" y="0"/>
                    <a:pt x="683260" y="158750"/>
                    <a:pt x="683260" y="158750"/>
                  </a:cubicBezTo>
                </a:path>
              </a:pathLst>
            </a:custGeom>
            <a:solidFill>
              <a:srgbClr val="1DAB9D">
                <a:alpha val="49804"/>
              </a:srgbClr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6" id="6"/>
          <p:cNvGrpSpPr/>
          <p:nvPr/>
        </p:nvGrpSpPr>
        <p:grpSpPr>
          <a:xfrm rot="0">
            <a:off x="93345" y="7140893"/>
            <a:ext cx="6357938" cy="3446145"/>
            <a:chOff x="0" y="0"/>
            <a:chExt cx="8477250" cy="459486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45720" y="39370"/>
              <a:ext cx="8455660" cy="4538980"/>
            </a:xfrm>
            <a:custGeom>
              <a:avLst/>
              <a:gdLst/>
              <a:ahLst/>
              <a:cxnLst/>
              <a:rect r="r" b="b" t="t" l="l"/>
              <a:pathLst>
                <a:path h="4538980" w="8455660">
                  <a:moveTo>
                    <a:pt x="328930" y="687070"/>
                  </a:moveTo>
                  <a:cubicBezTo>
                    <a:pt x="200660" y="674370"/>
                    <a:pt x="182880" y="668020"/>
                    <a:pt x="160020" y="654050"/>
                  </a:cubicBezTo>
                  <a:cubicBezTo>
                    <a:pt x="127000" y="633730"/>
                    <a:pt x="77470" y="591820"/>
                    <a:pt x="54610" y="561340"/>
                  </a:cubicBezTo>
                  <a:cubicBezTo>
                    <a:pt x="38100" y="539750"/>
                    <a:pt x="30480" y="524510"/>
                    <a:pt x="22860" y="499110"/>
                  </a:cubicBezTo>
                  <a:cubicBezTo>
                    <a:pt x="11430" y="462280"/>
                    <a:pt x="0" y="405130"/>
                    <a:pt x="5080" y="360680"/>
                  </a:cubicBezTo>
                  <a:cubicBezTo>
                    <a:pt x="10160" y="316230"/>
                    <a:pt x="34290" y="262890"/>
                    <a:pt x="54610" y="229870"/>
                  </a:cubicBezTo>
                  <a:cubicBezTo>
                    <a:pt x="68580" y="207010"/>
                    <a:pt x="80010" y="193040"/>
                    <a:pt x="101600" y="176530"/>
                  </a:cubicBezTo>
                  <a:cubicBezTo>
                    <a:pt x="132080" y="152400"/>
                    <a:pt x="170180" y="132080"/>
                    <a:pt x="226060" y="111760"/>
                  </a:cubicBezTo>
                  <a:cubicBezTo>
                    <a:pt x="322580" y="74930"/>
                    <a:pt x="508000" y="0"/>
                    <a:pt x="645160" y="11430"/>
                  </a:cubicBezTo>
                  <a:cubicBezTo>
                    <a:pt x="786130" y="24130"/>
                    <a:pt x="967740" y="104140"/>
                    <a:pt x="1061720" y="190500"/>
                  </a:cubicBezTo>
                  <a:cubicBezTo>
                    <a:pt x="1137920" y="260350"/>
                    <a:pt x="1169670" y="347980"/>
                    <a:pt x="1203960" y="450850"/>
                  </a:cubicBezTo>
                  <a:cubicBezTo>
                    <a:pt x="1245870" y="580390"/>
                    <a:pt x="1254760" y="764540"/>
                    <a:pt x="1266190" y="913130"/>
                  </a:cubicBezTo>
                  <a:cubicBezTo>
                    <a:pt x="1276350" y="1051560"/>
                    <a:pt x="1264920" y="1178560"/>
                    <a:pt x="1273810" y="1316990"/>
                  </a:cubicBezTo>
                  <a:cubicBezTo>
                    <a:pt x="1283970" y="1463040"/>
                    <a:pt x="1297940" y="1621790"/>
                    <a:pt x="1327150" y="1765300"/>
                  </a:cubicBezTo>
                  <a:cubicBezTo>
                    <a:pt x="1355090" y="1902460"/>
                    <a:pt x="1386840" y="2045970"/>
                    <a:pt x="1442720" y="2161540"/>
                  </a:cubicBezTo>
                  <a:cubicBezTo>
                    <a:pt x="1493520" y="2266950"/>
                    <a:pt x="1548130" y="2367280"/>
                    <a:pt x="1638300" y="2437130"/>
                  </a:cubicBezTo>
                  <a:cubicBezTo>
                    <a:pt x="1738630" y="2514600"/>
                    <a:pt x="1898650" y="2561590"/>
                    <a:pt x="2029460" y="2585720"/>
                  </a:cubicBezTo>
                  <a:cubicBezTo>
                    <a:pt x="2151380" y="2608580"/>
                    <a:pt x="2246630" y="2602230"/>
                    <a:pt x="2395220" y="2588260"/>
                  </a:cubicBezTo>
                  <a:cubicBezTo>
                    <a:pt x="2633980" y="2565400"/>
                    <a:pt x="3067050" y="2437130"/>
                    <a:pt x="3318510" y="2400300"/>
                  </a:cubicBezTo>
                  <a:cubicBezTo>
                    <a:pt x="3491230" y="2374900"/>
                    <a:pt x="3614420" y="2360930"/>
                    <a:pt x="3756660" y="2360930"/>
                  </a:cubicBezTo>
                  <a:cubicBezTo>
                    <a:pt x="3891280" y="2360930"/>
                    <a:pt x="4024630" y="2368550"/>
                    <a:pt x="4150360" y="2399030"/>
                  </a:cubicBezTo>
                  <a:cubicBezTo>
                    <a:pt x="4273550" y="2428240"/>
                    <a:pt x="4398010" y="2489200"/>
                    <a:pt x="4504690" y="2538730"/>
                  </a:cubicBezTo>
                  <a:cubicBezTo>
                    <a:pt x="4598670" y="2583180"/>
                    <a:pt x="4674870" y="2626360"/>
                    <a:pt x="4761230" y="2678430"/>
                  </a:cubicBezTo>
                  <a:cubicBezTo>
                    <a:pt x="4855210" y="2734310"/>
                    <a:pt x="4927600" y="2794000"/>
                    <a:pt x="5046980" y="2865120"/>
                  </a:cubicBezTo>
                  <a:cubicBezTo>
                    <a:pt x="5236210" y="2976880"/>
                    <a:pt x="5605780" y="3166110"/>
                    <a:pt x="5801360" y="3263900"/>
                  </a:cubicBezTo>
                  <a:cubicBezTo>
                    <a:pt x="5923280" y="3324860"/>
                    <a:pt x="5995670" y="3360420"/>
                    <a:pt x="6099810" y="3406140"/>
                  </a:cubicBezTo>
                  <a:cubicBezTo>
                    <a:pt x="6209030" y="3454400"/>
                    <a:pt x="6297930" y="3496310"/>
                    <a:pt x="6441440" y="3545840"/>
                  </a:cubicBezTo>
                  <a:cubicBezTo>
                    <a:pt x="6677660" y="3627120"/>
                    <a:pt x="7090410" y="3750310"/>
                    <a:pt x="7391400" y="3815080"/>
                  </a:cubicBezTo>
                  <a:cubicBezTo>
                    <a:pt x="7658100" y="3872230"/>
                    <a:pt x="7976870" y="3919220"/>
                    <a:pt x="8155940" y="3929380"/>
                  </a:cubicBezTo>
                  <a:cubicBezTo>
                    <a:pt x="8252460" y="3934460"/>
                    <a:pt x="8335010" y="3876040"/>
                    <a:pt x="8380730" y="3920490"/>
                  </a:cubicBezTo>
                  <a:cubicBezTo>
                    <a:pt x="8455660" y="3991610"/>
                    <a:pt x="8446770" y="4438650"/>
                    <a:pt x="8380730" y="4504690"/>
                  </a:cubicBezTo>
                  <a:cubicBezTo>
                    <a:pt x="8346440" y="4538980"/>
                    <a:pt x="8294370" y="4508500"/>
                    <a:pt x="8225790" y="4504690"/>
                  </a:cubicBezTo>
                  <a:cubicBezTo>
                    <a:pt x="8084820" y="4497070"/>
                    <a:pt x="7760970" y="4460240"/>
                    <a:pt x="7584440" y="4436110"/>
                  </a:cubicBezTo>
                  <a:cubicBezTo>
                    <a:pt x="7458710" y="4419600"/>
                    <a:pt x="7399020" y="4414520"/>
                    <a:pt x="7263130" y="4384040"/>
                  </a:cubicBezTo>
                  <a:cubicBezTo>
                    <a:pt x="7018020" y="4329430"/>
                    <a:pt x="6499860" y="4184650"/>
                    <a:pt x="6245860" y="4097020"/>
                  </a:cubicBezTo>
                  <a:cubicBezTo>
                    <a:pt x="6088380" y="4043680"/>
                    <a:pt x="6024880" y="4014470"/>
                    <a:pt x="5872480" y="3944620"/>
                  </a:cubicBezTo>
                  <a:cubicBezTo>
                    <a:pt x="5617210" y="3827780"/>
                    <a:pt x="5100320" y="3569970"/>
                    <a:pt x="4866640" y="3436620"/>
                  </a:cubicBezTo>
                  <a:cubicBezTo>
                    <a:pt x="4735830" y="3361690"/>
                    <a:pt x="4672330" y="3308350"/>
                    <a:pt x="4569460" y="3246120"/>
                  </a:cubicBezTo>
                  <a:cubicBezTo>
                    <a:pt x="4460240" y="3180080"/>
                    <a:pt x="4338320" y="3102610"/>
                    <a:pt x="4227830" y="3053080"/>
                  </a:cubicBezTo>
                  <a:cubicBezTo>
                    <a:pt x="4132580" y="3009900"/>
                    <a:pt x="4051300" y="2974340"/>
                    <a:pt x="3952240" y="2956560"/>
                  </a:cubicBezTo>
                  <a:cubicBezTo>
                    <a:pt x="3845560" y="2937510"/>
                    <a:pt x="3750310" y="2940050"/>
                    <a:pt x="3608070" y="2952750"/>
                  </a:cubicBezTo>
                  <a:cubicBezTo>
                    <a:pt x="3373120" y="2974340"/>
                    <a:pt x="2948940" y="3093720"/>
                    <a:pt x="2682240" y="3131820"/>
                  </a:cubicBezTo>
                  <a:cubicBezTo>
                    <a:pt x="2480310" y="3159760"/>
                    <a:pt x="2324100" y="3186430"/>
                    <a:pt x="2148840" y="3180080"/>
                  </a:cubicBezTo>
                  <a:cubicBezTo>
                    <a:pt x="1978660" y="3173730"/>
                    <a:pt x="1785620" y="3139440"/>
                    <a:pt x="1647190" y="3094990"/>
                  </a:cubicBezTo>
                  <a:cubicBezTo>
                    <a:pt x="1541780" y="3060700"/>
                    <a:pt x="1469390" y="3028950"/>
                    <a:pt x="1380490" y="2964180"/>
                  </a:cubicBezTo>
                  <a:cubicBezTo>
                    <a:pt x="1266190" y="2881630"/>
                    <a:pt x="1132840" y="2748280"/>
                    <a:pt x="1040130" y="2614930"/>
                  </a:cubicBezTo>
                  <a:cubicBezTo>
                    <a:pt x="944880" y="2477770"/>
                    <a:pt x="869950" y="2288540"/>
                    <a:pt x="821690" y="2150110"/>
                  </a:cubicBezTo>
                  <a:cubicBezTo>
                    <a:pt x="784860" y="2044700"/>
                    <a:pt x="772160" y="1973580"/>
                    <a:pt x="751840" y="1861820"/>
                  </a:cubicBezTo>
                  <a:cubicBezTo>
                    <a:pt x="725170" y="1710690"/>
                    <a:pt x="701040" y="1488440"/>
                    <a:pt x="689610" y="1324610"/>
                  </a:cubicBezTo>
                  <a:cubicBezTo>
                    <a:pt x="680720" y="1187450"/>
                    <a:pt x="698500" y="1069340"/>
                    <a:pt x="683260" y="947420"/>
                  </a:cubicBezTo>
                  <a:cubicBezTo>
                    <a:pt x="669290" y="829310"/>
                    <a:pt x="674370" y="643890"/>
                    <a:pt x="605790" y="603250"/>
                  </a:cubicBezTo>
                  <a:cubicBezTo>
                    <a:pt x="541020" y="563880"/>
                    <a:pt x="378460" y="685800"/>
                    <a:pt x="295910" y="687070"/>
                  </a:cubicBezTo>
                  <a:cubicBezTo>
                    <a:pt x="241300" y="688340"/>
                    <a:pt x="200660" y="674370"/>
                    <a:pt x="160020" y="654050"/>
                  </a:cubicBezTo>
                  <a:cubicBezTo>
                    <a:pt x="119380" y="632460"/>
                    <a:pt x="80010" y="598170"/>
                    <a:pt x="54610" y="561340"/>
                  </a:cubicBezTo>
                  <a:cubicBezTo>
                    <a:pt x="29210" y="524510"/>
                    <a:pt x="10160" y="474980"/>
                    <a:pt x="5080" y="430530"/>
                  </a:cubicBezTo>
                  <a:cubicBezTo>
                    <a:pt x="0" y="386080"/>
                    <a:pt x="6350" y="334010"/>
                    <a:pt x="22860" y="292100"/>
                  </a:cubicBezTo>
                  <a:cubicBezTo>
                    <a:pt x="39370" y="250190"/>
                    <a:pt x="67310" y="207010"/>
                    <a:pt x="101600" y="176530"/>
                  </a:cubicBezTo>
                  <a:cubicBezTo>
                    <a:pt x="135890" y="146050"/>
                    <a:pt x="185420" y="124460"/>
                    <a:pt x="226060" y="111760"/>
                  </a:cubicBezTo>
                  <a:cubicBezTo>
                    <a:pt x="261620" y="100330"/>
                    <a:pt x="304800" y="76200"/>
                    <a:pt x="328930" y="97790"/>
                  </a:cubicBezTo>
                  <a:cubicBezTo>
                    <a:pt x="386080" y="148590"/>
                    <a:pt x="328930" y="687070"/>
                    <a:pt x="328930" y="687070"/>
                  </a:cubicBezTo>
                </a:path>
              </a:pathLst>
            </a:custGeom>
            <a:solidFill>
              <a:srgbClr val="1DAB9D">
                <a:alpha val="49804"/>
              </a:srgbClr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8" id="8"/>
          <p:cNvGrpSpPr/>
          <p:nvPr/>
        </p:nvGrpSpPr>
        <p:grpSpPr>
          <a:xfrm rot="0">
            <a:off x="14789468" y="121920"/>
            <a:ext cx="4023360" cy="2697480"/>
            <a:chOff x="0" y="0"/>
            <a:chExt cx="5364480" cy="3596640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-59690" y="-52070"/>
              <a:ext cx="5440680" cy="3681730"/>
            </a:xfrm>
            <a:custGeom>
              <a:avLst/>
              <a:gdLst/>
              <a:ahLst/>
              <a:cxnLst/>
              <a:rect r="r" b="b" t="t" l="l"/>
              <a:pathLst>
                <a:path h="3681730" w="5440680">
                  <a:moveTo>
                    <a:pt x="701040" y="102870"/>
                  </a:moveTo>
                  <a:cubicBezTo>
                    <a:pt x="739140" y="858520"/>
                    <a:pt x="891540" y="934720"/>
                    <a:pt x="1004570" y="1014730"/>
                  </a:cubicBezTo>
                  <a:cubicBezTo>
                    <a:pt x="1111250" y="1090930"/>
                    <a:pt x="1221740" y="1165860"/>
                    <a:pt x="1338580" y="1202690"/>
                  </a:cubicBezTo>
                  <a:cubicBezTo>
                    <a:pt x="1451610" y="1238250"/>
                    <a:pt x="1582420" y="1245870"/>
                    <a:pt x="1692910" y="1235710"/>
                  </a:cubicBezTo>
                  <a:cubicBezTo>
                    <a:pt x="1794510" y="1226820"/>
                    <a:pt x="1851660" y="1201420"/>
                    <a:pt x="1979930" y="1156970"/>
                  </a:cubicBezTo>
                  <a:cubicBezTo>
                    <a:pt x="2259330" y="1059180"/>
                    <a:pt x="2994660" y="684530"/>
                    <a:pt x="3280410" y="603250"/>
                  </a:cubicBezTo>
                  <a:cubicBezTo>
                    <a:pt x="3413760" y="565150"/>
                    <a:pt x="3478530" y="551180"/>
                    <a:pt x="3582670" y="556260"/>
                  </a:cubicBezTo>
                  <a:cubicBezTo>
                    <a:pt x="3694430" y="561340"/>
                    <a:pt x="3820160" y="596900"/>
                    <a:pt x="3928110" y="643890"/>
                  </a:cubicBezTo>
                  <a:cubicBezTo>
                    <a:pt x="4038600" y="692150"/>
                    <a:pt x="4147820" y="773430"/>
                    <a:pt x="4237990" y="845820"/>
                  </a:cubicBezTo>
                  <a:cubicBezTo>
                    <a:pt x="4318000" y="910590"/>
                    <a:pt x="4381500" y="977900"/>
                    <a:pt x="4447540" y="1051560"/>
                  </a:cubicBezTo>
                  <a:cubicBezTo>
                    <a:pt x="4516120" y="1127760"/>
                    <a:pt x="4580890" y="1210310"/>
                    <a:pt x="4643120" y="1297940"/>
                  </a:cubicBezTo>
                  <a:cubicBezTo>
                    <a:pt x="4709160" y="1390650"/>
                    <a:pt x="4782820" y="1490980"/>
                    <a:pt x="4831080" y="1596390"/>
                  </a:cubicBezTo>
                  <a:cubicBezTo>
                    <a:pt x="4879340" y="1699260"/>
                    <a:pt x="4907280" y="1816100"/>
                    <a:pt x="4935220" y="1922780"/>
                  </a:cubicBezTo>
                  <a:cubicBezTo>
                    <a:pt x="4960620" y="2021840"/>
                    <a:pt x="4968240" y="2114550"/>
                    <a:pt x="4994910" y="2213610"/>
                  </a:cubicBezTo>
                  <a:cubicBezTo>
                    <a:pt x="5022850" y="2320290"/>
                    <a:pt x="5063490" y="2435860"/>
                    <a:pt x="5101590" y="2540000"/>
                  </a:cubicBezTo>
                  <a:cubicBezTo>
                    <a:pt x="5137150" y="2636520"/>
                    <a:pt x="5177790" y="2716530"/>
                    <a:pt x="5213350" y="2815590"/>
                  </a:cubicBezTo>
                  <a:cubicBezTo>
                    <a:pt x="5252720" y="2926080"/>
                    <a:pt x="5298440" y="3048000"/>
                    <a:pt x="5325110" y="3173730"/>
                  </a:cubicBezTo>
                  <a:cubicBezTo>
                    <a:pt x="5353050" y="3308350"/>
                    <a:pt x="5440680" y="3526790"/>
                    <a:pt x="5373370" y="3597910"/>
                  </a:cubicBezTo>
                  <a:cubicBezTo>
                    <a:pt x="5293360" y="3681730"/>
                    <a:pt x="4859020" y="3634740"/>
                    <a:pt x="4790440" y="3562350"/>
                  </a:cubicBezTo>
                  <a:cubicBezTo>
                    <a:pt x="4753610" y="3524250"/>
                    <a:pt x="4795520" y="3459480"/>
                    <a:pt x="4786630" y="3395980"/>
                  </a:cubicBezTo>
                  <a:cubicBezTo>
                    <a:pt x="4773930" y="3308350"/>
                    <a:pt x="4744720" y="3208020"/>
                    <a:pt x="4705350" y="3084830"/>
                  </a:cubicBezTo>
                  <a:cubicBezTo>
                    <a:pt x="4645660" y="2899410"/>
                    <a:pt x="4498340" y="2594610"/>
                    <a:pt x="4441190" y="2396490"/>
                  </a:cubicBezTo>
                  <a:cubicBezTo>
                    <a:pt x="4399280" y="2252980"/>
                    <a:pt x="4404360" y="2134870"/>
                    <a:pt x="4363720" y="2014220"/>
                  </a:cubicBezTo>
                  <a:cubicBezTo>
                    <a:pt x="4324350" y="1896110"/>
                    <a:pt x="4265930" y="1781810"/>
                    <a:pt x="4201160" y="1680210"/>
                  </a:cubicBezTo>
                  <a:cubicBezTo>
                    <a:pt x="4137660" y="1581150"/>
                    <a:pt x="4057650" y="1490980"/>
                    <a:pt x="3980180" y="1409700"/>
                  </a:cubicBezTo>
                  <a:cubicBezTo>
                    <a:pt x="3907790" y="1333500"/>
                    <a:pt x="3837940" y="1247140"/>
                    <a:pt x="3750310" y="1205230"/>
                  </a:cubicBezTo>
                  <a:cubicBezTo>
                    <a:pt x="3663950" y="1163320"/>
                    <a:pt x="3581400" y="1141730"/>
                    <a:pt x="3456940" y="1156970"/>
                  </a:cubicBezTo>
                  <a:cubicBezTo>
                    <a:pt x="3216910" y="1187450"/>
                    <a:pt x="2679700" y="1502410"/>
                    <a:pt x="2439670" y="1601470"/>
                  </a:cubicBezTo>
                  <a:cubicBezTo>
                    <a:pt x="2308860" y="1654810"/>
                    <a:pt x="2235200" y="1686560"/>
                    <a:pt x="2134870" y="1719580"/>
                  </a:cubicBezTo>
                  <a:cubicBezTo>
                    <a:pt x="2038350" y="1751330"/>
                    <a:pt x="1949450" y="1783080"/>
                    <a:pt x="1847850" y="1799590"/>
                  </a:cubicBezTo>
                  <a:cubicBezTo>
                    <a:pt x="1738630" y="1817370"/>
                    <a:pt x="1612900" y="1823720"/>
                    <a:pt x="1502410" y="1818640"/>
                  </a:cubicBezTo>
                  <a:cubicBezTo>
                    <a:pt x="1400810" y="1813560"/>
                    <a:pt x="1309370" y="1804670"/>
                    <a:pt x="1210310" y="1776730"/>
                  </a:cubicBezTo>
                  <a:cubicBezTo>
                    <a:pt x="1099820" y="1744980"/>
                    <a:pt x="981710" y="1691640"/>
                    <a:pt x="875030" y="1629410"/>
                  </a:cubicBezTo>
                  <a:cubicBezTo>
                    <a:pt x="765810" y="1565910"/>
                    <a:pt x="670560" y="1503680"/>
                    <a:pt x="566420" y="1400810"/>
                  </a:cubicBezTo>
                  <a:cubicBezTo>
                    <a:pt x="424180" y="1258570"/>
                    <a:pt x="210820" y="1038860"/>
                    <a:pt x="134620" y="821690"/>
                  </a:cubicBezTo>
                  <a:cubicBezTo>
                    <a:pt x="58420" y="605790"/>
                    <a:pt x="0" y="217170"/>
                    <a:pt x="110490" y="102870"/>
                  </a:cubicBezTo>
                  <a:cubicBezTo>
                    <a:pt x="210820" y="0"/>
                    <a:pt x="701040" y="102870"/>
                    <a:pt x="701040" y="102870"/>
                  </a:cubicBezTo>
                </a:path>
              </a:pathLst>
            </a:custGeom>
            <a:solidFill>
              <a:srgbClr val="1AC8DB">
                <a:alpha val="49804"/>
              </a:srgbClr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10" id="10"/>
          <p:cNvGrpSpPr/>
          <p:nvPr/>
        </p:nvGrpSpPr>
        <p:grpSpPr>
          <a:xfrm rot="0">
            <a:off x="95250" y="7557135"/>
            <a:ext cx="5023485" cy="3130867"/>
            <a:chOff x="0" y="0"/>
            <a:chExt cx="6697980" cy="4174490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50800"/>
              <a:ext cx="6711950" cy="4137660"/>
            </a:xfrm>
            <a:custGeom>
              <a:avLst/>
              <a:gdLst/>
              <a:ahLst/>
              <a:cxnLst/>
              <a:rect r="r" b="b" t="t" l="l"/>
              <a:pathLst>
                <a:path h="4137660" w="6711950">
                  <a:moveTo>
                    <a:pt x="179070" y="0"/>
                  </a:moveTo>
                  <a:cubicBezTo>
                    <a:pt x="426720" y="58420"/>
                    <a:pt x="613410" y="90170"/>
                    <a:pt x="722630" y="161290"/>
                  </a:cubicBezTo>
                  <a:cubicBezTo>
                    <a:pt x="824230" y="227330"/>
                    <a:pt x="919480" y="327660"/>
                    <a:pt x="966470" y="434340"/>
                  </a:cubicBezTo>
                  <a:cubicBezTo>
                    <a:pt x="1014730" y="542290"/>
                    <a:pt x="1007110" y="683260"/>
                    <a:pt x="1005840" y="808990"/>
                  </a:cubicBezTo>
                  <a:cubicBezTo>
                    <a:pt x="1004570" y="937260"/>
                    <a:pt x="967740" y="1074420"/>
                    <a:pt x="958850" y="1195070"/>
                  </a:cubicBezTo>
                  <a:cubicBezTo>
                    <a:pt x="949960" y="1301750"/>
                    <a:pt x="946150" y="1398270"/>
                    <a:pt x="948690" y="1498600"/>
                  </a:cubicBezTo>
                  <a:cubicBezTo>
                    <a:pt x="951230" y="1597660"/>
                    <a:pt x="947420" y="1681480"/>
                    <a:pt x="974090" y="1795780"/>
                  </a:cubicBezTo>
                  <a:cubicBezTo>
                    <a:pt x="1013460" y="1965960"/>
                    <a:pt x="1132840" y="2247900"/>
                    <a:pt x="1215390" y="2405380"/>
                  </a:cubicBezTo>
                  <a:cubicBezTo>
                    <a:pt x="1271270" y="2513330"/>
                    <a:pt x="1304290" y="2607310"/>
                    <a:pt x="1386840" y="2664460"/>
                  </a:cubicBezTo>
                  <a:cubicBezTo>
                    <a:pt x="1477010" y="2726690"/>
                    <a:pt x="1610360" y="2738120"/>
                    <a:pt x="1751330" y="2743200"/>
                  </a:cubicBezTo>
                  <a:cubicBezTo>
                    <a:pt x="1941830" y="2749550"/>
                    <a:pt x="2207260" y="2680970"/>
                    <a:pt x="2428240" y="2645410"/>
                  </a:cubicBezTo>
                  <a:cubicBezTo>
                    <a:pt x="2641600" y="2611120"/>
                    <a:pt x="2880360" y="2573020"/>
                    <a:pt x="3055620" y="2534920"/>
                  </a:cubicBezTo>
                  <a:cubicBezTo>
                    <a:pt x="3182620" y="2506980"/>
                    <a:pt x="3272790" y="2486660"/>
                    <a:pt x="3382010" y="2451100"/>
                  </a:cubicBezTo>
                  <a:cubicBezTo>
                    <a:pt x="3496310" y="2414270"/>
                    <a:pt x="3610610" y="2343150"/>
                    <a:pt x="3724910" y="2313940"/>
                  </a:cubicBezTo>
                  <a:cubicBezTo>
                    <a:pt x="3832860" y="2286000"/>
                    <a:pt x="3942080" y="2266950"/>
                    <a:pt x="4048760" y="2273300"/>
                  </a:cubicBezTo>
                  <a:cubicBezTo>
                    <a:pt x="4155440" y="2279650"/>
                    <a:pt x="4263390" y="2317750"/>
                    <a:pt x="4363720" y="2353310"/>
                  </a:cubicBezTo>
                  <a:cubicBezTo>
                    <a:pt x="4462780" y="2387600"/>
                    <a:pt x="4563110" y="2421890"/>
                    <a:pt x="4646930" y="2480310"/>
                  </a:cubicBezTo>
                  <a:cubicBezTo>
                    <a:pt x="4732020" y="2538730"/>
                    <a:pt x="4800600" y="2618740"/>
                    <a:pt x="4869180" y="2702560"/>
                  </a:cubicBezTo>
                  <a:cubicBezTo>
                    <a:pt x="4942840" y="2791460"/>
                    <a:pt x="4983480" y="2924810"/>
                    <a:pt x="5069840" y="3001010"/>
                  </a:cubicBezTo>
                  <a:cubicBezTo>
                    <a:pt x="5153660" y="3075940"/>
                    <a:pt x="5280660" y="3101340"/>
                    <a:pt x="5378450" y="3158490"/>
                  </a:cubicBezTo>
                  <a:cubicBezTo>
                    <a:pt x="5472430" y="3213100"/>
                    <a:pt x="5543550" y="3295650"/>
                    <a:pt x="5646420" y="3333750"/>
                  </a:cubicBezTo>
                  <a:cubicBezTo>
                    <a:pt x="5763260" y="3375660"/>
                    <a:pt x="5923280" y="3351530"/>
                    <a:pt x="6049010" y="3380740"/>
                  </a:cubicBezTo>
                  <a:cubicBezTo>
                    <a:pt x="6167120" y="3408680"/>
                    <a:pt x="6303010" y="3481070"/>
                    <a:pt x="6383020" y="3500120"/>
                  </a:cubicBezTo>
                  <a:cubicBezTo>
                    <a:pt x="6426200" y="3510280"/>
                    <a:pt x="6456680" y="3484880"/>
                    <a:pt x="6487160" y="3511550"/>
                  </a:cubicBezTo>
                  <a:cubicBezTo>
                    <a:pt x="6560820" y="3573780"/>
                    <a:pt x="6711950" y="4000500"/>
                    <a:pt x="6647180" y="4072890"/>
                  </a:cubicBezTo>
                  <a:cubicBezTo>
                    <a:pt x="6588760" y="4137660"/>
                    <a:pt x="6327140" y="4020820"/>
                    <a:pt x="6186170" y="3990340"/>
                  </a:cubicBezTo>
                  <a:cubicBezTo>
                    <a:pt x="6065520" y="3963670"/>
                    <a:pt x="5961380" y="3928110"/>
                    <a:pt x="5853430" y="3903980"/>
                  </a:cubicBezTo>
                  <a:cubicBezTo>
                    <a:pt x="5753100" y="3881120"/>
                    <a:pt x="5657850" y="3874770"/>
                    <a:pt x="5558790" y="3849370"/>
                  </a:cubicBezTo>
                  <a:cubicBezTo>
                    <a:pt x="5454650" y="3822700"/>
                    <a:pt x="5363210" y="3798570"/>
                    <a:pt x="5245100" y="3745230"/>
                  </a:cubicBezTo>
                  <a:cubicBezTo>
                    <a:pt x="5071110" y="3666490"/>
                    <a:pt x="4766310" y="3509010"/>
                    <a:pt x="4632960" y="3384550"/>
                  </a:cubicBezTo>
                  <a:cubicBezTo>
                    <a:pt x="4545330" y="3303270"/>
                    <a:pt x="4530090" y="3211830"/>
                    <a:pt x="4462780" y="3133090"/>
                  </a:cubicBezTo>
                  <a:cubicBezTo>
                    <a:pt x="4392930" y="3050540"/>
                    <a:pt x="4311650" y="2954020"/>
                    <a:pt x="4217670" y="2901950"/>
                  </a:cubicBezTo>
                  <a:cubicBezTo>
                    <a:pt x="4124960" y="2851150"/>
                    <a:pt x="4006850" y="2813050"/>
                    <a:pt x="3905250" y="2823210"/>
                  </a:cubicBezTo>
                  <a:cubicBezTo>
                    <a:pt x="3802380" y="2833370"/>
                    <a:pt x="3708400" y="2927350"/>
                    <a:pt x="3606800" y="2967990"/>
                  </a:cubicBezTo>
                  <a:cubicBezTo>
                    <a:pt x="3505200" y="3008630"/>
                    <a:pt x="3429000" y="3034030"/>
                    <a:pt x="3295650" y="3065780"/>
                  </a:cubicBezTo>
                  <a:cubicBezTo>
                    <a:pt x="3067050" y="3121660"/>
                    <a:pt x="2589530" y="3180080"/>
                    <a:pt x="2345690" y="3228340"/>
                  </a:cubicBezTo>
                  <a:cubicBezTo>
                    <a:pt x="2193290" y="3258820"/>
                    <a:pt x="2092960" y="3298190"/>
                    <a:pt x="1973580" y="3310890"/>
                  </a:cubicBezTo>
                  <a:cubicBezTo>
                    <a:pt x="1864360" y="3322320"/>
                    <a:pt x="1761490" y="3319780"/>
                    <a:pt x="1658620" y="3307080"/>
                  </a:cubicBezTo>
                  <a:cubicBezTo>
                    <a:pt x="1555750" y="3294380"/>
                    <a:pt x="1454150" y="3271520"/>
                    <a:pt x="1356360" y="3238500"/>
                  </a:cubicBezTo>
                  <a:cubicBezTo>
                    <a:pt x="1256030" y="3205480"/>
                    <a:pt x="1151890" y="3163570"/>
                    <a:pt x="1064260" y="3108960"/>
                  </a:cubicBezTo>
                  <a:cubicBezTo>
                    <a:pt x="979170" y="3055620"/>
                    <a:pt x="895350" y="2994660"/>
                    <a:pt x="833120" y="2914650"/>
                  </a:cubicBezTo>
                  <a:cubicBezTo>
                    <a:pt x="767080" y="2830830"/>
                    <a:pt x="735330" y="2733040"/>
                    <a:pt x="681990" y="2613660"/>
                  </a:cubicBezTo>
                  <a:cubicBezTo>
                    <a:pt x="608330" y="2449830"/>
                    <a:pt x="494030" y="2180590"/>
                    <a:pt x="445770" y="2014220"/>
                  </a:cubicBezTo>
                  <a:cubicBezTo>
                    <a:pt x="412750" y="1901190"/>
                    <a:pt x="401320" y="1827530"/>
                    <a:pt x="388620" y="1723390"/>
                  </a:cubicBezTo>
                  <a:cubicBezTo>
                    <a:pt x="373380" y="1606550"/>
                    <a:pt x="363220" y="1469390"/>
                    <a:pt x="365760" y="1348740"/>
                  </a:cubicBezTo>
                  <a:cubicBezTo>
                    <a:pt x="368300" y="1234440"/>
                    <a:pt x="375920" y="1125220"/>
                    <a:pt x="398780" y="1016000"/>
                  </a:cubicBezTo>
                  <a:cubicBezTo>
                    <a:pt x="421640" y="905510"/>
                    <a:pt x="538480" y="756920"/>
                    <a:pt x="501650" y="688340"/>
                  </a:cubicBezTo>
                  <a:cubicBezTo>
                    <a:pt x="466090" y="622300"/>
                    <a:pt x="283210" y="621030"/>
                    <a:pt x="199390" y="601980"/>
                  </a:cubicBezTo>
                  <a:cubicBezTo>
                    <a:pt x="140970" y="588010"/>
                    <a:pt x="76200" y="613410"/>
                    <a:pt x="50800" y="575310"/>
                  </a:cubicBezTo>
                  <a:cubicBezTo>
                    <a:pt x="0" y="499110"/>
                    <a:pt x="179070" y="0"/>
                    <a:pt x="179070" y="0"/>
                  </a:cubicBezTo>
                </a:path>
              </a:pathLst>
            </a:custGeom>
            <a:solidFill>
              <a:srgbClr val="1AC8DB">
                <a:alpha val="49804"/>
              </a:srgbClr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12" id="12"/>
          <p:cNvGrpSpPr/>
          <p:nvPr/>
        </p:nvGrpSpPr>
        <p:grpSpPr>
          <a:xfrm rot="0">
            <a:off x="-111442" y="7827645"/>
            <a:ext cx="4396740" cy="3006090"/>
            <a:chOff x="0" y="0"/>
            <a:chExt cx="5862320" cy="4008120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49530" y="50800"/>
              <a:ext cx="5800090" cy="3937000"/>
            </a:xfrm>
            <a:custGeom>
              <a:avLst/>
              <a:gdLst/>
              <a:ahLst/>
              <a:cxnLst/>
              <a:rect r="r" b="b" t="t" l="l"/>
              <a:pathLst>
                <a:path h="3937000" w="5800090">
                  <a:moveTo>
                    <a:pt x="425450" y="0"/>
                  </a:moveTo>
                  <a:cubicBezTo>
                    <a:pt x="600710" y="134620"/>
                    <a:pt x="701040" y="217170"/>
                    <a:pt x="745490" y="304800"/>
                  </a:cubicBezTo>
                  <a:cubicBezTo>
                    <a:pt x="789940" y="393700"/>
                    <a:pt x="803910" y="505460"/>
                    <a:pt x="803910" y="613410"/>
                  </a:cubicBezTo>
                  <a:cubicBezTo>
                    <a:pt x="803910" y="732790"/>
                    <a:pt x="764540" y="847090"/>
                    <a:pt x="731520" y="990600"/>
                  </a:cubicBezTo>
                  <a:cubicBezTo>
                    <a:pt x="687070" y="1184910"/>
                    <a:pt x="534670" y="1497330"/>
                    <a:pt x="551180" y="1670050"/>
                  </a:cubicBezTo>
                  <a:cubicBezTo>
                    <a:pt x="561340" y="1781810"/>
                    <a:pt x="631190" y="1849120"/>
                    <a:pt x="678180" y="1936750"/>
                  </a:cubicBezTo>
                  <a:cubicBezTo>
                    <a:pt x="726440" y="2026920"/>
                    <a:pt x="774700" y="2114550"/>
                    <a:pt x="839470" y="2204720"/>
                  </a:cubicBezTo>
                  <a:cubicBezTo>
                    <a:pt x="914400" y="2308860"/>
                    <a:pt x="1018540" y="2425700"/>
                    <a:pt x="1112520" y="2520950"/>
                  </a:cubicBezTo>
                  <a:cubicBezTo>
                    <a:pt x="1200150" y="2608580"/>
                    <a:pt x="1280160" y="2716530"/>
                    <a:pt x="1381760" y="2755900"/>
                  </a:cubicBezTo>
                  <a:cubicBezTo>
                    <a:pt x="1478280" y="2794000"/>
                    <a:pt x="1576070" y="2771140"/>
                    <a:pt x="1701800" y="2764790"/>
                  </a:cubicBezTo>
                  <a:cubicBezTo>
                    <a:pt x="1885950" y="2755900"/>
                    <a:pt x="2131060" y="2706370"/>
                    <a:pt x="2376170" y="2680970"/>
                  </a:cubicBezTo>
                  <a:cubicBezTo>
                    <a:pt x="2669540" y="2650490"/>
                    <a:pt x="3061970" y="2636520"/>
                    <a:pt x="3343910" y="2597150"/>
                  </a:cubicBezTo>
                  <a:cubicBezTo>
                    <a:pt x="3564890" y="2566670"/>
                    <a:pt x="3766820" y="2506980"/>
                    <a:pt x="3933190" y="2482850"/>
                  </a:cubicBezTo>
                  <a:cubicBezTo>
                    <a:pt x="4053840" y="2465070"/>
                    <a:pt x="4145280" y="2448560"/>
                    <a:pt x="4248150" y="2452370"/>
                  </a:cubicBezTo>
                  <a:cubicBezTo>
                    <a:pt x="4348480" y="2456180"/>
                    <a:pt x="4448810" y="2472690"/>
                    <a:pt x="4545330" y="2500630"/>
                  </a:cubicBezTo>
                  <a:cubicBezTo>
                    <a:pt x="4645660" y="2529840"/>
                    <a:pt x="4747260" y="2569210"/>
                    <a:pt x="4839970" y="2627630"/>
                  </a:cubicBezTo>
                  <a:cubicBezTo>
                    <a:pt x="4939030" y="2689860"/>
                    <a:pt x="5035550" y="2783840"/>
                    <a:pt x="5115560" y="2868930"/>
                  </a:cubicBezTo>
                  <a:cubicBezTo>
                    <a:pt x="5189220" y="2947670"/>
                    <a:pt x="5219700" y="3041650"/>
                    <a:pt x="5307330" y="3119120"/>
                  </a:cubicBezTo>
                  <a:cubicBezTo>
                    <a:pt x="5420360" y="3219450"/>
                    <a:pt x="5726430" y="3263900"/>
                    <a:pt x="5761990" y="3389630"/>
                  </a:cubicBezTo>
                  <a:cubicBezTo>
                    <a:pt x="5800090" y="3521710"/>
                    <a:pt x="5612130" y="3869690"/>
                    <a:pt x="5492750" y="3906520"/>
                  </a:cubicBezTo>
                  <a:cubicBezTo>
                    <a:pt x="5392420" y="3937000"/>
                    <a:pt x="5240020" y="3792220"/>
                    <a:pt x="5128260" y="3710940"/>
                  </a:cubicBezTo>
                  <a:cubicBezTo>
                    <a:pt x="5013960" y="3627120"/>
                    <a:pt x="4908550" y="3509010"/>
                    <a:pt x="4817110" y="3409950"/>
                  </a:cubicBezTo>
                  <a:cubicBezTo>
                    <a:pt x="4737100" y="3323590"/>
                    <a:pt x="4695190" y="3215640"/>
                    <a:pt x="4607560" y="3153410"/>
                  </a:cubicBezTo>
                  <a:cubicBezTo>
                    <a:pt x="4517390" y="3089910"/>
                    <a:pt x="4390390" y="3051810"/>
                    <a:pt x="4281170" y="3036570"/>
                  </a:cubicBezTo>
                  <a:cubicBezTo>
                    <a:pt x="4177030" y="3022600"/>
                    <a:pt x="4071620" y="3046730"/>
                    <a:pt x="3967480" y="3059430"/>
                  </a:cubicBezTo>
                  <a:cubicBezTo>
                    <a:pt x="3863340" y="3073400"/>
                    <a:pt x="3765550" y="3101340"/>
                    <a:pt x="3656330" y="3116580"/>
                  </a:cubicBezTo>
                  <a:cubicBezTo>
                    <a:pt x="3538220" y="3133090"/>
                    <a:pt x="3402330" y="3136900"/>
                    <a:pt x="3282950" y="3153410"/>
                  </a:cubicBezTo>
                  <a:cubicBezTo>
                    <a:pt x="3173730" y="3168650"/>
                    <a:pt x="3092450" y="3190240"/>
                    <a:pt x="2969260" y="3206750"/>
                  </a:cubicBezTo>
                  <a:cubicBezTo>
                    <a:pt x="2792730" y="3229610"/>
                    <a:pt x="2542540" y="3241040"/>
                    <a:pt x="2325370" y="3263900"/>
                  </a:cubicBezTo>
                  <a:cubicBezTo>
                    <a:pt x="2103120" y="3288030"/>
                    <a:pt x="1832610" y="3348990"/>
                    <a:pt x="1653540" y="3348990"/>
                  </a:cubicBezTo>
                  <a:cubicBezTo>
                    <a:pt x="1534160" y="3348990"/>
                    <a:pt x="1452880" y="3336290"/>
                    <a:pt x="1355090" y="3312160"/>
                  </a:cubicBezTo>
                  <a:cubicBezTo>
                    <a:pt x="1257300" y="3288030"/>
                    <a:pt x="1159510" y="3255010"/>
                    <a:pt x="1068070" y="3206750"/>
                  </a:cubicBezTo>
                  <a:cubicBezTo>
                    <a:pt x="971550" y="3155950"/>
                    <a:pt x="872490" y="3082290"/>
                    <a:pt x="792480" y="3007360"/>
                  </a:cubicBezTo>
                  <a:cubicBezTo>
                    <a:pt x="717550" y="2936240"/>
                    <a:pt x="668020" y="2848610"/>
                    <a:pt x="599440" y="2772410"/>
                  </a:cubicBezTo>
                  <a:cubicBezTo>
                    <a:pt x="528320" y="2694940"/>
                    <a:pt x="438150" y="2632710"/>
                    <a:pt x="372110" y="2548890"/>
                  </a:cubicBezTo>
                  <a:cubicBezTo>
                    <a:pt x="303530" y="2461260"/>
                    <a:pt x="245110" y="2359660"/>
                    <a:pt x="195580" y="2255520"/>
                  </a:cubicBezTo>
                  <a:cubicBezTo>
                    <a:pt x="143510" y="2146300"/>
                    <a:pt x="101600" y="2021840"/>
                    <a:pt x="68580" y="1906270"/>
                  </a:cubicBezTo>
                  <a:cubicBezTo>
                    <a:pt x="38100" y="1797050"/>
                    <a:pt x="2540" y="1691640"/>
                    <a:pt x="1270" y="1581150"/>
                  </a:cubicBezTo>
                  <a:cubicBezTo>
                    <a:pt x="0" y="1465580"/>
                    <a:pt x="35560" y="1334770"/>
                    <a:pt x="64770" y="1224280"/>
                  </a:cubicBezTo>
                  <a:cubicBezTo>
                    <a:pt x="91440" y="1123950"/>
                    <a:pt x="143510" y="1047750"/>
                    <a:pt x="166370" y="944880"/>
                  </a:cubicBezTo>
                  <a:cubicBezTo>
                    <a:pt x="191770" y="828040"/>
                    <a:pt x="237490" y="632460"/>
                    <a:pt x="200660" y="557530"/>
                  </a:cubicBezTo>
                  <a:cubicBezTo>
                    <a:pt x="179070" y="511810"/>
                    <a:pt x="90170" y="523240"/>
                    <a:pt x="82550" y="480060"/>
                  </a:cubicBezTo>
                  <a:cubicBezTo>
                    <a:pt x="66040" y="392430"/>
                    <a:pt x="425450" y="0"/>
                    <a:pt x="425450" y="0"/>
                  </a:cubicBezTo>
                </a:path>
              </a:pathLst>
            </a:custGeom>
            <a:solidFill>
              <a:srgbClr val="4E4E4E">
                <a:alpha val="49804"/>
              </a:srgbClr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14" id="14"/>
          <p:cNvGrpSpPr/>
          <p:nvPr/>
        </p:nvGrpSpPr>
        <p:grpSpPr>
          <a:xfrm rot="0">
            <a:off x="15347632" y="-180975"/>
            <a:ext cx="3441383" cy="1892617"/>
            <a:chOff x="0" y="0"/>
            <a:chExt cx="4588510" cy="2523490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8890" y="49530"/>
              <a:ext cx="4537710" cy="2426970"/>
            </a:xfrm>
            <a:custGeom>
              <a:avLst/>
              <a:gdLst/>
              <a:ahLst/>
              <a:cxnLst/>
              <a:rect r="r" b="b" t="t" l="l"/>
              <a:pathLst>
                <a:path h="2426970" w="4537710">
                  <a:moveTo>
                    <a:pt x="626110" y="367030"/>
                  </a:moveTo>
                  <a:cubicBezTo>
                    <a:pt x="679450" y="708660"/>
                    <a:pt x="681990" y="871220"/>
                    <a:pt x="750570" y="915670"/>
                  </a:cubicBezTo>
                  <a:cubicBezTo>
                    <a:pt x="820420" y="961390"/>
                    <a:pt x="984250" y="915670"/>
                    <a:pt x="1080770" y="872490"/>
                  </a:cubicBezTo>
                  <a:cubicBezTo>
                    <a:pt x="1174750" y="829310"/>
                    <a:pt x="1231900" y="732790"/>
                    <a:pt x="1323340" y="657860"/>
                  </a:cubicBezTo>
                  <a:cubicBezTo>
                    <a:pt x="1432560" y="567690"/>
                    <a:pt x="1579880" y="458470"/>
                    <a:pt x="1696720" y="374650"/>
                  </a:cubicBezTo>
                  <a:cubicBezTo>
                    <a:pt x="1797050" y="303530"/>
                    <a:pt x="1878330" y="240030"/>
                    <a:pt x="1982470" y="185420"/>
                  </a:cubicBezTo>
                  <a:cubicBezTo>
                    <a:pt x="2095500" y="127000"/>
                    <a:pt x="2230120" y="69850"/>
                    <a:pt x="2354580" y="39370"/>
                  </a:cubicBezTo>
                  <a:cubicBezTo>
                    <a:pt x="2470150" y="10160"/>
                    <a:pt x="2586990" y="0"/>
                    <a:pt x="2702560" y="1270"/>
                  </a:cubicBezTo>
                  <a:cubicBezTo>
                    <a:pt x="2816860" y="2540"/>
                    <a:pt x="2934970" y="26670"/>
                    <a:pt x="3045460" y="49530"/>
                  </a:cubicBezTo>
                  <a:cubicBezTo>
                    <a:pt x="3150870" y="71120"/>
                    <a:pt x="3251200" y="90170"/>
                    <a:pt x="3351530" y="132080"/>
                  </a:cubicBezTo>
                  <a:cubicBezTo>
                    <a:pt x="3459480" y="176530"/>
                    <a:pt x="3572510" y="240030"/>
                    <a:pt x="3669030" y="316230"/>
                  </a:cubicBezTo>
                  <a:cubicBezTo>
                    <a:pt x="3769360" y="394970"/>
                    <a:pt x="3869690" y="504190"/>
                    <a:pt x="3940810" y="601980"/>
                  </a:cubicBezTo>
                  <a:cubicBezTo>
                    <a:pt x="4003040" y="688340"/>
                    <a:pt x="4044950" y="773430"/>
                    <a:pt x="4083050" y="866140"/>
                  </a:cubicBezTo>
                  <a:cubicBezTo>
                    <a:pt x="4121150" y="960120"/>
                    <a:pt x="4141470" y="1061720"/>
                    <a:pt x="4166870" y="1163320"/>
                  </a:cubicBezTo>
                  <a:cubicBezTo>
                    <a:pt x="4193540" y="1270000"/>
                    <a:pt x="4210050" y="1384300"/>
                    <a:pt x="4237990" y="1490980"/>
                  </a:cubicBezTo>
                  <a:cubicBezTo>
                    <a:pt x="4265930" y="1595120"/>
                    <a:pt x="4282440" y="1715770"/>
                    <a:pt x="4335780" y="1798320"/>
                  </a:cubicBezTo>
                  <a:cubicBezTo>
                    <a:pt x="4384040" y="1871980"/>
                    <a:pt x="4522470" y="1896110"/>
                    <a:pt x="4528820" y="1971040"/>
                  </a:cubicBezTo>
                  <a:cubicBezTo>
                    <a:pt x="4537710" y="2082800"/>
                    <a:pt x="4282440" y="2419350"/>
                    <a:pt x="4157980" y="2423160"/>
                  </a:cubicBezTo>
                  <a:cubicBezTo>
                    <a:pt x="4038600" y="2426970"/>
                    <a:pt x="3874770" y="2160270"/>
                    <a:pt x="3796030" y="2026920"/>
                  </a:cubicBezTo>
                  <a:cubicBezTo>
                    <a:pt x="3733800" y="1920240"/>
                    <a:pt x="3716020" y="1809750"/>
                    <a:pt x="3689350" y="1703070"/>
                  </a:cubicBezTo>
                  <a:cubicBezTo>
                    <a:pt x="3663950" y="1602740"/>
                    <a:pt x="3656330" y="1501140"/>
                    <a:pt x="3634740" y="1403350"/>
                  </a:cubicBezTo>
                  <a:cubicBezTo>
                    <a:pt x="3613150" y="1306830"/>
                    <a:pt x="3599180" y="1206500"/>
                    <a:pt x="3558540" y="1116330"/>
                  </a:cubicBezTo>
                  <a:cubicBezTo>
                    <a:pt x="3517900" y="1023620"/>
                    <a:pt x="3462020" y="929640"/>
                    <a:pt x="3388360" y="852170"/>
                  </a:cubicBezTo>
                  <a:cubicBezTo>
                    <a:pt x="3308350" y="768350"/>
                    <a:pt x="3201670" y="681990"/>
                    <a:pt x="3089910" y="637540"/>
                  </a:cubicBezTo>
                  <a:cubicBezTo>
                    <a:pt x="2975610" y="591820"/>
                    <a:pt x="2830830" y="586740"/>
                    <a:pt x="2710180" y="584200"/>
                  </a:cubicBezTo>
                  <a:cubicBezTo>
                    <a:pt x="2602230" y="581660"/>
                    <a:pt x="2513330" y="574040"/>
                    <a:pt x="2400300" y="614680"/>
                  </a:cubicBezTo>
                  <a:cubicBezTo>
                    <a:pt x="2231390" y="675640"/>
                    <a:pt x="2009140" y="868680"/>
                    <a:pt x="1826260" y="1003300"/>
                  </a:cubicBezTo>
                  <a:cubicBezTo>
                    <a:pt x="1651000" y="1132840"/>
                    <a:pt x="1479550" y="1309370"/>
                    <a:pt x="1324610" y="1403350"/>
                  </a:cubicBezTo>
                  <a:cubicBezTo>
                    <a:pt x="1209040" y="1473200"/>
                    <a:pt x="1111250" y="1524000"/>
                    <a:pt x="998220" y="1546860"/>
                  </a:cubicBezTo>
                  <a:cubicBezTo>
                    <a:pt x="885190" y="1569720"/>
                    <a:pt x="755650" y="1573530"/>
                    <a:pt x="643890" y="1539240"/>
                  </a:cubicBezTo>
                  <a:cubicBezTo>
                    <a:pt x="525780" y="1502410"/>
                    <a:pt x="389890" y="1414780"/>
                    <a:pt x="311150" y="1323340"/>
                  </a:cubicBezTo>
                  <a:cubicBezTo>
                    <a:pt x="238760" y="1239520"/>
                    <a:pt x="214630" y="1125220"/>
                    <a:pt x="176530" y="1021080"/>
                  </a:cubicBezTo>
                  <a:cubicBezTo>
                    <a:pt x="137160" y="914400"/>
                    <a:pt x="102870" y="792480"/>
                    <a:pt x="80010" y="689610"/>
                  </a:cubicBezTo>
                  <a:cubicBezTo>
                    <a:pt x="60960" y="601980"/>
                    <a:pt x="0" y="500380"/>
                    <a:pt x="41910" y="444500"/>
                  </a:cubicBezTo>
                  <a:cubicBezTo>
                    <a:pt x="106680" y="358140"/>
                    <a:pt x="626110" y="367030"/>
                    <a:pt x="626110" y="367030"/>
                  </a:cubicBezTo>
                </a:path>
              </a:pathLst>
            </a:custGeom>
            <a:solidFill>
              <a:srgbClr val="4E4E4E">
                <a:alpha val="49804"/>
              </a:srgbClr>
            </a:solidFill>
            <a:ln cap="sq">
              <a:noFill/>
              <a:prstDash val="solid"/>
              <a:miter/>
            </a:ln>
          </p:spPr>
        </p:sp>
      </p:grpSp>
      <p:sp>
        <p:nvSpPr>
          <p:cNvPr name="TextBox 16" id="16"/>
          <p:cNvSpPr txBox="true"/>
          <p:nvPr/>
        </p:nvSpPr>
        <p:spPr>
          <a:xfrm rot="0">
            <a:off x="8157304" y="969009"/>
            <a:ext cx="9429596" cy="357695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069"/>
              </a:lnSpc>
            </a:pPr>
            <a:r>
              <a:rPr lang="en-US" sz="5049">
                <a:solidFill>
                  <a:srgbClr val="000000"/>
                </a:solidFill>
                <a:latin typeface="Helveticish Bold"/>
              </a:rPr>
              <a:t>Trigeminal Neuralgia Association Australia Melbourne 2023 Volunteer Workshop 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8157304" y="5464174"/>
            <a:ext cx="9429596" cy="23634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229"/>
              </a:lnSpc>
            </a:pPr>
            <a:r>
              <a:rPr lang="en-US" sz="4449">
                <a:solidFill>
                  <a:srgbClr val="000000"/>
                </a:solidFill>
                <a:latin typeface="Helveticish"/>
              </a:rPr>
              <a:t>How to navigate the Associations website</a:t>
            </a:r>
          </a:p>
          <a:p>
            <a:pPr algn="ctr">
              <a:lnSpc>
                <a:spcPts val="6229"/>
              </a:lnSpc>
            </a:pPr>
            <a:r>
              <a:rPr lang="en-US" sz="4449" u="sng">
                <a:solidFill>
                  <a:srgbClr val="000000"/>
                </a:solidFill>
                <a:latin typeface="Helveticish"/>
                <a:hlinkClick r:id="rId4" tooltip="https://tnaaustralia.org.au"/>
              </a:rPr>
              <a:t>https://tnaaustralia.org.au</a:t>
            </a: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9000"/>
            </a:blip>
            <a:stretch>
              <a:fillRect l="0" t="-31168" r="0" b="-46609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4352270" y="-56198"/>
            <a:ext cx="4164330" cy="3105150"/>
            <a:chOff x="0" y="0"/>
            <a:chExt cx="5552440" cy="41402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25400" y="-31750"/>
              <a:ext cx="5488940" cy="4138930"/>
            </a:xfrm>
            <a:custGeom>
              <a:avLst/>
              <a:gdLst/>
              <a:ahLst/>
              <a:cxnLst/>
              <a:rect r="r" b="b" t="t" l="l"/>
              <a:pathLst>
                <a:path h="4138930" w="5488940">
                  <a:moveTo>
                    <a:pt x="683260" y="158750"/>
                  </a:moveTo>
                  <a:cubicBezTo>
                    <a:pt x="608330" y="787400"/>
                    <a:pt x="590550" y="889000"/>
                    <a:pt x="608330" y="995680"/>
                  </a:cubicBezTo>
                  <a:cubicBezTo>
                    <a:pt x="626110" y="1101090"/>
                    <a:pt x="652780" y="1202690"/>
                    <a:pt x="721360" y="1303020"/>
                  </a:cubicBezTo>
                  <a:cubicBezTo>
                    <a:pt x="815340" y="1440180"/>
                    <a:pt x="1018540" y="1620520"/>
                    <a:pt x="1179830" y="1703070"/>
                  </a:cubicBezTo>
                  <a:cubicBezTo>
                    <a:pt x="1315720" y="1772920"/>
                    <a:pt x="1465580" y="1795780"/>
                    <a:pt x="1606550" y="1802130"/>
                  </a:cubicBezTo>
                  <a:cubicBezTo>
                    <a:pt x="1744980" y="1808480"/>
                    <a:pt x="1849120" y="1778000"/>
                    <a:pt x="2018030" y="1743710"/>
                  </a:cubicBezTo>
                  <a:cubicBezTo>
                    <a:pt x="2298700" y="1686560"/>
                    <a:pt x="2848610" y="1512570"/>
                    <a:pt x="3121660" y="1447800"/>
                  </a:cubicBezTo>
                  <a:cubicBezTo>
                    <a:pt x="3280410" y="1410970"/>
                    <a:pt x="3378200" y="1388110"/>
                    <a:pt x="3500120" y="1370330"/>
                  </a:cubicBezTo>
                  <a:cubicBezTo>
                    <a:pt x="3613150" y="1353820"/>
                    <a:pt x="3716020" y="1338580"/>
                    <a:pt x="3831590" y="1343660"/>
                  </a:cubicBezTo>
                  <a:cubicBezTo>
                    <a:pt x="3958590" y="1350010"/>
                    <a:pt x="4099560" y="1361440"/>
                    <a:pt x="4230370" y="1413510"/>
                  </a:cubicBezTo>
                  <a:cubicBezTo>
                    <a:pt x="4380230" y="1473200"/>
                    <a:pt x="4558030" y="1600200"/>
                    <a:pt x="4671060" y="1705610"/>
                  </a:cubicBezTo>
                  <a:cubicBezTo>
                    <a:pt x="4761230" y="1789430"/>
                    <a:pt x="4814570" y="1875790"/>
                    <a:pt x="4874260" y="1972310"/>
                  </a:cubicBezTo>
                  <a:cubicBezTo>
                    <a:pt x="4935220" y="2071370"/>
                    <a:pt x="4979670" y="2165350"/>
                    <a:pt x="5030470" y="2292350"/>
                  </a:cubicBezTo>
                  <a:cubicBezTo>
                    <a:pt x="5100320" y="2465070"/>
                    <a:pt x="5173980" y="2708910"/>
                    <a:pt x="5234940" y="2924810"/>
                  </a:cubicBezTo>
                  <a:cubicBezTo>
                    <a:pt x="5297170" y="3145790"/>
                    <a:pt x="5342890" y="3455670"/>
                    <a:pt x="5396230" y="3601720"/>
                  </a:cubicBezTo>
                  <a:cubicBezTo>
                    <a:pt x="5422900" y="3676650"/>
                    <a:pt x="5488940" y="3704590"/>
                    <a:pt x="5476240" y="3763010"/>
                  </a:cubicBezTo>
                  <a:cubicBezTo>
                    <a:pt x="5452110" y="3868420"/>
                    <a:pt x="5118100" y="4138930"/>
                    <a:pt x="5015230" y="4121150"/>
                  </a:cubicBezTo>
                  <a:cubicBezTo>
                    <a:pt x="4947920" y="4109720"/>
                    <a:pt x="4917440" y="3989070"/>
                    <a:pt x="4880610" y="3911600"/>
                  </a:cubicBezTo>
                  <a:cubicBezTo>
                    <a:pt x="4841240" y="3826510"/>
                    <a:pt x="4817110" y="3727450"/>
                    <a:pt x="4792980" y="3628390"/>
                  </a:cubicBezTo>
                  <a:cubicBezTo>
                    <a:pt x="4767580" y="3524250"/>
                    <a:pt x="4761230" y="3426460"/>
                    <a:pt x="4730750" y="3300730"/>
                  </a:cubicBezTo>
                  <a:cubicBezTo>
                    <a:pt x="4687570" y="3125470"/>
                    <a:pt x="4608830" y="2858770"/>
                    <a:pt x="4545330" y="2678430"/>
                  </a:cubicBezTo>
                  <a:cubicBezTo>
                    <a:pt x="4494530" y="2536190"/>
                    <a:pt x="4452620" y="2411730"/>
                    <a:pt x="4390390" y="2301240"/>
                  </a:cubicBezTo>
                  <a:cubicBezTo>
                    <a:pt x="4334510" y="2203450"/>
                    <a:pt x="4281170" y="2105660"/>
                    <a:pt x="4196080" y="2043430"/>
                  </a:cubicBezTo>
                  <a:cubicBezTo>
                    <a:pt x="4105910" y="1977390"/>
                    <a:pt x="3971290" y="1938020"/>
                    <a:pt x="3853180" y="1926590"/>
                  </a:cubicBezTo>
                  <a:cubicBezTo>
                    <a:pt x="3732530" y="1913890"/>
                    <a:pt x="3623310" y="1946910"/>
                    <a:pt x="3477260" y="1974850"/>
                  </a:cubicBezTo>
                  <a:cubicBezTo>
                    <a:pt x="3263900" y="2015490"/>
                    <a:pt x="2967990" y="2106930"/>
                    <a:pt x="2703830" y="2170430"/>
                  </a:cubicBezTo>
                  <a:cubicBezTo>
                    <a:pt x="2426970" y="2236470"/>
                    <a:pt x="2066290" y="2332990"/>
                    <a:pt x="1851660" y="2363470"/>
                  </a:cubicBezTo>
                  <a:cubicBezTo>
                    <a:pt x="1723390" y="2381250"/>
                    <a:pt x="1643380" y="2386330"/>
                    <a:pt x="1539240" y="2382520"/>
                  </a:cubicBezTo>
                  <a:cubicBezTo>
                    <a:pt x="1432560" y="2377440"/>
                    <a:pt x="1324610" y="2363470"/>
                    <a:pt x="1216660" y="2335530"/>
                  </a:cubicBezTo>
                  <a:cubicBezTo>
                    <a:pt x="1102360" y="2305050"/>
                    <a:pt x="994410" y="2265680"/>
                    <a:pt x="873760" y="2200910"/>
                  </a:cubicBezTo>
                  <a:cubicBezTo>
                    <a:pt x="717550" y="2117090"/>
                    <a:pt x="488950" y="1983740"/>
                    <a:pt x="368300" y="1849120"/>
                  </a:cubicBezTo>
                  <a:cubicBezTo>
                    <a:pt x="267970" y="1738630"/>
                    <a:pt x="220980" y="1615440"/>
                    <a:pt x="165100" y="1480820"/>
                  </a:cubicBezTo>
                  <a:cubicBezTo>
                    <a:pt x="104140" y="1332230"/>
                    <a:pt x="44450" y="1144270"/>
                    <a:pt x="25400" y="988060"/>
                  </a:cubicBezTo>
                  <a:cubicBezTo>
                    <a:pt x="8890" y="849630"/>
                    <a:pt x="27940" y="731520"/>
                    <a:pt x="38100" y="591820"/>
                  </a:cubicBezTo>
                  <a:cubicBezTo>
                    <a:pt x="49530" y="433070"/>
                    <a:pt x="0" y="158750"/>
                    <a:pt x="97790" y="82550"/>
                  </a:cubicBezTo>
                  <a:cubicBezTo>
                    <a:pt x="203200" y="0"/>
                    <a:pt x="683260" y="158750"/>
                    <a:pt x="683260" y="158750"/>
                  </a:cubicBezTo>
                </a:path>
              </a:pathLst>
            </a:custGeom>
            <a:solidFill>
              <a:srgbClr val="1DAB9D">
                <a:alpha val="49804"/>
              </a:srgbClr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5" id="5"/>
          <p:cNvGrpSpPr/>
          <p:nvPr/>
        </p:nvGrpSpPr>
        <p:grpSpPr>
          <a:xfrm rot="0">
            <a:off x="93345" y="7140893"/>
            <a:ext cx="6357938" cy="3446145"/>
            <a:chOff x="0" y="0"/>
            <a:chExt cx="8477250" cy="459486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45720" y="39370"/>
              <a:ext cx="8455660" cy="4538980"/>
            </a:xfrm>
            <a:custGeom>
              <a:avLst/>
              <a:gdLst/>
              <a:ahLst/>
              <a:cxnLst/>
              <a:rect r="r" b="b" t="t" l="l"/>
              <a:pathLst>
                <a:path h="4538980" w="8455660">
                  <a:moveTo>
                    <a:pt x="328930" y="687070"/>
                  </a:moveTo>
                  <a:cubicBezTo>
                    <a:pt x="200660" y="674370"/>
                    <a:pt x="182880" y="668020"/>
                    <a:pt x="160020" y="654050"/>
                  </a:cubicBezTo>
                  <a:cubicBezTo>
                    <a:pt x="127000" y="633730"/>
                    <a:pt x="77470" y="591820"/>
                    <a:pt x="54610" y="561340"/>
                  </a:cubicBezTo>
                  <a:cubicBezTo>
                    <a:pt x="38100" y="539750"/>
                    <a:pt x="30480" y="524510"/>
                    <a:pt x="22860" y="499110"/>
                  </a:cubicBezTo>
                  <a:cubicBezTo>
                    <a:pt x="11430" y="462280"/>
                    <a:pt x="0" y="405130"/>
                    <a:pt x="5080" y="360680"/>
                  </a:cubicBezTo>
                  <a:cubicBezTo>
                    <a:pt x="10160" y="316230"/>
                    <a:pt x="34290" y="262890"/>
                    <a:pt x="54610" y="229870"/>
                  </a:cubicBezTo>
                  <a:cubicBezTo>
                    <a:pt x="68580" y="207010"/>
                    <a:pt x="80010" y="193040"/>
                    <a:pt x="101600" y="176530"/>
                  </a:cubicBezTo>
                  <a:cubicBezTo>
                    <a:pt x="132080" y="152400"/>
                    <a:pt x="170180" y="132080"/>
                    <a:pt x="226060" y="111760"/>
                  </a:cubicBezTo>
                  <a:cubicBezTo>
                    <a:pt x="322580" y="74930"/>
                    <a:pt x="508000" y="0"/>
                    <a:pt x="645160" y="11430"/>
                  </a:cubicBezTo>
                  <a:cubicBezTo>
                    <a:pt x="786130" y="24130"/>
                    <a:pt x="967740" y="104140"/>
                    <a:pt x="1061720" y="190500"/>
                  </a:cubicBezTo>
                  <a:cubicBezTo>
                    <a:pt x="1137920" y="260350"/>
                    <a:pt x="1169670" y="347980"/>
                    <a:pt x="1203960" y="450850"/>
                  </a:cubicBezTo>
                  <a:cubicBezTo>
                    <a:pt x="1245870" y="580390"/>
                    <a:pt x="1254760" y="764540"/>
                    <a:pt x="1266190" y="913130"/>
                  </a:cubicBezTo>
                  <a:cubicBezTo>
                    <a:pt x="1276350" y="1051560"/>
                    <a:pt x="1264920" y="1178560"/>
                    <a:pt x="1273810" y="1316990"/>
                  </a:cubicBezTo>
                  <a:cubicBezTo>
                    <a:pt x="1283970" y="1463040"/>
                    <a:pt x="1297940" y="1621790"/>
                    <a:pt x="1327150" y="1765300"/>
                  </a:cubicBezTo>
                  <a:cubicBezTo>
                    <a:pt x="1355090" y="1902460"/>
                    <a:pt x="1386840" y="2045970"/>
                    <a:pt x="1442720" y="2161540"/>
                  </a:cubicBezTo>
                  <a:cubicBezTo>
                    <a:pt x="1493520" y="2266950"/>
                    <a:pt x="1548130" y="2367280"/>
                    <a:pt x="1638300" y="2437130"/>
                  </a:cubicBezTo>
                  <a:cubicBezTo>
                    <a:pt x="1738630" y="2514600"/>
                    <a:pt x="1898650" y="2561590"/>
                    <a:pt x="2029460" y="2585720"/>
                  </a:cubicBezTo>
                  <a:cubicBezTo>
                    <a:pt x="2151380" y="2608580"/>
                    <a:pt x="2246630" y="2602230"/>
                    <a:pt x="2395220" y="2588260"/>
                  </a:cubicBezTo>
                  <a:cubicBezTo>
                    <a:pt x="2633980" y="2565400"/>
                    <a:pt x="3067050" y="2437130"/>
                    <a:pt x="3318510" y="2400300"/>
                  </a:cubicBezTo>
                  <a:cubicBezTo>
                    <a:pt x="3491230" y="2374900"/>
                    <a:pt x="3614420" y="2360930"/>
                    <a:pt x="3756660" y="2360930"/>
                  </a:cubicBezTo>
                  <a:cubicBezTo>
                    <a:pt x="3891280" y="2360930"/>
                    <a:pt x="4024630" y="2368550"/>
                    <a:pt x="4150360" y="2399030"/>
                  </a:cubicBezTo>
                  <a:cubicBezTo>
                    <a:pt x="4273550" y="2428240"/>
                    <a:pt x="4398010" y="2489200"/>
                    <a:pt x="4504690" y="2538730"/>
                  </a:cubicBezTo>
                  <a:cubicBezTo>
                    <a:pt x="4598670" y="2583180"/>
                    <a:pt x="4674870" y="2626360"/>
                    <a:pt x="4761230" y="2678430"/>
                  </a:cubicBezTo>
                  <a:cubicBezTo>
                    <a:pt x="4855210" y="2734310"/>
                    <a:pt x="4927600" y="2794000"/>
                    <a:pt x="5046980" y="2865120"/>
                  </a:cubicBezTo>
                  <a:cubicBezTo>
                    <a:pt x="5236210" y="2976880"/>
                    <a:pt x="5605780" y="3166110"/>
                    <a:pt x="5801360" y="3263900"/>
                  </a:cubicBezTo>
                  <a:cubicBezTo>
                    <a:pt x="5923280" y="3324860"/>
                    <a:pt x="5995670" y="3360420"/>
                    <a:pt x="6099810" y="3406140"/>
                  </a:cubicBezTo>
                  <a:cubicBezTo>
                    <a:pt x="6209030" y="3454400"/>
                    <a:pt x="6297930" y="3496310"/>
                    <a:pt x="6441440" y="3545840"/>
                  </a:cubicBezTo>
                  <a:cubicBezTo>
                    <a:pt x="6677660" y="3627120"/>
                    <a:pt x="7090410" y="3750310"/>
                    <a:pt x="7391400" y="3815080"/>
                  </a:cubicBezTo>
                  <a:cubicBezTo>
                    <a:pt x="7658100" y="3872230"/>
                    <a:pt x="7976870" y="3919220"/>
                    <a:pt x="8155940" y="3929380"/>
                  </a:cubicBezTo>
                  <a:cubicBezTo>
                    <a:pt x="8252460" y="3934460"/>
                    <a:pt x="8335010" y="3876040"/>
                    <a:pt x="8380730" y="3920490"/>
                  </a:cubicBezTo>
                  <a:cubicBezTo>
                    <a:pt x="8455660" y="3991610"/>
                    <a:pt x="8446770" y="4438650"/>
                    <a:pt x="8380730" y="4504690"/>
                  </a:cubicBezTo>
                  <a:cubicBezTo>
                    <a:pt x="8346440" y="4538980"/>
                    <a:pt x="8294370" y="4508500"/>
                    <a:pt x="8225790" y="4504690"/>
                  </a:cubicBezTo>
                  <a:cubicBezTo>
                    <a:pt x="8084820" y="4497070"/>
                    <a:pt x="7760970" y="4460240"/>
                    <a:pt x="7584440" y="4436110"/>
                  </a:cubicBezTo>
                  <a:cubicBezTo>
                    <a:pt x="7458710" y="4419600"/>
                    <a:pt x="7399020" y="4414520"/>
                    <a:pt x="7263130" y="4384040"/>
                  </a:cubicBezTo>
                  <a:cubicBezTo>
                    <a:pt x="7018020" y="4329430"/>
                    <a:pt x="6499860" y="4184650"/>
                    <a:pt x="6245860" y="4097020"/>
                  </a:cubicBezTo>
                  <a:cubicBezTo>
                    <a:pt x="6088380" y="4043680"/>
                    <a:pt x="6024880" y="4014470"/>
                    <a:pt x="5872480" y="3944620"/>
                  </a:cubicBezTo>
                  <a:cubicBezTo>
                    <a:pt x="5617210" y="3827780"/>
                    <a:pt x="5100320" y="3569970"/>
                    <a:pt x="4866640" y="3436620"/>
                  </a:cubicBezTo>
                  <a:cubicBezTo>
                    <a:pt x="4735830" y="3361690"/>
                    <a:pt x="4672330" y="3308350"/>
                    <a:pt x="4569460" y="3246120"/>
                  </a:cubicBezTo>
                  <a:cubicBezTo>
                    <a:pt x="4460240" y="3180080"/>
                    <a:pt x="4338320" y="3102610"/>
                    <a:pt x="4227830" y="3053080"/>
                  </a:cubicBezTo>
                  <a:cubicBezTo>
                    <a:pt x="4132580" y="3009900"/>
                    <a:pt x="4051300" y="2974340"/>
                    <a:pt x="3952240" y="2956560"/>
                  </a:cubicBezTo>
                  <a:cubicBezTo>
                    <a:pt x="3845560" y="2937510"/>
                    <a:pt x="3750310" y="2940050"/>
                    <a:pt x="3608070" y="2952750"/>
                  </a:cubicBezTo>
                  <a:cubicBezTo>
                    <a:pt x="3373120" y="2974340"/>
                    <a:pt x="2948940" y="3093720"/>
                    <a:pt x="2682240" y="3131820"/>
                  </a:cubicBezTo>
                  <a:cubicBezTo>
                    <a:pt x="2480310" y="3159760"/>
                    <a:pt x="2324100" y="3186430"/>
                    <a:pt x="2148840" y="3180080"/>
                  </a:cubicBezTo>
                  <a:cubicBezTo>
                    <a:pt x="1978660" y="3173730"/>
                    <a:pt x="1785620" y="3139440"/>
                    <a:pt x="1647190" y="3094990"/>
                  </a:cubicBezTo>
                  <a:cubicBezTo>
                    <a:pt x="1541780" y="3060700"/>
                    <a:pt x="1469390" y="3028950"/>
                    <a:pt x="1380490" y="2964180"/>
                  </a:cubicBezTo>
                  <a:cubicBezTo>
                    <a:pt x="1266190" y="2881630"/>
                    <a:pt x="1132840" y="2748280"/>
                    <a:pt x="1040130" y="2614930"/>
                  </a:cubicBezTo>
                  <a:cubicBezTo>
                    <a:pt x="944880" y="2477770"/>
                    <a:pt x="869950" y="2288540"/>
                    <a:pt x="821690" y="2150110"/>
                  </a:cubicBezTo>
                  <a:cubicBezTo>
                    <a:pt x="784860" y="2044700"/>
                    <a:pt x="772160" y="1973580"/>
                    <a:pt x="751840" y="1861820"/>
                  </a:cubicBezTo>
                  <a:cubicBezTo>
                    <a:pt x="725170" y="1710690"/>
                    <a:pt x="701040" y="1488440"/>
                    <a:pt x="689610" y="1324610"/>
                  </a:cubicBezTo>
                  <a:cubicBezTo>
                    <a:pt x="680720" y="1187450"/>
                    <a:pt x="698500" y="1069340"/>
                    <a:pt x="683260" y="947420"/>
                  </a:cubicBezTo>
                  <a:cubicBezTo>
                    <a:pt x="669290" y="829310"/>
                    <a:pt x="674370" y="643890"/>
                    <a:pt x="605790" y="603250"/>
                  </a:cubicBezTo>
                  <a:cubicBezTo>
                    <a:pt x="541020" y="563880"/>
                    <a:pt x="378460" y="685800"/>
                    <a:pt x="295910" y="687070"/>
                  </a:cubicBezTo>
                  <a:cubicBezTo>
                    <a:pt x="241300" y="688340"/>
                    <a:pt x="200660" y="674370"/>
                    <a:pt x="160020" y="654050"/>
                  </a:cubicBezTo>
                  <a:cubicBezTo>
                    <a:pt x="119380" y="632460"/>
                    <a:pt x="80010" y="598170"/>
                    <a:pt x="54610" y="561340"/>
                  </a:cubicBezTo>
                  <a:cubicBezTo>
                    <a:pt x="29210" y="524510"/>
                    <a:pt x="10160" y="474980"/>
                    <a:pt x="5080" y="430530"/>
                  </a:cubicBezTo>
                  <a:cubicBezTo>
                    <a:pt x="0" y="386080"/>
                    <a:pt x="6350" y="334010"/>
                    <a:pt x="22860" y="292100"/>
                  </a:cubicBezTo>
                  <a:cubicBezTo>
                    <a:pt x="39370" y="250190"/>
                    <a:pt x="67310" y="207010"/>
                    <a:pt x="101600" y="176530"/>
                  </a:cubicBezTo>
                  <a:cubicBezTo>
                    <a:pt x="135890" y="146050"/>
                    <a:pt x="185420" y="124460"/>
                    <a:pt x="226060" y="111760"/>
                  </a:cubicBezTo>
                  <a:cubicBezTo>
                    <a:pt x="261620" y="100330"/>
                    <a:pt x="304800" y="76200"/>
                    <a:pt x="328930" y="97790"/>
                  </a:cubicBezTo>
                  <a:cubicBezTo>
                    <a:pt x="386080" y="148590"/>
                    <a:pt x="328930" y="687070"/>
                    <a:pt x="328930" y="687070"/>
                  </a:cubicBezTo>
                </a:path>
              </a:pathLst>
            </a:custGeom>
            <a:solidFill>
              <a:srgbClr val="1DAB9D">
                <a:alpha val="49804"/>
              </a:srgbClr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7" id="7"/>
          <p:cNvGrpSpPr/>
          <p:nvPr/>
        </p:nvGrpSpPr>
        <p:grpSpPr>
          <a:xfrm rot="0">
            <a:off x="14789468" y="121920"/>
            <a:ext cx="4023360" cy="2697480"/>
            <a:chOff x="0" y="0"/>
            <a:chExt cx="5364480" cy="359664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-59690" y="-52070"/>
              <a:ext cx="5440680" cy="3681730"/>
            </a:xfrm>
            <a:custGeom>
              <a:avLst/>
              <a:gdLst/>
              <a:ahLst/>
              <a:cxnLst/>
              <a:rect r="r" b="b" t="t" l="l"/>
              <a:pathLst>
                <a:path h="3681730" w="5440680">
                  <a:moveTo>
                    <a:pt x="701040" y="102870"/>
                  </a:moveTo>
                  <a:cubicBezTo>
                    <a:pt x="739140" y="858520"/>
                    <a:pt x="891540" y="934720"/>
                    <a:pt x="1004570" y="1014730"/>
                  </a:cubicBezTo>
                  <a:cubicBezTo>
                    <a:pt x="1111250" y="1090930"/>
                    <a:pt x="1221740" y="1165860"/>
                    <a:pt x="1338580" y="1202690"/>
                  </a:cubicBezTo>
                  <a:cubicBezTo>
                    <a:pt x="1451610" y="1238250"/>
                    <a:pt x="1582420" y="1245870"/>
                    <a:pt x="1692910" y="1235710"/>
                  </a:cubicBezTo>
                  <a:cubicBezTo>
                    <a:pt x="1794510" y="1226820"/>
                    <a:pt x="1851660" y="1201420"/>
                    <a:pt x="1979930" y="1156970"/>
                  </a:cubicBezTo>
                  <a:cubicBezTo>
                    <a:pt x="2259330" y="1059180"/>
                    <a:pt x="2994660" y="684530"/>
                    <a:pt x="3280410" y="603250"/>
                  </a:cubicBezTo>
                  <a:cubicBezTo>
                    <a:pt x="3413760" y="565150"/>
                    <a:pt x="3478530" y="551180"/>
                    <a:pt x="3582670" y="556260"/>
                  </a:cubicBezTo>
                  <a:cubicBezTo>
                    <a:pt x="3694430" y="561340"/>
                    <a:pt x="3820160" y="596900"/>
                    <a:pt x="3928110" y="643890"/>
                  </a:cubicBezTo>
                  <a:cubicBezTo>
                    <a:pt x="4038600" y="692150"/>
                    <a:pt x="4147820" y="773430"/>
                    <a:pt x="4237990" y="845820"/>
                  </a:cubicBezTo>
                  <a:cubicBezTo>
                    <a:pt x="4318000" y="910590"/>
                    <a:pt x="4381500" y="977900"/>
                    <a:pt x="4447540" y="1051560"/>
                  </a:cubicBezTo>
                  <a:cubicBezTo>
                    <a:pt x="4516120" y="1127760"/>
                    <a:pt x="4580890" y="1210310"/>
                    <a:pt x="4643120" y="1297940"/>
                  </a:cubicBezTo>
                  <a:cubicBezTo>
                    <a:pt x="4709160" y="1390650"/>
                    <a:pt x="4782820" y="1490980"/>
                    <a:pt x="4831080" y="1596390"/>
                  </a:cubicBezTo>
                  <a:cubicBezTo>
                    <a:pt x="4879340" y="1699260"/>
                    <a:pt x="4907280" y="1816100"/>
                    <a:pt x="4935220" y="1922780"/>
                  </a:cubicBezTo>
                  <a:cubicBezTo>
                    <a:pt x="4960620" y="2021840"/>
                    <a:pt x="4968240" y="2114550"/>
                    <a:pt x="4994910" y="2213610"/>
                  </a:cubicBezTo>
                  <a:cubicBezTo>
                    <a:pt x="5022850" y="2320290"/>
                    <a:pt x="5063490" y="2435860"/>
                    <a:pt x="5101590" y="2540000"/>
                  </a:cubicBezTo>
                  <a:cubicBezTo>
                    <a:pt x="5137150" y="2636520"/>
                    <a:pt x="5177790" y="2716530"/>
                    <a:pt x="5213350" y="2815590"/>
                  </a:cubicBezTo>
                  <a:cubicBezTo>
                    <a:pt x="5252720" y="2926080"/>
                    <a:pt x="5298440" y="3048000"/>
                    <a:pt x="5325110" y="3173730"/>
                  </a:cubicBezTo>
                  <a:cubicBezTo>
                    <a:pt x="5353050" y="3308350"/>
                    <a:pt x="5440680" y="3526790"/>
                    <a:pt x="5373370" y="3597910"/>
                  </a:cubicBezTo>
                  <a:cubicBezTo>
                    <a:pt x="5293360" y="3681730"/>
                    <a:pt x="4859020" y="3634740"/>
                    <a:pt x="4790440" y="3562350"/>
                  </a:cubicBezTo>
                  <a:cubicBezTo>
                    <a:pt x="4753610" y="3524250"/>
                    <a:pt x="4795520" y="3459480"/>
                    <a:pt x="4786630" y="3395980"/>
                  </a:cubicBezTo>
                  <a:cubicBezTo>
                    <a:pt x="4773930" y="3308350"/>
                    <a:pt x="4744720" y="3208020"/>
                    <a:pt x="4705350" y="3084830"/>
                  </a:cubicBezTo>
                  <a:cubicBezTo>
                    <a:pt x="4645660" y="2899410"/>
                    <a:pt x="4498340" y="2594610"/>
                    <a:pt x="4441190" y="2396490"/>
                  </a:cubicBezTo>
                  <a:cubicBezTo>
                    <a:pt x="4399280" y="2252980"/>
                    <a:pt x="4404360" y="2134870"/>
                    <a:pt x="4363720" y="2014220"/>
                  </a:cubicBezTo>
                  <a:cubicBezTo>
                    <a:pt x="4324350" y="1896110"/>
                    <a:pt x="4265930" y="1781810"/>
                    <a:pt x="4201160" y="1680210"/>
                  </a:cubicBezTo>
                  <a:cubicBezTo>
                    <a:pt x="4137660" y="1581150"/>
                    <a:pt x="4057650" y="1490980"/>
                    <a:pt x="3980180" y="1409700"/>
                  </a:cubicBezTo>
                  <a:cubicBezTo>
                    <a:pt x="3907790" y="1333500"/>
                    <a:pt x="3837940" y="1247140"/>
                    <a:pt x="3750310" y="1205230"/>
                  </a:cubicBezTo>
                  <a:cubicBezTo>
                    <a:pt x="3663950" y="1163320"/>
                    <a:pt x="3581400" y="1141730"/>
                    <a:pt x="3456940" y="1156970"/>
                  </a:cubicBezTo>
                  <a:cubicBezTo>
                    <a:pt x="3216910" y="1187450"/>
                    <a:pt x="2679700" y="1502410"/>
                    <a:pt x="2439670" y="1601470"/>
                  </a:cubicBezTo>
                  <a:cubicBezTo>
                    <a:pt x="2308860" y="1654810"/>
                    <a:pt x="2235200" y="1686560"/>
                    <a:pt x="2134870" y="1719580"/>
                  </a:cubicBezTo>
                  <a:cubicBezTo>
                    <a:pt x="2038350" y="1751330"/>
                    <a:pt x="1949450" y="1783080"/>
                    <a:pt x="1847850" y="1799590"/>
                  </a:cubicBezTo>
                  <a:cubicBezTo>
                    <a:pt x="1738630" y="1817370"/>
                    <a:pt x="1612900" y="1823720"/>
                    <a:pt x="1502410" y="1818640"/>
                  </a:cubicBezTo>
                  <a:cubicBezTo>
                    <a:pt x="1400810" y="1813560"/>
                    <a:pt x="1309370" y="1804670"/>
                    <a:pt x="1210310" y="1776730"/>
                  </a:cubicBezTo>
                  <a:cubicBezTo>
                    <a:pt x="1099820" y="1744980"/>
                    <a:pt x="981710" y="1691640"/>
                    <a:pt x="875030" y="1629410"/>
                  </a:cubicBezTo>
                  <a:cubicBezTo>
                    <a:pt x="765810" y="1565910"/>
                    <a:pt x="670560" y="1503680"/>
                    <a:pt x="566420" y="1400810"/>
                  </a:cubicBezTo>
                  <a:cubicBezTo>
                    <a:pt x="424180" y="1258570"/>
                    <a:pt x="210820" y="1038860"/>
                    <a:pt x="134620" y="821690"/>
                  </a:cubicBezTo>
                  <a:cubicBezTo>
                    <a:pt x="58420" y="605790"/>
                    <a:pt x="0" y="217170"/>
                    <a:pt x="110490" y="102870"/>
                  </a:cubicBezTo>
                  <a:cubicBezTo>
                    <a:pt x="210820" y="0"/>
                    <a:pt x="701040" y="102870"/>
                    <a:pt x="701040" y="102870"/>
                  </a:cubicBezTo>
                </a:path>
              </a:pathLst>
            </a:custGeom>
            <a:solidFill>
              <a:srgbClr val="1AC8DB">
                <a:alpha val="49804"/>
              </a:srgbClr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9" id="9"/>
          <p:cNvGrpSpPr/>
          <p:nvPr/>
        </p:nvGrpSpPr>
        <p:grpSpPr>
          <a:xfrm rot="0">
            <a:off x="95250" y="7557135"/>
            <a:ext cx="5023485" cy="3130867"/>
            <a:chOff x="0" y="0"/>
            <a:chExt cx="6697980" cy="4174490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50800"/>
              <a:ext cx="6711950" cy="4137660"/>
            </a:xfrm>
            <a:custGeom>
              <a:avLst/>
              <a:gdLst/>
              <a:ahLst/>
              <a:cxnLst/>
              <a:rect r="r" b="b" t="t" l="l"/>
              <a:pathLst>
                <a:path h="4137660" w="6711950">
                  <a:moveTo>
                    <a:pt x="179070" y="0"/>
                  </a:moveTo>
                  <a:cubicBezTo>
                    <a:pt x="426720" y="58420"/>
                    <a:pt x="613410" y="90170"/>
                    <a:pt x="722630" y="161290"/>
                  </a:cubicBezTo>
                  <a:cubicBezTo>
                    <a:pt x="824230" y="227330"/>
                    <a:pt x="919480" y="327660"/>
                    <a:pt x="966470" y="434340"/>
                  </a:cubicBezTo>
                  <a:cubicBezTo>
                    <a:pt x="1014730" y="542290"/>
                    <a:pt x="1007110" y="683260"/>
                    <a:pt x="1005840" y="808990"/>
                  </a:cubicBezTo>
                  <a:cubicBezTo>
                    <a:pt x="1004570" y="937260"/>
                    <a:pt x="967740" y="1074420"/>
                    <a:pt x="958850" y="1195070"/>
                  </a:cubicBezTo>
                  <a:cubicBezTo>
                    <a:pt x="949960" y="1301750"/>
                    <a:pt x="946150" y="1398270"/>
                    <a:pt x="948690" y="1498600"/>
                  </a:cubicBezTo>
                  <a:cubicBezTo>
                    <a:pt x="951230" y="1597660"/>
                    <a:pt x="947420" y="1681480"/>
                    <a:pt x="974090" y="1795780"/>
                  </a:cubicBezTo>
                  <a:cubicBezTo>
                    <a:pt x="1013460" y="1965960"/>
                    <a:pt x="1132840" y="2247900"/>
                    <a:pt x="1215390" y="2405380"/>
                  </a:cubicBezTo>
                  <a:cubicBezTo>
                    <a:pt x="1271270" y="2513330"/>
                    <a:pt x="1304290" y="2607310"/>
                    <a:pt x="1386840" y="2664460"/>
                  </a:cubicBezTo>
                  <a:cubicBezTo>
                    <a:pt x="1477010" y="2726690"/>
                    <a:pt x="1610360" y="2738120"/>
                    <a:pt x="1751330" y="2743200"/>
                  </a:cubicBezTo>
                  <a:cubicBezTo>
                    <a:pt x="1941830" y="2749550"/>
                    <a:pt x="2207260" y="2680970"/>
                    <a:pt x="2428240" y="2645410"/>
                  </a:cubicBezTo>
                  <a:cubicBezTo>
                    <a:pt x="2641600" y="2611120"/>
                    <a:pt x="2880360" y="2573020"/>
                    <a:pt x="3055620" y="2534920"/>
                  </a:cubicBezTo>
                  <a:cubicBezTo>
                    <a:pt x="3182620" y="2506980"/>
                    <a:pt x="3272790" y="2486660"/>
                    <a:pt x="3382010" y="2451100"/>
                  </a:cubicBezTo>
                  <a:cubicBezTo>
                    <a:pt x="3496310" y="2414270"/>
                    <a:pt x="3610610" y="2343150"/>
                    <a:pt x="3724910" y="2313940"/>
                  </a:cubicBezTo>
                  <a:cubicBezTo>
                    <a:pt x="3832860" y="2286000"/>
                    <a:pt x="3942080" y="2266950"/>
                    <a:pt x="4048760" y="2273300"/>
                  </a:cubicBezTo>
                  <a:cubicBezTo>
                    <a:pt x="4155440" y="2279650"/>
                    <a:pt x="4263390" y="2317750"/>
                    <a:pt x="4363720" y="2353310"/>
                  </a:cubicBezTo>
                  <a:cubicBezTo>
                    <a:pt x="4462780" y="2387600"/>
                    <a:pt x="4563110" y="2421890"/>
                    <a:pt x="4646930" y="2480310"/>
                  </a:cubicBezTo>
                  <a:cubicBezTo>
                    <a:pt x="4732020" y="2538730"/>
                    <a:pt x="4800600" y="2618740"/>
                    <a:pt x="4869180" y="2702560"/>
                  </a:cubicBezTo>
                  <a:cubicBezTo>
                    <a:pt x="4942840" y="2791460"/>
                    <a:pt x="4983480" y="2924810"/>
                    <a:pt x="5069840" y="3001010"/>
                  </a:cubicBezTo>
                  <a:cubicBezTo>
                    <a:pt x="5153660" y="3075940"/>
                    <a:pt x="5280660" y="3101340"/>
                    <a:pt x="5378450" y="3158490"/>
                  </a:cubicBezTo>
                  <a:cubicBezTo>
                    <a:pt x="5472430" y="3213100"/>
                    <a:pt x="5543550" y="3295650"/>
                    <a:pt x="5646420" y="3333750"/>
                  </a:cubicBezTo>
                  <a:cubicBezTo>
                    <a:pt x="5763260" y="3375660"/>
                    <a:pt x="5923280" y="3351530"/>
                    <a:pt x="6049010" y="3380740"/>
                  </a:cubicBezTo>
                  <a:cubicBezTo>
                    <a:pt x="6167120" y="3408680"/>
                    <a:pt x="6303010" y="3481070"/>
                    <a:pt x="6383020" y="3500120"/>
                  </a:cubicBezTo>
                  <a:cubicBezTo>
                    <a:pt x="6426200" y="3510280"/>
                    <a:pt x="6456680" y="3484880"/>
                    <a:pt x="6487160" y="3511550"/>
                  </a:cubicBezTo>
                  <a:cubicBezTo>
                    <a:pt x="6560820" y="3573780"/>
                    <a:pt x="6711950" y="4000500"/>
                    <a:pt x="6647180" y="4072890"/>
                  </a:cubicBezTo>
                  <a:cubicBezTo>
                    <a:pt x="6588760" y="4137660"/>
                    <a:pt x="6327140" y="4020820"/>
                    <a:pt x="6186170" y="3990340"/>
                  </a:cubicBezTo>
                  <a:cubicBezTo>
                    <a:pt x="6065520" y="3963670"/>
                    <a:pt x="5961380" y="3928110"/>
                    <a:pt x="5853430" y="3903980"/>
                  </a:cubicBezTo>
                  <a:cubicBezTo>
                    <a:pt x="5753100" y="3881120"/>
                    <a:pt x="5657850" y="3874770"/>
                    <a:pt x="5558790" y="3849370"/>
                  </a:cubicBezTo>
                  <a:cubicBezTo>
                    <a:pt x="5454650" y="3822700"/>
                    <a:pt x="5363210" y="3798570"/>
                    <a:pt x="5245100" y="3745230"/>
                  </a:cubicBezTo>
                  <a:cubicBezTo>
                    <a:pt x="5071110" y="3666490"/>
                    <a:pt x="4766310" y="3509010"/>
                    <a:pt x="4632960" y="3384550"/>
                  </a:cubicBezTo>
                  <a:cubicBezTo>
                    <a:pt x="4545330" y="3303270"/>
                    <a:pt x="4530090" y="3211830"/>
                    <a:pt x="4462780" y="3133090"/>
                  </a:cubicBezTo>
                  <a:cubicBezTo>
                    <a:pt x="4392930" y="3050540"/>
                    <a:pt x="4311650" y="2954020"/>
                    <a:pt x="4217670" y="2901950"/>
                  </a:cubicBezTo>
                  <a:cubicBezTo>
                    <a:pt x="4124960" y="2851150"/>
                    <a:pt x="4006850" y="2813050"/>
                    <a:pt x="3905250" y="2823210"/>
                  </a:cubicBezTo>
                  <a:cubicBezTo>
                    <a:pt x="3802380" y="2833370"/>
                    <a:pt x="3708400" y="2927350"/>
                    <a:pt x="3606800" y="2967990"/>
                  </a:cubicBezTo>
                  <a:cubicBezTo>
                    <a:pt x="3505200" y="3008630"/>
                    <a:pt x="3429000" y="3034030"/>
                    <a:pt x="3295650" y="3065780"/>
                  </a:cubicBezTo>
                  <a:cubicBezTo>
                    <a:pt x="3067050" y="3121660"/>
                    <a:pt x="2589530" y="3180080"/>
                    <a:pt x="2345690" y="3228340"/>
                  </a:cubicBezTo>
                  <a:cubicBezTo>
                    <a:pt x="2193290" y="3258820"/>
                    <a:pt x="2092960" y="3298190"/>
                    <a:pt x="1973580" y="3310890"/>
                  </a:cubicBezTo>
                  <a:cubicBezTo>
                    <a:pt x="1864360" y="3322320"/>
                    <a:pt x="1761490" y="3319780"/>
                    <a:pt x="1658620" y="3307080"/>
                  </a:cubicBezTo>
                  <a:cubicBezTo>
                    <a:pt x="1555750" y="3294380"/>
                    <a:pt x="1454150" y="3271520"/>
                    <a:pt x="1356360" y="3238500"/>
                  </a:cubicBezTo>
                  <a:cubicBezTo>
                    <a:pt x="1256030" y="3205480"/>
                    <a:pt x="1151890" y="3163570"/>
                    <a:pt x="1064260" y="3108960"/>
                  </a:cubicBezTo>
                  <a:cubicBezTo>
                    <a:pt x="979170" y="3055620"/>
                    <a:pt x="895350" y="2994660"/>
                    <a:pt x="833120" y="2914650"/>
                  </a:cubicBezTo>
                  <a:cubicBezTo>
                    <a:pt x="767080" y="2830830"/>
                    <a:pt x="735330" y="2733040"/>
                    <a:pt x="681990" y="2613660"/>
                  </a:cubicBezTo>
                  <a:cubicBezTo>
                    <a:pt x="608330" y="2449830"/>
                    <a:pt x="494030" y="2180590"/>
                    <a:pt x="445770" y="2014220"/>
                  </a:cubicBezTo>
                  <a:cubicBezTo>
                    <a:pt x="412750" y="1901190"/>
                    <a:pt x="401320" y="1827530"/>
                    <a:pt x="388620" y="1723390"/>
                  </a:cubicBezTo>
                  <a:cubicBezTo>
                    <a:pt x="373380" y="1606550"/>
                    <a:pt x="363220" y="1469390"/>
                    <a:pt x="365760" y="1348740"/>
                  </a:cubicBezTo>
                  <a:cubicBezTo>
                    <a:pt x="368300" y="1234440"/>
                    <a:pt x="375920" y="1125220"/>
                    <a:pt x="398780" y="1016000"/>
                  </a:cubicBezTo>
                  <a:cubicBezTo>
                    <a:pt x="421640" y="905510"/>
                    <a:pt x="538480" y="756920"/>
                    <a:pt x="501650" y="688340"/>
                  </a:cubicBezTo>
                  <a:cubicBezTo>
                    <a:pt x="466090" y="622300"/>
                    <a:pt x="283210" y="621030"/>
                    <a:pt x="199390" y="601980"/>
                  </a:cubicBezTo>
                  <a:cubicBezTo>
                    <a:pt x="140970" y="588010"/>
                    <a:pt x="76200" y="613410"/>
                    <a:pt x="50800" y="575310"/>
                  </a:cubicBezTo>
                  <a:cubicBezTo>
                    <a:pt x="0" y="499110"/>
                    <a:pt x="179070" y="0"/>
                    <a:pt x="179070" y="0"/>
                  </a:cubicBezTo>
                </a:path>
              </a:pathLst>
            </a:custGeom>
            <a:solidFill>
              <a:srgbClr val="1AC8DB">
                <a:alpha val="49804"/>
              </a:srgbClr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11" id="11"/>
          <p:cNvGrpSpPr/>
          <p:nvPr/>
        </p:nvGrpSpPr>
        <p:grpSpPr>
          <a:xfrm rot="0">
            <a:off x="-111442" y="7827645"/>
            <a:ext cx="4396740" cy="3006090"/>
            <a:chOff x="0" y="0"/>
            <a:chExt cx="5862320" cy="4008120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49530" y="50800"/>
              <a:ext cx="5800090" cy="3937000"/>
            </a:xfrm>
            <a:custGeom>
              <a:avLst/>
              <a:gdLst/>
              <a:ahLst/>
              <a:cxnLst/>
              <a:rect r="r" b="b" t="t" l="l"/>
              <a:pathLst>
                <a:path h="3937000" w="5800090">
                  <a:moveTo>
                    <a:pt x="425450" y="0"/>
                  </a:moveTo>
                  <a:cubicBezTo>
                    <a:pt x="600710" y="134620"/>
                    <a:pt x="701040" y="217170"/>
                    <a:pt x="745490" y="304800"/>
                  </a:cubicBezTo>
                  <a:cubicBezTo>
                    <a:pt x="789940" y="393700"/>
                    <a:pt x="803910" y="505460"/>
                    <a:pt x="803910" y="613410"/>
                  </a:cubicBezTo>
                  <a:cubicBezTo>
                    <a:pt x="803910" y="732790"/>
                    <a:pt x="764540" y="847090"/>
                    <a:pt x="731520" y="990600"/>
                  </a:cubicBezTo>
                  <a:cubicBezTo>
                    <a:pt x="687070" y="1184910"/>
                    <a:pt x="534670" y="1497330"/>
                    <a:pt x="551180" y="1670050"/>
                  </a:cubicBezTo>
                  <a:cubicBezTo>
                    <a:pt x="561340" y="1781810"/>
                    <a:pt x="631190" y="1849120"/>
                    <a:pt x="678180" y="1936750"/>
                  </a:cubicBezTo>
                  <a:cubicBezTo>
                    <a:pt x="726440" y="2026920"/>
                    <a:pt x="774700" y="2114550"/>
                    <a:pt x="839470" y="2204720"/>
                  </a:cubicBezTo>
                  <a:cubicBezTo>
                    <a:pt x="914400" y="2308860"/>
                    <a:pt x="1018540" y="2425700"/>
                    <a:pt x="1112520" y="2520950"/>
                  </a:cubicBezTo>
                  <a:cubicBezTo>
                    <a:pt x="1200150" y="2608580"/>
                    <a:pt x="1280160" y="2716530"/>
                    <a:pt x="1381760" y="2755900"/>
                  </a:cubicBezTo>
                  <a:cubicBezTo>
                    <a:pt x="1478280" y="2794000"/>
                    <a:pt x="1576070" y="2771140"/>
                    <a:pt x="1701800" y="2764790"/>
                  </a:cubicBezTo>
                  <a:cubicBezTo>
                    <a:pt x="1885950" y="2755900"/>
                    <a:pt x="2131060" y="2706370"/>
                    <a:pt x="2376170" y="2680970"/>
                  </a:cubicBezTo>
                  <a:cubicBezTo>
                    <a:pt x="2669540" y="2650490"/>
                    <a:pt x="3061970" y="2636520"/>
                    <a:pt x="3343910" y="2597150"/>
                  </a:cubicBezTo>
                  <a:cubicBezTo>
                    <a:pt x="3564890" y="2566670"/>
                    <a:pt x="3766820" y="2506980"/>
                    <a:pt x="3933190" y="2482850"/>
                  </a:cubicBezTo>
                  <a:cubicBezTo>
                    <a:pt x="4053840" y="2465070"/>
                    <a:pt x="4145280" y="2448560"/>
                    <a:pt x="4248150" y="2452370"/>
                  </a:cubicBezTo>
                  <a:cubicBezTo>
                    <a:pt x="4348480" y="2456180"/>
                    <a:pt x="4448810" y="2472690"/>
                    <a:pt x="4545330" y="2500630"/>
                  </a:cubicBezTo>
                  <a:cubicBezTo>
                    <a:pt x="4645660" y="2529840"/>
                    <a:pt x="4747260" y="2569210"/>
                    <a:pt x="4839970" y="2627630"/>
                  </a:cubicBezTo>
                  <a:cubicBezTo>
                    <a:pt x="4939030" y="2689860"/>
                    <a:pt x="5035550" y="2783840"/>
                    <a:pt x="5115560" y="2868930"/>
                  </a:cubicBezTo>
                  <a:cubicBezTo>
                    <a:pt x="5189220" y="2947670"/>
                    <a:pt x="5219700" y="3041650"/>
                    <a:pt x="5307330" y="3119120"/>
                  </a:cubicBezTo>
                  <a:cubicBezTo>
                    <a:pt x="5420360" y="3219450"/>
                    <a:pt x="5726430" y="3263900"/>
                    <a:pt x="5761990" y="3389630"/>
                  </a:cubicBezTo>
                  <a:cubicBezTo>
                    <a:pt x="5800090" y="3521710"/>
                    <a:pt x="5612130" y="3869690"/>
                    <a:pt x="5492750" y="3906520"/>
                  </a:cubicBezTo>
                  <a:cubicBezTo>
                    <a:pt x="5392420" y="3937000"/>
                    <a:pt x="5240020" y="3792220"/>
                    <a:pt x="5128260" y="3710940"/>
                  </a:cubicBezTo>
                  <a:cubicBezTo>
                    <a:pt x="5013960" y="3627120"/>
                    <a:pt x="4908550" y="3509010"/>
                    <a:pt x="4817110" y="3409950"/>
                  </a:cubicBezTo>
                  <a:cubicBezTo>
                    <a:pt x="4737100" y="3323590"/>
                    <a:pt x="4695190" y="3215640"/>
                    <a:pt x="4607560" y="3153410"/>
                  </a:cubicBezTo>
                  <a:cubicBezTo>
                    <a:pt x="4517390" y="3089910"/>
                    <a:pt x="4390390" y="3051810"/>
                    <a:pt x="4281170" y="3036570"/>
                  </a:cubicBezTo>
                  <a:cubicBezTo>
                    <a:pt x="4177030" y="3022600"/>
                    <a:pt x="4071620" y="3046730"/>
                    <a:pt x="3967480" y="3059430"/>
                  </a:cubicBezTo>
                  <a:cubicBezTo>
                    <a:pt x="3863340" y="3073400"/>
                    <a:pt x="3765550" y="3101340"/>
                    <a:pt x="3656330" y="3116580"/>
                  </a:cubicBezTo>
                  <a:cubicBezTo>
                    <a:pt x="3538220" y="3133090"/>
                    <a:pt x="3402330" y="3136900"/>
                    <a:pt x="3282950" y="3153410"/>
                  </a:cubicBezTo>
                  <a:cubicBezTo>
                    <a:pt x="3173730" y="3168650"/>
                    <a:pt x="3092450" y="3190240"/>
                    <a:pt x="2969260" y="3206750"/>
                  </a:cubicBezTo>
                  <a:cubicBezTo>
                    <a:pt x="2792730" y="3229610"/>
                    <a:pt x="2542540" y="3241040"/>
                    <a:pt x="2325370" y="3263900"/>
                  </a:cubicBezTo>
                  <a:cubicBezTo>
                    <a:pt x="2103120" y="3288030"/>
                    <a:pt x="1832610" y="3348990"/>
                    <a:pt x="1653540" y="3348990"/>
                  </a:cubicBezTo>
                  <a:cubicBezTo>
                    <a:pt x="1534160" y="3348990"/>
                    <a:pt x="1452880" y="3336290"/>
                    <a:pt x="1355090" y="3312160"/>
                  </a:cubicBezTo>
                  <a:cubicBezTo>
                    <a:pt x="1257300" y="3288030"/>
                    <a:pt x="1159510" y="3255010"/>
                    <a:pt x="1068070" y="3206750"/>
                  </a:cubicBezTo>
                  <a:cubicBezTo>
                    <a:pt x="971550" y="3155950"/>
                    <a:pt x="872490" y="3082290"/>
                    <a:pt x="792480" y="3007360"/>
                  </a:cubicBezTo>
                  <a:cubicBezTo>
                    <a:pt x="717550" y="2936240"/>
                    <a:pt x="668020" y="2848610"/>
                    <a:pt x="599440" y="2772410"/>
                  </a:cubicBezTo>
                  <a:cubicBezTo>
                    <a:pt x="528320" y="2694940"/>
                    <a:pt x="438150" y="2632710"/>
                    <a:pt x="372110" y="2548890"/>
                  </a:cubicBezTo>
                  <a:cubicBezTo>
                    <a:pt x="303530" y="2461260"/>
                    <a:pt x="245110" y="2359660"/>
                    <a:pt x="195580" y="2255520"/>
                  </a:cubicBezTo>
                  <a:cubicBezTo>
                    <a:pt x="143510" y="2146300"/>
                    <a:pt x="101600" y="2021840"/>
                    <a:pt x="68580" y="1906270"/>
                  </a:cubicBezTo>
                  <a:cubicBezTo>
                    <a:pt x="38100" y="1797050"/>
                    <a:pt x="2540" y="1691640"/>
                    <a:pt x="1270" y="1581150"/>
                  </a:cubicBezTo>
                  <a:cubicBezTo>
                    <a:pt x="0" y="1465580"/>
                    <a:pt x="35560" y="1334770"/>
                    <a:pt x="64770" y="1224280"/>
                  </a:cubicBezTo>
                  <a:cubicBezTo>
                    <a:pt x="91440" y="1123950"/>
                    <a:pt x="143510" y="1047750"/>
                    <a:pt x="166370" y="944880"/>
                  </a:cubicBezTo>
                  <a:cubicBezTo>
                    <a:pt x="191770" y="828040"/>
                    <a:pt x="237490" y="632460"/>
                    <a:pt x="200660" y="557530"/>
                  </a:cubicBezTo>
                  <a:cubicBezTo>
                    <a:pt x="179070" y="511810"/>
                    <a:pt x="90170" y="523240"/>
                    <a:pt x="82550" y="480060"/>
                  </a:cubicBezTo>
                  <a:cubicBezTo>
                    <a:pt x="66040" y="392430"/>
                    <a:pt x="425450" y="0"/>
                    <a:pt x="425450" y="0"/>
                  </a:cubicBezTo>
                </a:path>
              </a:pathLst>
            </a:custGeom>
            <a:solidFill>
              <a:srgbClr val="4E4E4E">
                <a:alpha val="49804"/>
              </a:srgbClr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13" id="13"/>
          <p:cNvGrpSpPr/>
          <p:nvPr/>
        </p:nvGrpSpPr>
        <p:grpSpPr>
          <a:xfrm rot="0">
            <a:off x="15347632" y="-180975"/>
            <a:ext cx="3441383" cy="1892617"/>
            <a:chOff x="0" y="0"/>
            <a:chExt cx="4588510" cy="2523490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8890" y="49530"/>
              <a:ext cx="4537710" cy="2426970"/>
            </a:xfrm>
            <a:custGeom>
              <a:avLst/>
              <a:gdLst/>
              <a:ahLst/>
              <a:cxnLst/>
              <a:rect r="r" b="b" t="t" l="l"/>
              <a:pathLst>
                <a:path h="2426970" w="4537710">
                  <a:moveTo>
                    <a:pt x="626110" y="367030"/>
                  </a:moveTo>
                  <a:cubicBezTo>
                    <a:pt x="679450" y="708660"/>
                    <a:pt x="681990" y="871220"/>
                    <a:pt x="750570" y="915670"/>
                  </a:cubicBezTo>
                  <a:cubicBezTo>
                    <a:pt x="820420" y="961390"/>
                    <a:pt x="984250" y="915670"/>
                    <a:pt x="1080770" y="872490"/>
                  </a:cubicBezTo>
                  <a:cubicBezTo>
                    <a:pt x="1174750" y="829310"/>
                    <a:pt x="1231900" y="732790"/>
                    <a:pt x="1323340" y="657860"/>
                  </a:cubicBezTo>
                  <a:cubicBezTo>
                    <a:pt x="1432560" y="567690"/>
                    <a:pt x="1579880" y="458470"/>
                    <a:pt x="1696720" y="374650"/>
                  </a:cubicBezTo>
                  <a:cubicBezTo>
                    <a:pt x="1797050" y="303530"/>
                    <a:pt x="1878330" y="240030"/>
                    <a:pt x="1982470" y="185420"/>
                  </a:cubicBezTo>
                  <a:cubicBezTo>
                    <a:pt x="2095500" y="127000"/>
                    <a:pt x="2230120" y="69850"/>
                    <a:pt x="2354580" y="39370"/>
                  </a:cubicBezTo>
                  <a:cubicBezTo>
                    <a:pt x="2470150" y="10160"/>
                    <a:pt x="2586990" y="0"/>
                    <a:pt x="2702560" y="1270"/>
                  </a:cubicBezTo>
                  <a:cubicBezTo>
                    <a:pt x="2816860" y="2540"/>
                    <a:pt x="2934970" y="26670"/>
                    <a:pt x="3045460" y="49530"/>
                  </a:cubicBezTo>
                  <a:cubicBezTo>
                    <a:pt x="3150870" y="71120"/>
                    <a:pt x="3251200" y="90170"/>
                    <a:pt x="3351530" y="132080"/>
                  </a:cubicBezTo>
                  <a:cubicBezTo>
                    <a:pt x="3459480" y="176530"/>
                    <a:pt x="3572510" y="240030"/>
                    <a:pt x="3669030" y="316230"/>
                  </a:cubicBezTo>
                  <a:cubicBezTo>
                    <a:pt x="3769360" y="394970"/>
                    <a:pt x="3869690" y="504190"/>
                    <a:pt x="3940810" y="601980"/>
                  </a:cubicBezTo>
                  <a:cubicBezTo>
                    <a:pt x="4003040" y="688340"/>
                    <a:pt x="4044950" y="773430"/>
                    <a:pt x="4083050" y="866140"/>
                  </a:cubicBezTo>
                  <a:cubicBezTo>
                    <a:pt x="4121150" y="960120"/>
                    <a:pt x="4141470" y="1061720"/>
                    <a:pt x="4166870" y="1163320"/>
                  </a:cubicBezTo>
                  <a:cubicBezTo>
                    <a:pt x="4193540" y="1270000"/>
                    <a:pt x="4210050" y="1384300"/>
                    <a:pt x="4237990" y="1490980"/>
                  </a:cubicBezTo>
                  <a:cubicBezTo>
                    <a:pt x="4265930" y="1595120"/>
                    <a:pt x="4282440" y="1715770"/>
                    <a:pt x="4335780" y="1798320"/>
                  </a:cubicBezTo>
                  <a:cubicBezTo>
                    <a:pt x="4384040" y="1871980"/>
                    <a:pt x="4522470" y="1896110"/>
                    <a:pt x="4528820" y="1971040"/>
                  </a:cubicBezTo>
                  <a:cubicBezTo>
                    <a:pt x="4537710" y="2082800"/>
                    <a:pt x="4282440" y="2419350"/>
                    <a:pt x="4157980" y="2423160"/>
                  </a:cubicBezTo>
                  <a:cubicBezTo>
                    <a:pt x="4038600" y="2426970"/>
                    <a:pt x="3874770" y="2160270"/>
                    <a:pt x="3796030" y="2026920"/>
                  </a:cubicBezTo>
                  <a:cubicBezTo>
                    <a:pt x="3733800" y="1920240"/>
                    <a:pt x="3716020" y="1809750"/>
                    <a:pt x="3689350" y="1703070"/>
                  </a:cubicBezTo>
                  <a:cubicBezTo>
                    <a:pt x="3663950" y="1602740"/>
                    <a:pt x="3656330" y="1501140"/>
                    <a:pt x="3634740" y="1403350"/>
                  </a:cubicBezTo>
                  <a:cubicBezTo>
                    <a:pt x="3613150" y="1306830"/>
                    <a:pt x="3599180" y="1206500"/>
                    <a:pt x="3558540" y="1116330"/>
                  </a:cubicBezTo>
                  <a:cubicBezTo>
                    <a:pt x="3517900" y="1023620"/>
                    <a:pt x="3462020" y="929640"/>
                    <a:pt x="3388360" y="852170"/>
                  </a:cubicBezTo>
                  <a:cubicBezTo>
                    <a:pt x="3308350" y="768350"/>
                    <a:pt x="3201670" y="681990"/>
                    <a:pt x="3089910" y="637540"/>
                  </a:cubicBezTo>
                  <a:cubicBezTo>
                    <a:pt x="2975610" y="591820"/>
                    <a:pt x="2830830" y="586740"/>
                    <a:pt x="2710180" y="584200"/>
                  </a:cubicBezTo>
                  <a:cubicBezTo>
                    <a:pt x="2602230" y="581660"/>
                    <a:pt x="2513330" y="574040"/>
                    <a:pt x="2400300" y="614680"/>
                  </a:cubicBezTo>
                  <a:cubicBezTo>
                    <a:pt x="2231390" y="675640"/>
                    <a:pt x="2009140" y="868680"/>
                    <a:pt x="1826260" y="1003300"/>
                  </a:cubicBezTo>
                  <a:cubicBezTo>
                    <a:pt x="1651000" y="1132840"/>
                    <a:pt x="1479550" y="1309370"/>
                    <a:pt x="1324610" y="1403350"/>
                  </a:cubicBezTo>
                  <a:cubicBezTo>
                    <a:pt x="1209040" y="1473200"/>
                    <a:pt x="1111250" y="1524000"/>
                    <a:pt x="998220" y="1546860"/>
                  </a:cubicBezTo>
                  <a:cubicBezTo>
                    <a:pt x="885190" y="1569720"/>
                    <a:pt x="755650" y="1573530"/>
                    <a:pt x="643890" y="1539240"/>
                  </a:cubicBezTo>
                  <a:cubicBezTo>
                    <a:pt x="525780" y="1502410"/>
                    <a:pt x="389890" y="1414780"/>
                    <a:pt x="311150" y="1323340"/>
                  </a:cubicBezTo>
                  <a:cubicBezTo>
                    <a:pt x="238760" y="1239520"/>
                    <a:pt x="214630" y="1125220"/>
                    <a:pt x="176530" y="1021080"/>
                  </a:cubicBezTo>
                  <a:cubicBezTo>
                    <a:pt x="137160" y="914400"/>
                    <a:pt x="102870" y="792480"/>
                    <a:pt x="80010" y="689610"/>
                  </a:cubicBezTo>
                  <a:cubicBezTo>
                    <a:pt x="60960" y="601980"/>
                    <a:pt x="0" y="500380"/>
                    <a:pt x="41910" y="444500"/>
                  </a:cubicBezTo>
                  <a:cubicBezTo>
                    <a:pt x="106680" y="358140"/>
                    <a:pt x="626110" y="367030"/>
                    <a:pt x="626110" y="367030"/>
                  </a:cubicBezTo>
                </a:path>
              </a:pathLst>
            </a:custGeom>
            <a:solidFill>
              <a:srgbClr val="4E4E4E">
                <a:alpha val="49804"/>
              </a:srgbClr>
            </a:solidFill>
            <a:ln cap="sq">
              <a:noFill/>
              <a:prstDash val="solid"/>
              <a:miter/>
            </a:ln>
          </p:spPr>
        </p:sp>
      </p:grpSp>
      <p:sp>
        <p:nvSpPr>
          <p:cNvPr name="TextBox 15" id="15"/>
          <p:cNvSpPr txBox="true"/>
          <p:nvPr/>
        </p:nvSpPr>
        <p:spPr>
          <a:xfrm rot="0">
            <a:off x="7782922" y="660559"/>
            <a:ext cx="8651513" cy="925470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5835"/>
              </a:lnSpc>
            </a:pPr>
            <a:r>
              <a:rPr lang="en-US" sz="4167">
                <a:solidFill>
                  <a:srgbClr val="000000"/>
                </a:solidFill>
                <a:latin typeface="Helveticish Bold"/>
              </a:rPr>
              <a:t>Membership- </a:t>
            </a:r>
            <a:r>
              <a:rPr lang="en-US" sz="4167">
                <a:solidFill>
                  <a:srgbClr val="000000"/>
                </a:solidFill>
                <a:latin typeface="Helveticish"/>
              </a:rPr>
              <a:t>click this icon</a:t>
            </a:r>
          </a:p>
          <a:p>
            <a:pPr algn="just">
              <a:lnSpc>
                <a:spcPts val="5835"/>
              </a:lnSpc>
            </a:pPr>
          </a:p>
          <a:p>
            <a:pPr algn="just">
              <a:lnSpc>
                <a:spcPts val="5835"/>
              </a:lnSpc>
            </a:pPr>
            <a:r>
              <a:rPr lang="en-US" sz="4167">
                <a:solidFill>
                  <a:srgbClr val="000000"/>
                </a:solidFill>
                <a:latin typeface="Helveticish"/>
              </a:rPr>
              <a:t>Click the link to be taken to the ist of available memberships</a:t>
            </a:r>
          </a:p>
          <a:p>
            <a:pPr algn="just" marL="899869" indent="-449935" lvl="1">
              <a:lnSpc>
                <a:spcPts val="5835"/>
              </a:lnSpc>
              <a:buFont typeface="Arial"/>
              <a:buChar char="•"/>
            </a:pPr>
            <a:r>
              <a:rPr lang="en-US" sz="4167">
                <a:solidFill>
                  <a:srgbClr val="000000"/>
                </a:solidFill>
                <a:latin typeface="Helveticish"/>
              </a:rPr>
              <a:t>Full Member - $25 - the cost of the annual membership which runs from the date payment was made</a:t>
            </a:r>
          </a:p>
          <a:p>
            <a:pPr algn="just" marL="899869" indent="-449935" lvl="1">
              <a:lnSpc>
                <a:spcPts val="5835"/>
              </a:lnSpc>
              <a:buFont typeface="Arial"/>
              <a:buChar char="•"/>
            </a:pPr>
            <a:r>
              <a:rPr lang="en-US" sz="4167">
                <a:solidFill>
                  <a:srgbClr val="000000"/>
                </a:solidFill>
                <a:latin typeface="Helveticish"/>
              </a:rPr>
              <a:t>Sponsor a Member - donating a membership to someone who is financially stressed</a:t>
            </a:r>
          </a:p>
          <a:p>
            <a:pPr algn="just">
              <a:lnSpc>
                <a:spcPts val="4295"/>
              </a:lnSpc>
            </a:pPr>
            <a:r>
              <a:rPr lang="en-US" sz="3068">
                <a:solidFill>
                  <a:srgbClr val="000000"/>
                </a:solidFill>
                <a:latin typeface="Helveticish Italics"/>
              </a:rPr>
              <a:t>scroll down to the page to see all information</a:t>
            </a:r>
          </a:p>
          <a:p>
            <a:pPr algn="just">
              <a:lnSpc>
                <a:spcPts val="5060"/>
              </a:lnSpc>
            </a:pPr>
          </a:p>
        </p:txBody>
      </p:sp>
      <p:sp>
        <p:nvSpPr>
          <p:cNvPr name="Freeform 16" id="16"/>
          <p:cNvSpPr/>
          <p:nvPr/>
        </p:nvSpPr>
        <p:spPr>
          <a:xfrm flipH="false" flipV="false" rot="0">
            <a:off x="1337903" y="1028700"/>
            <a:ext cx="4617876" cy="8522285"/>
          </a:xfrm>
          <a:custGeom>
            <a:avLst/>
            <a:gdLst/>
            <a:ahLst/>
            <a:cxnLst/>
            <a:rect r="r" b="b" t="t" l="l"/>
            <a:pathLst>
              <a:path h="8522285" w="4617876">
                <a:moveTo>
                  <a:pt x="0" y="0"/>
                </a:moveTo>
                <a:lnTo>
                  <a:pt x="4617876" y="0"/>
                </a:lnTo>
                <a:lnTo>
                  <a:pt x="4617876" y="8522285"/>
                </a:lnTo>
                <a:lnTo>
                  <a:pt x="0" y="852228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4308" r="0" b="-16104"/>
            </a:stretch>
          </a:blipFill>
        </p:spPr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9000"/>
            </a:blip>
            <a:stretch>
              <a:fillRect l="0" t="-31168" r="0" b="-46609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4352270" y="-56198"/>
            <a:ext cx="4164330" cy="3105150"/>
            <a:chOff x="0" y="0"/>
            <a:chExt cx="5552440" cy="41402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25400" y="-31750"/>
              <a:ext cx="5488940" cy="4138930"/>
            </a:xfrm>
            <a:custGeom>
              <a:avLst/>
              <a:gdLst/>
              <a:ahLst/>
              <a:cxnLst/>
              <a:rect r="r" b="b" t="t" l="l"/>
              <a:pathLst>
                <a:path h="4138930" w="5488940">
                  <a:moveTo>
                    <a:pt x="683260" y="158750"/>
                  </a:moveTo>
                  <a:cubicBezTo>
                    <a:pt x="608330" y="787400"/>
                    <a:pt x="590550" y="889000"/>
                    <a:pt x="608330" y="995680"/>
                  </a:cubicBezTo>
                  <a:cubicBezTo>
                    <a:pt x="626110" y="1101090"/>
                    <a:pt x="652780" y="1202690"/>
                    <a:pt x="721360" y="1303020"/>
                  </a:cubicBezTo>
                  <a:cubicBezTo>
                    <a:pt x="815340" y="1440180"/>
                    <a:pt x="1018540" y="1620520"/>
                    <a:pt x="1179830" y="1703070"/>
                  </a:cubicBezTo>
                  <a:cubicBezTo>
                    <a:pt x="1315720" y="1772920"/>
                    <a:pt x="1465580" y="1795780"/>
                    <a:pt x="1606550" y="1802130"/>
                  </a:cubicBezTo>
                  <a:cubicBezTo>
                    <a:pt x="1744980" y="1808480"/>
                    <a:pt x="1849120" y="1778000"/>
                    <a:pt x="2018030" y="1743710"/>
                  </a:cubicBezTo>
                  <a:cubicBezTo>
                    <a:pt x="2298700" y="1686560"/>
                    <a:pt x="2848610" y="1512570"/>
                    <a:pt x="3121660" y="1447800"/>
                  </a:cubicBezTo>
                  <a:cubicBezTo>
                    <a:pt x="3280410" y="1410970"/>
                    <a:pt x="3378200" y="1388110"/>
                    <a:pt x="3500120" y="1370330"/>
                  </a:cubicBezTo>
                  <a:cubicBezTo>
                    <a:pt x="3613150" y="1353820"/>
                    <a:pt x="3716020" y="1338580"/>
                    <a:pt x="3831590" y="1343660"/>
                  </a:cubicBezTo>
                  <a:cubicBezTo>
                    <a:pt x="3958590" y="1350010"/>
                    <a:pt x="4099560" y="1361440"/>
                    <a:pt x="4230370" y="1413510"/>
                  </a:cubicBezTo>
                  <a:cubicBezTo>
                    <a:pt x="4380230" y="1473200"/>
                    <a:pt x="4558030" y="1600200"/>
                    <a:pt x="4671060" y="1705610"/>
                  </a:cubicBezTo>
                  <a:cubicBezTo>
                    <a:pt x="4761230" y="1789430"/>
                    <a:pt x="4814570" y="1875790"/>
                    <a:pt x="4874260" y="1972310"/>
                  </a:cubicBezTo>
                  <a:cubicBezTo>
                    <a:pt x="4935220" y="2071370"/>
                    <a:pt x="4979670" y="2165350"/>
                    <a:pt x="5030470" y="2292350"/>
                  </a:cubicBezTo>
                  <a:cubicBezTo>
                    <a:pt x="5100320" y="2465070"/>
                    <a:pt x="5173980" y="2708910"/>
                    <a:pt x="5234940" y="2924810"/>
                  </a:cubicBezTo>
                  <a:cubicBezTo>
                    <a:pt x="5297170" y="3145790"/>
                    <a:pt x="5342890" y="3455670"/>
                    <a:pt x="5396230" y="3601720"/>
                  </a:cubicBezTo>
                  <a:cubicBezTo>
                    <a:pt x="5422900" y="3676650"/>
                    <a:pt x="5488940" y="3704590"/>
                    <a:pt x="5476240" y="3763010"/>
                  </a:cubicBezTo>
                  <a:cubicBezTo>
                    <a:pt x="5452110" y="3868420"/>
                    <a:pt x="5118100" y="4138930"/>
                    <a:pt x="5015230" y="4121150"/>
                  </a:cubicBezTo>
                  <a:cubicBezTo>
                    <a:pt x="4947920" y="4109720"/>
                    <a:pt x="4917440" y="3989070"/>
                    <a:pt x="4880610" y="3911600"/>
                  </a:cubicBezTo>
                  <a:cubicBezTo>
                    <a:pt x="4841240" y="3826510"/>
                    <a:pt x="4817110" y="3727450"/>
                    <a:pt x="4792980" y="3628390"/>
                  </a:cubicBezTo>
                  <a:cubicBezTo>
                    <a:pt x="4767580" y="3524250"/>
                    <a:pt x="4761230" y="3426460"/>
                    <a:pt x="4730750" y="3300730"/>
                  </a:cubicBezTo>
                  <a:cubicBezTo>
                    <a:pt x="4687570" y="3125470"/>
                    <a:pt x="4608830" y="2858770"/>
                    <a:pt x="4545330" y="2678430"/>
                  </a:cubicBezTo>
                  <a:cubicBezTo>
                    <a:pt x="4494530" y="2536190"/>
                    <a:pt x="4452620" y="2411730"/>
                    <a:pt x="4390390" y="2301240"/>
                  </a:cubicBezTo>
                  <a:cubicBezTo>
                    <a:pt x="4334510" y="2203450"/>
                    <a:pt x="4281170" y="2105660"/>
                    <a:pt x="4196080" y="2043430"/>
                  </a:cubicBezTo>
                  <a:cubicBezTo>
                    <a:pt x="4105910" y="1977390"/>
                    <a:pt x="3971290" y="1938020"/>
                    <a:pt x="3853180" y="1926590"/>
                  </a:cubicBezTo>
                  <a:cubicBezTo>
                    <a:pt x="3732530" y="1913890"/>
                    <a:pt x="3623310" y="1946910"/>
                    <a:pt x="3477260" y="1974850"/>
                  </a:cubicBezTo>
                  <a:cubicBezTo>
                    <a:pt x="3263900" y="2015490"/>
                    <a:pt x="2967990" y="2106930"/>
                    <a:pt x="2703830" y="2170430"/>
                  </a:cubicBezTo>
                  <a:cubicBezTo>
                    <a:pt x="2426970" y="2236470"/>
                    <a:pt x="2066290" y="2332990"/>
                    <a:pt x="1851660" y="2363470"/>
                  </a:cubicBezTo>
                  <a:cubicBezTo>
                    <a:pt x="1723390" y="2381250"/>
                    <a:pt x="1643380" y="2386330"/>
                    <a:pt x="1539240" y="2382520"/>
                  </a:cubicBezTo>
                  <a:cubicBezTo>
                    <a:pt x="1432560" y="2377440"/>
                    <a:pt x="1324610" y="2363470"/>
                    <a:pt x="1216660" y="2335530"/>
                  </a:cubicBezTo>
                  <a:cubicBezTo>
                    <a:pt x="1102360" y="2305050"/>
                    <a:pt x="994410" y="2265680"/>
                    <a:pt x="873760" y="2200910"/>
                  </a:cubicBezTo>
                  <a:cubicBezTo>
                    <a:pt x="717550" y="2117090"/>
                    <a:pt x="488950" y="1983740"/>
                    <a:pt x="368300" y="1849120"/>
                  </a:cubicBezTo>
                  <a:cubicBezTo>
                    <a:pt x="267970" y="1738630"/>
                    <a:pt x="220980" y="1615440"/>
                    <a:pt x="165100" y="1480820"/>
                  </a:cubicBezTo>
                  <a:cubicBezTo>
                    <a:pt x="104140" y="1332230"/>
                    <a:pt x="44450" y="1144270"/>
                    <a:pt x="25400" y="988060"/>
                  </a:cubicBezTo>
                  <a:cubicBezTo>
                    <a:pt x="8890" y="849630"/>
                    <a:pt x="27940" y="731520"/>
                    <a:pt x="38100" y="591820"/>
                  </a:cubicBezTo>
                  <a:cubicBezTo>
                    <a:pt x="49530" y="433070"/>
                    <a:pt x="0" y="158750"/>
                    <a:pt x="97790" y="82550"/>
                  </a:cubicBezTo>
                  <a:cubicBezTo>
                    <a:pt x="203200" y="0"/>
                    <a:pt x="683260" y="158750"/>
                    <a:pt x="683260" y="158750"/>
                  </a:cubicBezTo>
                </a:path>
              </a:pathLst>
            </a:custGeom>
            <a:solidFill>
              <a:srgbClr val="1DAB9D">
                <a:alpha val="49804"/>
              </a:srgbClr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5" id="5"/>
          <p:cNvGrpSpPr/>
          <p:nvPr/>
        </p:nvGrpSpPr>
        <p:grpSpPr>
          <a:xfrm rot="0">
            <a:off x="93345" y="7140893"/>
            <a:ext cx="6357938" cy="3446145"/>
            <a:chOff x="0" y="0"/>
            <a:chExt cx="8477250" cy="459486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45720" y="39370"/>
              <a:ext cx="8455660" cy="4538980"/>
            </a:xfrm>
            <a:custGeom>
              <a:avLst/>
              <a:gdLst/>
              <a:ahLst/>
              <a:cxnLst/>
              <a:rect r="r" b="b" t="t" l="l"/>
              <a:pathLst>
                <a:path h="4538980" w="8455660">
                  <a:moveTo>
                    <a:pt x="328930" y="687070"/>
                  </a:moveTo>
                  <a:cubicBezTo>
                    <a:pt x="200660" y="674370"/>
                    <a:pt x="182880" y="668020"/>
                    <a:pt x="160020" y="654050"/>
                  </a:cubicBezTo>
                  <a:cubicBezTo>
                    <a:pt x="127000" y="633730"/>
                    <a:pt x="77470" y="591820"/>
                    <a:pt x="54610" y="561340"/>
                  </a:cubicBezTo>
                  <a:cubicBezTo>
                    <a:pt x="38100" y="539750"/>
                    <a:pt x="30480" y="524510"/>
                    <a:pt x="22860" y="499110"/>
                  </a:cubicBezTo>
                  <a:cubicBezTo>
                    <a:pt x="11430" y="462280"/>
                    <a:pt x="0" y="405130"/>
                    <a:pt x="5080" y="360680"/>
                  </a:cubicBezTo>
                  <a:cubicBezTo>
                    <a:pt x="10160" y="316230"/>
                    <a:pt x="34290" y="262890"/>
                    <a:pt x="54610" y="229870"/>
                  </a:cubicBezTo>
                  <a:cubicBezTo>
                    <a:pt x="68580" y="207010"/>
                    <a:pt x="80010" y="193040"/>
                    <a:pt x="101600" y="176530"/>
                  </a:cubicBezTo>
                  <a:cubicBezTo>
                    <a:pt x="132080" y="152400"/>
                    <a:pt x="170180" y="132080"/>
                    <a:pt x="226060" y="111760"/>
                  </a:cubicBezTo>
                  <a:cubicBezTo>
                    <a:pt x="322580" y="74930"/>
                    <a:pt x="508000" y="0"/>
                    <a:pt x="645160" y="11430"/>
                  </a:cubicBezTo>
                  <a:cubicBezTo>
                    <a:pt x="786130" y="24130"/>
                    <a:pt x="967740" y="104140"/>
                    <a:pt x="1061720" y="190500"/>
                  </a:cubicBezTo>
                  <a:cubicBezTo>
                    <a:pt x="1137920" y="260350"/>
                    <a:pt x="1169670" y="347980"/>
                    <a:pt x="1203960" y="450850"/>
                  </a:cubicBezTo>
                  <a:cubicBezTo>
                    <a:pt x="1245870" y="580390"/>
                    <a:pt x="1254760" y="764540"/>
                    <a:pt x="1266190" y="913130"/>
                  </a:cubicBezTo>
                  <a:cubicBezTo>
                    <a:pt x="1276350" y="1051560"/>
                    <a:pt x="1264920" y="1178560"/>
                    <a:pt x="1273810" y="1316990"/>
                  </a:cubicBezTo>
                  <a:cubicBezTo>
                    <a:pt x="1283970" y="1463040"/>
                    <a:pt x="1297940" y="1621790"/>
                    <a:pt x="1327150" y="1765300"/>
                  </a:cubicBezTo>
                  <a:cubicBezTo>
                    <a:pt x="1355090" y="1902460"/>
                    <a:pt x="1386840" y="2045970"/>
                    <a:pt x="1442720" y="2161540"/>
                  </a:cubicBezTo>
                  <a:cubicBezTo>
                    <a:pt x="1493520" y="2266950"/>
                    <a:pt x="1548130" y="2367280"/>
                    <a:pt x="1638300" y="2437130"/>
                  </a:cubicBezTo>
                  <a:cubicBezTo>
                    <a:pt x="1738630" y="2514600"/>
                    <a:pt x="1898650" y="2561590"/>
                    <a:pt x="2029460" y="2585720"/>
                  </a:cubicBezTo>
                  <a:cubicBezTo>
                    <a:pt x="2151380" y="2608580"/>
                    <a:pt x="2246630" y="2602230"/>
                    <a:pt x="2395220" y="2588260"/>
                  </a:cubicBezTo>
                  <a:cubicBezTo>
                    <a:pt x="2633980" y="2565400"/>
                    <a:pt x="3067050" y="2437130"/>
                    <a:pt x="3318510" y="2400300"/>
                  </a:cubicBezTo>
                  <a:cubicBezTo>
                    <a:pt x="3491230" y="2374900"/>
                    <a:pt x="3614420" y="2360930"/>
                    <a:pt x="3756660" y="2360930"/>
                  </a:cubicBezTo>
                  <a:cubicBezTo>
                    <a:pt x="3891280" y="2360930"/>
                    <a:pt x="4024630" y="2368550"/>
                    <a:pt x="4150360" y="2399030"/>
                  </a:cubicBezTo>
                  <a:cubicBezTo>
                    <a:pt x="4273550" y="2428240"/>
                    <a:pt x="4398010" y="2489200"/>
                    <a:pt x="4504690" y="2538730"/>
                  </a:cubicBezTo>
                  <a:cubicBezTo>
                    <a:pt x="4598670" y="2583180"/>
                    <a:pt x="4674870" y="2626360"/>
                    <a:pt x="4761230" y="2678430"/>
                  </a:cubicBezTo>
                  <a:cubicBezTo>
                    <a:pt x="4855210" y="2734310"/>
                    <a:pt x="4927600" y="2794000"/>
                    <a:pt x="5046980" y="2865120"/>
                  </a:cubicBezTo>
                  <a:cubicBezTo>
                    <a:pt x="5236210" y="2976880"/>
                    <a:pt x="5605780" y="3166110"/>
                    <a:pt x="5801360" y="3263900"/>
                  </a:cubicBezTo>
                  <a:cubicBezTo>
                    <a:pt x="5923280" y="3324860"/>
                    <a:pt x="5995670" y="3360420"/>
                    <a:pt x="6099810" y="3406140"/>
                  </a:cubicBezTo>
                  <a:cubicBezTo>
                    <a:pt x="6209030" y="3454400"/>
                    <a:pt x="6297930" y="3496310"/>
                    <a:pt x="6441440" y="3545840"/>
                  </a:cubicBezTo>
                  <a:cubicBezTo>
                    <a:pt x="6677660" y="3627120"/>
                    <a:pt x="7090410" y="3750310"/>
                    <a:pt x="7391400" y="3815080"/>
                  </a:cubicBezTo>
                  <a:cubicBezTo>
                    <a:pt x="7658100" y="3872230"/>
                    <a:pt x="7976870" y="3919220"/>
                    <a:pt x="8155940" y="3929380"/>
                  </a:cubicBezTo>
                  <a:cubicBezTo>
                    <a:pt x="8252460" y="3934460"/>
                    <a:pt x="8335010" y="3876040"/>
                    <a:pt x="8380730" y="3920490"/>
                  </a:cubicBezTo>
                  <a:cubicBezTo>
                    <a:pt x="8455660" y="3991610"/>
                    <a:pt x="8446770" y="4438650"/>
                    <a:pt x="8380730" y="4504690"/>
                  </a:cubicBezTo>
                  <a:cubicBezTo>
                    <a:pt x="8346440" y="4538980"/>
                    <a:pt x="8294370" y="4508500"/>
                    <a:pt x="8225790" y="4504690"/>
                  </a:cubicBezTo>
                  <a:cubicBezTo>
                    <a:pt x="8084820" y="4497070"/>
                    <a:pt x="7760970" y="4460240"/>
                    <a:pt x="7584440" y="4436110"/>
                  </a:cubicBezTo>
                  <a:cubicBezTo>
                    <a:pt x="7458710" y="4419600"/>
                    <a:pt x="7399020" y="4414520"/>
                    <a:pt x="7263130" y="4384040"/>
                  </a:cubicBezTo>
                  <a:cubicBezTo>
                    <a:pt x="7018020" y="4329430"/>
                    <a:pt x="6499860" y="4184650"/>
                    <a:pt x="6245860" y="4097020"/>
                  </a:cubicBezTo>
                  <a:cubicBezTo>
                    <a:pt x="6088380" y="4043680"/>
                    <a:pt x="6024880" y="4014470"/>
                    <a:pt x="5872480" y="3944620"/>
                  </a:cubicBezTo>
                  <a:cubicBezTo>
                    <a:pt x="5617210" y="3827780"/>
                    <a:pt x="5100320" y="3569970"/>
                    <a:pt x="4866640" y="3436620"/>
                  </a:cubicBezTo>
                  <a:cubicBezTo>
                    <a:pt x="4735830" y="3361690"/>
                    <a:pt x="4672330" y="3308350"/>
                    <a:pt x="4569460" y="3246120"/>
                  </a:cubicBezTo>
                  <a:cubicBezTo>
                    <a:pt x="4460240" y="3180080"/>
                    <a:pt x="4338320" y="3102610"/>
                    <a:pt x="4227830" y="3053080"/>
                  </a:cubicBezTo>
                  <a:cubicBezTo>
                    <a:pt x="4132580" y="3009900"/>
                    <a:pt x="4051300" y="2974340"/>
                    <a:pt x="3952240" y="2956560"/>
                  </a:cubicBezTo>
                  <a:cubicBezTo>
                    <a:pt x="3845560" y="2937510"/>
                    <a:pt x="3750310" y="2940050"/>
                    <a:pt x="3608070" y="2952750"/>
                  </a:cubicBezTo>
                  <a:cubicBezTo>
                    <a:pt x="3373120" y="2974340"/>
                    <a:pt x="2948940" y="3093720"/>
                    <a:pt x="2682240" y="3131820"/>
                  </a:cubicBezTo>
                  <a:cubicBezTo>
                    <a:pt x="2480310" y="3159760"/>
                    <a:pt x="2324100" y="3186430"/>
                    <a:pt x="2148840" y="3180080"/>
                  </a:cubicBezTo>
                  <a:cubicBezTo>
                    <a:pt x="1978660" y="3173730"/>
                    <a:pt x="1785620" y="3139440"/>
                    <a:pt x="1647190" y="3094990"/>
                  </a:cubicBezTo>
                  <a:cubicBezTo>
                    <a:pt x="1541780" y="3060700"/>
                    <a:pt x="1469390" y="3028950"/>
                    <a:pt x="1380490" y="2964180"/>
                  </a:cubicBezTo>
                  <a:cubicBezTo>
                    <a:pt x="1266190" y="2881630"/>
                    <a:pt x="1132840" y="2748280"/>
                    <a:pt x="1040130" y="2614930"/>
                  </a:cubicBezTo>
                  <a:cubicBezTo>
                    <a:pt x="944880" y="2477770"/>
                    <a:pt x="869950" y="2288540"/>
                    <a:pt x="821690" y="2150110"/>
                  </a:cubicBezTo>
                  <a:cubicBezTo>
                    <a:pt x="784860" y="2044700"/>
                    <a:pt x="772160" y="1973580"/>
                    <a:pt x="751840" y="1861820"/>
                  </a:cubicBezTo>
                  <a:cubicBezTo>
                    <a:pt x="725170" y="1710690"/>
                    <a:pt x="701040" y="1488440"/>
                    <a:pt x="689610" y="1324610"/>
                  </a:cubicBezTo>
                  <a:cubicBezTo>
                    <a:pt x="680720" y="1187450"/>
                    <a:pt x="698500" y="1069340"/>
                    <a:pt x="683260" y="947420"/>
                  </a:cubicBezTo>
                  <a:cubicBezTo>
                    <a:pt x="669290" y="829310"/>
                    <a:pt x="674370" y="643890"/>
                    <a:pt x="605790" y="603250"/>
                  </a:cubicBezTo>
                  <a:cubicBezTo>
                    <a:pt x="541020" y="563880"/>
                    <a:pt x="378460" y="685800"/>
                    <a:pt x="295910" y="687070"/>
                  </a:cubicBezTo>
                  <a:cubicBezTo>
                    <a:pt x="241300" y="688340"/>
                    <a:pt x="200660" y="674370"/>
                    <a:pt x="160020" y="654050"/>
                  </a:cubicBezTo>
                  <a:cubicBezTo>
                    <a:pt x="119380" y="632460"/>
                    <a:pt x="80010" y="598170"/>
                    <a:pt x="54610" y="561340"/>
                  </a:cubicBezTo>
                  <a:cubicBezTo>
                    <a:pt x="29210" y="524510"/>
                    <a:pt x="10160" y="474980"/>
                    <a:pt x="5080" y="430530"/>
                  </a:cubicBezTo>
                  <a:cubicBezTo>
                    <a:pt x="0" y="386080"/>
                    <a:pt x="6350" y="334010"/>
                    <a:pt x="22860" y="292100"/>
                  </a:cubicBezTo>
                  <a:cubicBezTo>
                    <a:pt x="39370" y="250190"/>
                    <a:pt x="67310" y="207010"/>
                    <a:pt x="101600" y="176530"/>
                  </a:cubicBezTo>
                  <a:cubicBezTo>
                    <a:pt x="135890" y="146050"/>
                    <a:pt x="185420" y="124460"/>
                    <a:pt x="226060" y="111760"/>
                  </a:cubicBezTo>
                  <a:cubicBezTo>
                    <a:pt x="261620" y="100330"/>
                    <a:pt x="304800" y="76200"/>
                    <a:pt x="328930" y="97790"/>
                  </a:cubicBezTo>
                  <a:cubicBezTo>
                    <a:pt x="386080" y="148590"/>
                    <a:pt x="328930" y="687070"/>
                    <a:pt x="328930" y="687070"/>
                  </a:cubicBezTo>
                </a:path>
              </a:pathLst>
            </a:custGeom>
            <a:solidFill>
              <a:srgbClr val="1DAB9D">
                <a:alpha val="49804"/>
              </a:srgbClr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7" id="7"/>
          <p:cNvGrpSpPr/>
          <p:nvPr/>
        </p:nvGrpSpPr>
        <p:grpSpPr>
          <a:xfrm rot="0">
            <a:off x="14789468" y="121920"/>
            <a:ext cx="4023360" cy="2697480"/>
            <a:chOff x="0" y="0"/>
            <a:chExt cx="5364480" cy="359664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-59690" y="-52070"/>
              <a:ext cx="5440680" cy="3681730"/>
            </a:xfrm>
            <a:custGeom>
              <a:avLst/>
              <a:gdLst/>
              <a:ahLst/>
              <a:cxnLst/>
              <a:rect r="r" b="b" t="t" l="l"/>
              <a:pathLst>
                <a:path h="3681730" w="5440680">
                  <a:moveTo>
                    <a:pt x="701040" y="102870"/>
                  </a:moveTo>
                  <a:cubicBezTo>
                    <a:pt x="739140" y="858520"/>
                    <a:pt x="891540" y="934720"/>
                    <a:pt x="1004570" y="1014730"/>
                  </a:cubicBezTo>
                  <a:cubicBezTo>
                    <a:pt x="1111250" y="1090930"/>
                    <a:pt x="1221740" y="1165860"/>
                    <a:pt x="1338580" y="1202690"/>
                  </a:cubicBezTo>
                  <a:cubicBezTo>
                    <a:pt x="1451610" y="1238250"/>
                    <a:pt x="1582420" y="1245870"/>
                    <a:pt x="1692910" y="1235710"/>
                  </a:cubicBezTo>
                  <a:cubicBezTo>
                    <a:pt x="1794510" y="1226820"/>
                    <a:pt x="1851660" y="1201420"/>
                    <a:pt x="1979930" y="1156970"/>
                  </a:cubicBezTo>
                  <a:cubicBezTo>
                    <a:pt x="2259330" y="1059180"/>
                    <a:pt x="2994660" y="684530"/>
                    <a:pt x="3280410" y="603250"/>
                  </a:cubicBezTo>
                  <a:cubicBezTo>
                    <a:pt x="3413760" y="565150"/>
                    <a:pt x="3478530" y="551180"/>
                    <a:pt x="3582670" y="556260"/>
                  </a:cubicBezTo>
                  <a:cubicBezTo>
                    <a:pt x="3694430" y="561340"/>
                    <a:pt x="3820160" y="596900"/>
                    <a:pt x="3928110" y="643890"/>
                  </a:cubicBezTo>
                  <a:cubicBezTo>
                    <a:pt x="4038600" y="692150"/>
                    <a:pt x="4147820" y="773430"/>
                    <a:pt x="4237990" y="845820"/>
                  </a:cubicBezTo>
                  <a:cubicBezTo>
                    <a:pt x="4318000" y="910590"/>
                    <a:pt x="4381500" y="977900"/>
                    <a:pt x="4447540" y="1051560"/>
                  </a:cubicBezTo>
                  <a:cubicBezTo>
                    <a:pt x="4516120" y="1127760"/>
                    <a:pt x="4580890" y="1210310"/>
                    <a:pt x="4643120" y="1297940"/>
                  </a:cubicBezTo>
                  <a:cubicBezTo>
                    <a:pt x="4709160" y="1390650"/>
                    <a:pt x="4782820" y="1490980"/>
                    <a:pt x="4831080" y="1596390"/>
                  </a:cubicBezTo>
                  <a:cubicBezTo>
                    <a:pt x="4879340" y="1699260"/>
                    <a:pt x="4907280" y="1816100"/>
                    <a:pt x="4935220" y="1922780"/>
                  </a:cubicBezTo>
                  <a:cubicBezTo>
                    <a:pt x="4960620" y="2021840"/>
                    <a:pt x="4968240" y="2114550"/>
                    <a:pt x="4994910" y="2213610"/>
                  </a:cubicBezTo>
                  <a:cubicBezTo>
                    <a:pt x="5022850" y="2320290"/>
                    <a:pt x="5063490" y="2435860"/>
                    <a:pt x="5101590" y="2540000"/>
                  </a:cubicBezTo>
                  <a:cubicBezTo>
                    <a:pt x="5137150" y="2636520"/>
                    <a:pt x="5177790" y="2716530"/>
                    <a:pt x="5213350" y="2815590"/>
                  </a:cubicBezTo>
                  <a:cubicBezTo>
                    <a:pt x="5252720" y="2926080"/>
                    <a:pt x="5298440" y="3048000"/>
                    <a:pt x="5325110" y="3173730"/>
                  </a:cubicBezTo>
                  <a:cubicBezTo>
                    <a:pt x="5353050" y="3308350"/>
                    <a:pt x="5440680" y="3526790"/>
                    <a:pt x="5373370" y="3597910"/>
                  </a:cubicBezTo>
                  <a:cubicBezTo>
                    <a:pt x="5293360" y="3681730"/>
                    <a:pt x="4859020" y="3634740"/>
                    <a:pt x="4790440" y="3562350"/>
                  </a:cubicBezTo>
                  <a:cubicBezTo>
                    <a:pt x="4753610" y="3524250"/>
                    <a:pt x="4795520" y="3459480"/>
                    <a:pt x="4786630" y="3395980"/>
                  </a:cubicBezTo>
                  <a:cubicBezTo>
                    <a:pt x="4773930" y="3308350"/>
                    <a:pt x="4744720" y="3208020"/>
                    <a:pt x="4705350" y="3084830"/>
                  </a:cubicBezTo>
                  <a:cubicBezTo>
                    <a:pt x="4645660" y="2899410"/>
                    <a:pt x="4498340" y="2594610"/>
                    <a:pt x="4441190" y="2396490"/>
                  </a:cubicBezTo>
                  <a:cubicBezTo>
                    <a:pt x="4399280" y="2252980"/>
                    <a:pt x="4404360" y="2134870"/>
                    <a:pt x="4363720" y="2014220"/>
                  </a:cubicBezTo>
                  <a:cubicBezTo>
                    <a:pt x="4324350" y="1896110"/>
                    <a:pt x="4265930" y="1781810"/>
                    <a:pt x="4201160" y="1680210"/>
                  </a:cubicBezTo>
                  <a:cubicBezTo>
                    <a:pt x="4137660" y="1581150"/>
                    <a:pt x="4057650" y="1490980"/>
                    <a:pt x="3980180" y="1409700"/>
                  </a:cubicBezTo>
                  <a:cubicBezTo>
                    <a:pt x="3907790" y="1333500"/>
                    <a:pt x="3837940" y="1247140"/>
                    <a:pt x="3750310" y="1205230"/>
                  </a:cubicBezTo>
                  <a:cubicBezTo>
                    <a:pt x="3663950" y="1163320"/>
                    <a:pt x="3581400" y="1141730"/>
                    <a:pt x="3456940" y="1156970"/>
                  </a:cubicBezTo>
                  <a:cubicBezTo>
                    <a:pt x="3216910" y="1187450"/>
                    <a:pt x="2679700" y="1502410"/>
                    <a:pt x="2439670" y="1601470"/>
                  </a:cubicBezTo>
                  <a:cubicBezTo>
                    <a:pt x="2308860" y="1654810"/>
                    <a:pt x="2235200" y="1686560"/>
                    <a:pt x="2134870" y="1719580"/>
                  </a:cubicBezTo>
                  <a:cubicBezTo>
                    <a:pt x="2038350" y="1751330"/>
                    <a:pt x="1949450" y="1783080"/>
                    <a:pt x="1847850" y="1799590"/>
                  </a:cubicBezTo>
                  <a:cubicBezTo>
                    <a:pt x="1738630" y="1817370"/>
                    <a:pt x="1612900" y="1823720"/>
                    <a:pt x="1502410" y="1818640"/>
                  </a:cubicBezTo>
                  <a:cubicBezTo>
                    <a:pt x="1400810" y="1813560"/>
                    <a:pt x="1309370" y="1804670"/>
                    <a:pt x="1210310" y="1776730"/>
                  </a:cubicBezTo>
                  <a:cubicBezTo>
                    <a:pt x="1099820" y="1744980"/>
                    <a:pt x="981710" y="1691640"/>
                    <a:pt x="875030" y="1629410"/>
                  </a:cubicBezTo>
                  <a:cubicBezTo>
                    <a:pt x="765810" y="1565910"/>
                    <a:pt x="670560" y="1503680"/>
                    <a:pt x="566420" y="1400810"/>
                  </a:cubicBezTo>
                  <a:cubicBezTo>
                    <a:pt x="424180" y="1258570"/>
                    <a:pt x="210820" y="1038860"/>
                    <a:pt x="134620" y="821690"/>
                  </a:cubicBezTo>
                  <a:cubicBezTo>
                    <a:pt x="58420" y="605790"/>
                    <a:pt x="0" y="217170"/>
                    <a:pt x="110490" y="102870"/>
                  </a:cubicBezTo>
                  <a:cubicBezTo>
                    <a:pt x="210820" y="0"/>
                    <a:pt x="701040" y="102870"/>
                    <a:pt x="701040" y="102870"/>
                  </a:cubicBezTo>
                </a:path>
              </a:pathLst>
            </a:custGeom>
            <a:solidFill>
              <a:srgbClr val="1AC8DB">
                <a:alpha val="49804"/>
              </a:srgbClr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9" id="9"/>
          <p:cNvGrpSpPr/>
          <p:nvPr/>
        </p:nvGrpSpPr>
        <p:grpSpPr>
          <a:xfrm rot="0">
            <a:off x="95250" y="7557135"/>
            <a:ext cx="5023485" cy="3130867"/>
            <a:chOff x="0" y="0"/>
            <a:chExt cx="6697980" cy="4174490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50800"/>
              <a:ext cx="6711950" cy="4137660"/>
            </a:xfrm>
            <a:custGeom>
              <a:avLst/>
              <a:gdLst/>
              <a:ahLst/>
              <a:cxnLst/>
              <a:rect r="r" b="b" t="t" l="l"/>
              <a:pathLst>
                <a:path h="4137660" w="6711950">
                  <a:moveTo>
                    <a:pt x="179070" y="0"/>
                  </a:moveTo>
                  <a:cubicBezTo>
                    <a:pt x="426720" y="58420"/>
                    <a:pt x="613410" y="90170"/>
                    <a:pt x="722630" y="161290"/>
                  </a:cubicBezTo>
                  <a:cubicBezTo>
                    <a:pt x="824230" y="227330"/>
                    <a:pt x="919480" y="327660"/>
                    <a:pt x="966470" y="434340"/>
                  </a:cubicBezTo>
                  <a:cubicBezTo>
                    <a:pt x="1014730" y="542290"/>
                    <a:pt x="1007110" y="683260"/>
                    <a:pt x="1005840" y="808990"/>
                  </a:cubicBezTo>
                  <a:cubicBezTo>
                    <a:pt x="1004570" y="937260"/>
                    <a:pt x="967740" y="1074420"/>
                    <a:pt x="958850" y="1195070"/>
                  </a:cubicBezTo>
                  <a:cubicBezTo>
                    <a:pt x="949960" y="1301750"/>
                    <a:pt x="946150" y="1398270"/>
                    <a:pt x="948690" y="1498600"/>
                  </a:cubicBezTo>
                  <a:cubicBezTo>
                    <a:pt x="951230" y="1597660"/>
                    <a:pt x="947420" y="1681480"/>
                    <a:pt x="974090" y="1795780"/>
                  </a:cubicBezTo>
                  <a:cubicBezTo>
                    <a:pt x="1013460" y="1965960"/>
                    <a:pt x="1132840" y="2247900"/>
                    <a:pt x="1215390" y="2405380"/>
                  </a:cubicBezTo>
                  <a:cubicBezTo>
                    <a:pt x="1271270" y="2513330"/>
                    <a:pt x="1304290" y="2607310"/>
                    <a:pt x="1386840" y="2664460"/>
                  </a:cubicBezTo>
                  <a:cubicBezTo>
                    <a:pt x="1477010" y="2726690"/>
                    <a:pt x="1610360" y="2738120"/>
                    <a:pt x="1751330" y="2743200"/>
                  </a:cubicBezTo>
                  <a:cubicBezTo>
                    <a:pt x="1941830" y="2749550"/>
                    <a:pt x="2207260" y="2680970"/>
                    <a:pt x="2428240" y="2645410"/>
                  </a:cubicBezTo>
                  <a:cubicBezTo>
                    <a:pt x="2641600" y="2611120"/>
                    <a:pt x="2880360" y="2573020"/>
                    <a:pt x="3055620" y="2534920"/>
                  </a:cubicBezTo>
                  <a:cubicBezTo>
                    <a:pt x="3182620" y="2506980"/>
                    <a:pt x="3272790" y="2486660"/>
                    <a:pt x="3382010" y="2451100"/>
                  </a:cubicBezTo>
                  <a:cubicBezTo>
                    <a:pt x="3496310" y="2414270"/>
                    <a:pt x="3610610" y="2343150"/>
                    <a:pt x="3724910" y="2313940"/>
                  </a:cubicBezTo>
                  <a:cubicBezTo>
                    <a:pt x="3832860" y="2286000"/>
                    <a:pt x="3942080" y="2266950"/>
                    <a:pt x="4048760" y="2273300"/>
                  </a:cubicBezTo>
                  <a:cubicBezTo>
                    <a:pt x="4155440" y="2279650"/>
                    <a:pt x="4263390" y="2317750"/>
                    <a:pt x="4363720" y="2353310"/>
                  </a:cubicBezTo>
                  <a:cubicBezTo>
                    <a:pt x="4462780" y="2387600"/>
                    <a:pt x="4563110" y="2421890"/>
                    <a:pt x="4646930" y="2480310"/>
                  </a:cubicBezTo>
                  <a:cubicBezTo>
                    <a:pt x="4732020" y="2538730"/>
                    <a:pt x="4800600" y="2618740"/>
                    <a:pt x="4869180" y="2702560"/>
                  </a:cubicBezTo>
                  <a:cubicBezTo>
                    <a:pt x="4942840" y="2791460"/>
                    <a:pt x="4983480" y="2924810"/>
                    <a:pt x="5069840" y="3001010"/>
                  </a:cubicBezTo>
                  <a:cubicBezTo>
                    <a:pt x="5153660" y="3075940"/>
                    <a:pt x="5280660" y="3101340"/>
                    <a:pt x="5378450" y="3158490"/>
                  </a:cubicBezTo>
                  <a:cubicBezTo>
                    <a:pt x="5472430" y="3213100"/>
                    <a:pt x="5543550" y="3295650"/>
                    <a:pt x="5646420" y="3333750"/>
                  </a:cubicBezTo>
                  <a:cubicBezTo>
                    <a:pt x="5763260" y="3375660"/>
                    <a:pt x="5923280" y="3351530"/>
                    <a:pt x="6049010" y="3380740"/>
                  </a:cubicBezTo>
                  <a:cubicBezTo>
                    <a:pt x="6167120" y="3408680"/>
                    <a:pt x="6303010" y="3481070"/>
                    <a:pt x="6383020" y="3500120"/>
                  </a:cubicBezTo>
                  <a:cubicBezTo>
                    <a:pt x="6426200" y="3510280"/>
                    <a:pt x="6456680" y="3484880"/>
                    <a:pt x="6487160" y="3511550"/>
                  </a:cubicBezTo>
                  <a:cubicBezTo>
                    <a:pt x="6560820" y="3573780"/>
                    <a:pt x="6711950" y="4000500"/>
                    <a:pt x="6647180" y="4072890"/>
                  </a:cubicBezTo>
                  <a:cubicBezTo>
                    <a:pt x="6588760" y="4137660"/>
                    <a:pt x="6327140" y="4020820"/>
                    <a:pt x="6186170" y="3990340"/>
                  </a:cubicBezTo>
                  <a:cubicBezTo>
                    <a:pt x="6065520" y="3963670"/>
                    <a:pt x="5961380" y="3928110"/>
                    <a:pt x="5853430" y="3903980"/>
                  </a:cubicBezTo>
                  <a:cubicBezTo>
                    <a:pt x="5753100" y="3881120"/>
                    <a:pt x="5657850" y="3874770"/>
                    <a:pt x="5558790" y="3849370"/>
                  </a:cubicBezTo>
                  <a:cubicBezTo>
                    <a:pt x="5454650" y="3822700"/>
                    <a:pt x="5363210" y="3798570"/>
                    <a:pt x="5245100" y="3745230"/>
                  </a:cubicBezTo>
                  <a:cubicBezTo>
                    <a:pt x="5071110" y="3666490"/>
                    <a:pt x="4766310" y="3509010"/>
                    <a:pt x="4632960" y="3384550"/>
                  </a:cubicBezTo>
                  <a:cubicBezTo>
                    <a:pt x="4545330" y="3303270"/>
                    <a:pt x="4530090" y="3211830"/>
                    <a:pt x="4462780" y="3133090"/>
                  </a:cubicBezTo>
                  <a:cubicBezTo>
                    <a:pt x="4392930" y="3050540"/>
                    <a:pt x="4311650" y="2954020"/>
                    <a:pt x="4217670" y="2901950"/>
                  </a:cubicBezTo>
                  <a:cubicBezTo>
                    <a:pt x="4124960" y="2851150"/>
                    <a:pt x="4006850" y="2813050"/>
                    <a:pt x="3905250" y="2823210"/>
                  </a:cubicBezTo>
                  <a:cubicBezTo>
                    <a:pt x="3802380" y="2833370"/>
                    <a:pt x="3708400" y="2927350"/>
                    <a:pt x="3606800" y="2967990"/>
                  </a:cubicBezTo>
                  <a:cubicBezTo>
                    <a:pt x="3505200" y="3008630"/>
                    <a:pt x="3429000" y="3034030"/>
                    <a:pt x="3295650" y="3065780"/>
                  </a:cubicBezTo>
                  <a:cubicBezTo>
                    <a:pt x="3067050" y="3121660"/>
                    <a:pt x="2589530" y="3180080"/>
                    <a:pt x="2345690" y="3228340"/>
                  </a:cubicBezTo>
                  <a:cubicBezTo>
                    <a:pt x="2193290" y="3258820"/>
                    <a:pt x="2092960" y="3298190"/>
                    <a:pt x="1973580" y="3310890"/>
                  </a:cubicBezTo>
                  <a:cubicBezTo>
                    <a:pt x="1864360" y="3322320"/>
                    <a:pt x="1761490" y="3319780"/>
                    <a:pt x="1658620" y="3307080"/>
                  </a:cubicBezTo>
                  <a:cubicBezTo>
                    <a:pt x="1555750" y="3294380"/>
                    <a:pt x="1454150" y="3271520"/>
                    <a:pt x="1356360" y="3238500"/>
                  </a:cubicBezTo>
                  <a:cubicBezTo>
                    <a:pt x="1256030" y="3205480"/>
                    <a:pt x="1151890" y="3163570"/>
                    <a:pt x="1064260" y="3108960"/>
                  </a:cubicBezTo>
                  <a:cubicBezTo>
                    <a:pt x="979170" y="3055620"/>
                    <a:pt x="895350" y="2994660"/>
                    <a:pt x="833120" y="2914650"/>
                  </a:cubicBezTo>
                  <a:cubicBezTo>
                    <a:pt x="767080" y="2830830"/>
                    <a:pt x="735330" y="2733040"/>
                    <a:pt x="681990" y="2613660"/>
                  </a:cubicBezTo>
                  <a:cubicBezTo>
                    <a:pt x="608330" y="2449830"/>
                    <a:pt x="494030" y="2180590"/>
                    <a:pt x="445770" y="2014220"/>
                  </a:cubicBezTo>
                  <a:cubicBezTo>
                    <a:pt x="412750" y="1901190"/>
                    <a:pt x="401320" y="1827530"/>
                    <a:pt x="388620" y="1723390"/>
                  </a:cubicBezTo>
                  <a:cubicBezTo>
                    <a:pt x="373380" y="1606550"/>
                    <a:pt x="363220" y="1469390"/>
                    <a:pt x="365760" y="1348740"/>
                  </a:cubicBezTo>
                  <a:cubicBezTo>
                    <a:pt x="368300" y="1234440"/>
                    <a:pt x="375920" y="1125220"/>
                    <a:pt x="398780" y="1016000"/>
                  </a:cubicBezTo>
                  <a:cubicBezTo>
                    <a:pt x="421640" y="905510"/>
                    <a:pt x="538480" y="756920"/>
                    <a:pt x="501650" y="688340"/>
                  </a:cubicBezTo>
                  <a:cubicBezTo>
                    <a:pt x="466090" y="622300"/>
                    <a:pt x="283210" y="621030"/>
                    <a:pt x="199390" y="601980"/>
                  </a:cubicBezTo>
                  <a:cubicBezTo>
                    <a:pt x="140970" y="588010"/>
                    <a:pt x="76200" y="613410"/>
                    <a:pt x="50800" y="575310"/>
                  </a:cubicBezTo>
                  <a:cubicBezTo>
                    <a:pt x="0" y="499110"/>
                    <a:pt x="179070" y="0"/>
                    <a:pt x="179070" y="0"/>
                  </a:cubicBezTo>
                </a:path>
              </a:pathLst>
            </a:custGeom>
            <a:solidFill>
              <a:srgbClr val="1AC8DB">
                <a:alpha val="49804"/>
              </a:srgbClr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11" id="11"/>
          <p:cNvGrpSpPr/>
          <p:nvPr/>
        </p:nvGrpSpPr>
        <p:grpSpPr>
          <a:xfrm rot="0">
            <a:off x="-111442" y="7827645"/>
            <a:ext cx="4396740" cy="3006090"/>
            <a:chOff x="0" y="0"/>
            <a:chExt cx="5862320" cy="4008120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49530" y="50800"/>
              <a:ext cx="5800090" cy="3937000"/>
            </a:xfrm>
            <a:custGeom>
              <a:avLst/>
              <a:gdLst/>
              <a:ahLst/>
              <a:cxnLst/>
              <a:rect r="r" b="b" t="t" l="l"/>
              <a:pathLst>
                <a:path h="3937000" w="5800090">
                  <a:moveTo>
                    <a:pt x="425450" y="0"/>
                  </a:moveTo>
                  <a:cubicBezTo>
                    <a:pt x="600710" y="134620"/>
                    <a:pt x="701040" y="217170"/>
                    <a:pt x="745490" y="304800"/>
                  </a:cubicBezTo>
                  <a:cubicBezTo>
                    <a:pt x="789940" y="393700"/>
                    <a:pt x="803910" y="505460"/>
                    <a:pt x="803910" y="613410"/>
                  </a:cubicBezTo>
                  <a:cubicBezTo>
                    <a:pt x="803910" y="732790"/>
                    <a:pt x="764540" y="847090"/>
                    <a:pt x="731520" y="990600"/>
                  </a:cubicBezTo>
                  <a:cubicBezTo>
                    <a:pt x="687070" y="1184910"/>
                    <a:pt x="534670" y="1497330"/>
                    <a:pt x="551180" y="1670050"/>
                  </a:cubicBezTo>
                  <a:cubicBezTo>
                    <a:pt x="561340" y="1781810"/>
                    <a:pt x="631190" y="1849120"/>
                    <a:pt x="678180" y="1936750"/>
                  </a:cubicBezTo>
                  <a:cubicBezTo>
                    <a:pt x="726440" y="2026920"/>
                    <a:pt x="774700" y="2114550"/>
                    <a:pt x="839470" y="2204720"/>
                  </a:cubicBezTo>
                  <a:cubicBezTo>
                    <a:pt x="914400" y="2308860"/>
                    <a:pt x="1018540" y="2425700"/>
                    <a:pt x="1112520" y="2520950"/>
                  </a:cubicBezTo>
                  <a:cubicBezTo>
                    <a:pt x="1200150" y="2608580"/>
                    <a:pt x="1280160" y="2716530"/>
                    <a:pt x="1381760" y="2755900"/>
                  </a:cubicBezTo>
                  <a:cubicBezTo>
                    <a:pt x="1478280" y="2794000"/>
                    <a:pt x="1576070" y="2771140"/>
                    <a:pt x="1701800" y="2764790"/>
                  </a:cubicBezTo>
                  <a:cubicBezTo>
                    <a:pt x="1885950" y="2755900"/>
                    <a:pt x="2131060" y="2706370"/>
                    <a:pt x="2376170" y="2680970"/>
                  </a:cubicBezTo>
                  <a:cubicBezTo>
                    <a:pt x="2669540" y="2650490"/>
                    <a:pt x="3061970" y="2636520"/>
                    <a:pt x="3343910" y="2597150"/>
                  </a:cubicBezTo>
                  <a:cubicBezTo>
                    <a:pt x="3564890" y="2566670"/>
                    <a:pt x="3766820" y="2506980"/>
                    <a:pt x="3933190" y="2482850"/>
                  </a:cubicBezTo>
                  <a:cubicBezTo>
                    <a:pt x="4053840" y="2465070"/>
                    <a:pt x="4145280" y="2448560"/>
                    <a:pt x="4248150" y="2452370"/>
                  </a:cubicBezTo>
                  <a:cubicBezTo>
                    <a:pt x="4348480" y="2456180"/>
                    <a:pt x="4448810" y="2472690"/>
                    <a:pt x="4545330" y="2500630"/>
                  </a:cubicBezTo>
                  <a:cubicBezTo>
                    <a:pt x="4645660" y="2529840"/>
                    <a:pt x="4747260" y="2569210"/>
                    <a:pt x="4839970" y="2627630"/>
                  </a:cubicBezTo>
                  <a:cubicBezTo>
                    <a:pt x="4939030" y="2689860"/>
                    <a:pt x="5035550" y="2783840"/>
                    <a:pt x="5115560" y="2868930"/>
                  </a:cubicBezTo>
                  <a:cubicBezTo>
                    <a:pt x="5189220" y="2947670"/>
                    <a:pt x="5219700" y="3041650"/>
                    <a:pt x="5307330" y="3119120"/>
                  </a:cubicBezTo>
                  <a:cubicBezTo>
                    <a:pt x="5420360" y="3219450"/>
                    <a:pt x="5726430" y="3263900"/>
                    <a:pt x="5761990" y="3389630"/>
                  </a:cubicBezTo>
                  <a:cubicBezTo>
                    <a:pt x="5800090" y="3521710"/>
                    <a:pt x="5612130" y="3869690"/>
                    <a:pt x="5492750" y="3906520"/>
                  </a:cubicBezTo>
                  <a:cubicBezTo>
                    <a:pt x="5392420" y="3937000"/>
                    <a:pt x="5240020" y="3792220"/>
                    <a:pt x="5128260" y="3710940"/>
                  </a:cubicBezTo>
                  <a:cubicBezTo>
                    <a:pt x="5013960" y="3627120"/>
                    <a:pt x="4908550" y="3509010"/>
                    <a:pt x="4817110" y="3409950"/>
                  </a:cubicBezTo>
                  <a:cubicBezTo>
                    <a:pt x="4737100" y="3323590"/>
                    <a:pt x="4695190" y="3215640"/>
                    <a:pt x="4607560" y="3153410"/>
                  </a:cubicBezTo>
                  <a:cubicBezTo>
                    <a:pt x="4517390" y="3089910"/>
                    <a:pt x="4390390" y="3051810"/>
                    <a:pt x="4281170" y="3036570"/>
                  </a:cubicBezTo>
                  <a:cubicBezTo>
                    <a:pt x="4177030" y="3022600"/>
                    <a:pt x="4071620" y="3046730"/>
                    <a:pt x="3967480" y="3059430"/>
                  </a:cubicBezTo>
                  <a:cubicBezTo>
                    <a:pt x="3863340" y="3073400"/>
                    <a:pt x="3765550" y="3101340"/>
                    <a:pt x="3656330" y="3116580"/>
                  </a:cubicBezTo>
                  <a:cubicBezTo>
                    <a:pt x="3538220" y="3133090"/>
                    <a:pt x="3402330" y="3136900"/>
                    <a:pt x="3282950" y="3153410"/>
                  </a:cubicBezTo>
                  <a:cubicBezTo>
                    <a:pt x="3173730" y="3168650"/>
                    <a:pt x="3092450" y="3190240"/>
                    <a:pt x="2969260" y="3206750"/>
                  </a:cubicBezTo>
                  <a:cubicBezTo>
                    <a:pt x="2792730" y="3229610"/>
                    <a:pt x="2542540" y="3241040"/>
                    <a:pt x="2325370" y="3263900"/>
                  </a:cubicBezTo>
                  <a:cubicBezTo>
                    <a:pt x="2103120" y="3288030"/>
                    <a:pt x="1832610" y="3348990"/>
                    <a:pt x="1653540" y="3348990"/>
                  </a:cubicBezTo>
                  <a:cubicBezTo>
                    <a:pt x="1534160" y="3348990"/>
                    <a:pt x="1452880" y="3336290"/>
                    <a:pt x="1355090" y="3312160"/>
                  </a:cubicBezTo>
                  <a:cubicBezTo>
                    <a:pt x="1257300" y="3288030"/>
                    <a:pt x="1159510" y="3255010"/>
                    <a:pt x="1068070" y="3206750"/>
                  </a:cubicBezTo>
                  <a:cubicBezTo>
                    <a:pt x="971550" y="3155950"/>
                    <a:pt x="872490" y="3082290"/>
                    <a:pt x="792480" y="3007360"/>
                  </a:cubicBezTo>
                  <a:cubicBezTo>
                    <a:pt x="717550" y="2936240"/>
                    <a:pt x="668020" y="2848610"/>
                    <a:pt x="599440" y="2772410"/>
                  </a:cubicBezTo>
                  <a:cubicBezTo>
                    <a:pt x="528320" y="2694940"/>
                    <a:pt x="438150" y="2632710"/>
                    <a:pt x="372110" y="2548890"/>
                  </a:cubicBezTo>
                  <a:cubicBezTo>
                    <a:pt x="303530" y="2461260"/>
                    <a:pt x="245110" y="2359660"/>
                    <a:pt x="195580" y="2255520"/>
                  </a:cubicBezTo>
                  <a:cubicBezTo>
                    <a:pt x="143510" y="2146300"/>
                    <a:pt x="101600" y="2021840"/>
                    <a:pt x="68580" y="1906270"/>
                  </a:cubicBezTo>
                  <a:cubicBezTo>
                    <a:pt x="38100" y="1797050"/>
                    <a:pt x="2540" y="1691640"/>
                    <a:pt x="1270" y="1581150"/>
                  </a:cubicBezTo>
                  <a:cubicBezTo>
                    <a:pt x="0" y="1465580"/>
                    <a:pt x="35560" y="1334770"/>
                    <a:pt x="64770" y="1224280"/>
                  </a:cubicBezTo>
                  <a:cubicBezTo>
                    <a:pt x="91440" y="1123950"/>
                    <a:pt x="143510" y="1047750"/>
                    <a:pt x="166370" y="944880"/>
                  </a:cubicBezTo>
                  <a:cubicBezTo>
                    <a:pt x="191770" y="828040"/>
                    <a:pt x="237490" y="632460"/>
                    <a:pt x="200660" y="557530"/>
                  </a:cubicBezTo>
                  <a:cubicBezTo>
                    <a:pt x="179070" y="511810"/>
                    <a:pt x="90170" y="523240"/>
                    <a:pt x="82550" y="480060"/>
                  </a:cubicBezTo>
                  <a:cubicBezTo>
                    <a:pt x="66040" y="392430"/>
                    <a:pt x="425450" y="0"/>
                    <a:pt x="425450" y="0"/>
                  </a:cubicBezTo>
                </a:path>
              </a:pathLst>
            </a:custGeom>
            <a:solidFill>
              <a:srgbClr val="4E4E4E">
                <a:alpha val="49804"/>
              </a:srgbClr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13" id="13"/>
          <p:cNvGrpSpPr/>
          <p:nvPr/>
        </p:nvGrpSpPr>
        <p:grpSpPr>
          <a:xfrm rot="0">
            <a:off x="15347632" y="-180975"/>
            <a:ext cx="3441383" cy="1892617"/>
            <a:chOff x="0" y="0"/>
            <a:chExt cx="4588510" cy="2523490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8890" y="49530"/>
              <a:ext cx="4537710" cy="2426970"/>
            </a:xfrm>
            <a:custGeom>
              <a:avLst/>
              <a:gdLst/>
              <a:ahLst/>
              <a:cxnLst/>
              <a:rect r="r" b="b" t="t" l="l"/>
              <a:pathLst>
                <a:path h="2426970" w="4537710">
                  <a:moveTo>
                    <a:pt x="626110" y="367030"/>
                  </a:moveTo>
                  <a:cubicBezTo>
                    <a:pt x="679450" y="708660"/>
                    <a:pt x="681990" y="871220"/>
                    <a:pt x="750570" y="915670"/>
                  </a:cubicBezTo>
                  <a:cubicBezTo>
                    <a:pt x="820420" y="961390"/>
                    <a:pt x="984250" y="915670"/>
                    <a:pt x="1080770" y="872490"/>
                  </a:cubicBezTo>
                  <a:cubicBezTo>
                    <a:pt x="1174750" y="829310"/>
                    <a:pt x="1231900" y="732790"/>
                    <a:pt x="1323340" y="657860"/>
                  </a:cubicBezTo>
                  <a:cubicBezTo>
                    <a:pt x="1432560" y="567690"/>
                    <a:pt x="1579880" y="458470"/>
                    <a:pt x="1696720" y="374650"/>
                  </a:cubicBezTo>
                  <a:cubicBezTo>
                    <a:pt x="1797050" y="303530"/>
                    <a:pt x="1878330" y="240030"/>
                    <a:pt x="1982470" y="185420"/>
                  </a:cubicBezTo>
                  <a:cubicBezTo>
                    <a:pt x="2095500" y="127000"/>
                    <a:pt x="2230120" y="69850"/>
                    <a:pt x="2354580" y="39370"/>
                  </a:cubicBezTo>
                  <a:cubicBezTo>
                    <a:pt x="2470150" y="10160"/>
                    <a:pt x="2586990" y="0"/>
                    <a:pt x="2702560" y="1270"/>
                  </a:cubicBezTo>
                  <a:cubicBezTo>
                    <a:pt x="2816860" y="2540"/>
                    <a:pt x="2934970" y="26670"/>
                    <a:pt x="3045460" y="49530"/>
                  </a:cubicBezTo>
                  <a:cubicBezTo>
                    <a:pt x="3150870" y="71120"/>
                    <a:pt x="3251200" y="90170"/>
                    <a:pt x="3351530" y="132080"/>
                  </a:cubicBezTo>
                  <a:cubicBezTo>
                    <a:pt x="3459480" y="176530"/>
                    <a:pt x="3572510" y="240030"/>
                    <a:pt x="3669030" y="316230"/>
                  </a:cubicBezTo>
                  <a:cubicBezTo>
                    <a:pt x="3769360" y="394970"/>
                    <a:pt x="3869690" y="504190"/>
                    <a:pt x="3940810" y="601980"/>
                  </a:cubicBezTo>
                  <a:cubicBezTo>
                    <a:pt x="4003040" y="688340"/>
                    <a:pt x="4044950" y="773430"/>
                    <a:pt x="4083050" y="866140"/>
                  </a:cubicBezTo>
                  <a:cubicBezTo>
                    <a:pt x="4121150" y="960120"/>
                    <a:pt x="4141470" y="1061720"/>
                    <a:pt x="4166870" y="1163320"/>
                  </a:cubicBezTo>
                  <a:cubicBezTo>
                    <a:pt x="4193540" y="1270000"/>
                    <a:pt x="4210050" y="1384300"/>
                    <a:pt x="4237990" y="1490980"/>
                  </a:cubicBezTo>
                  <a:cubicBezTo>
                    <a:pt x="4265930" y="1595120"/>
                    <a:pt x="4282440" y="1715770"/>
                    <a:pt x="4335780" y="1798320"/>
                  </a:cubicBezTo>
                  <a:cubicBezTo>
                    <a:pt x="4384040" y="1871980"/>
                    <a:pt x="4522470" y="1896110"/>
                    <a:pt x="4528820" y="1971040"/>
                  </a:cubicBezTo>
                  <a:cubicBezTo>
                    <a:pt x="4537710" y="2082800"/>
                    <a:pt x="4282440" y="2419350"/>
                    <a:pt x="4157980" y="2423160"/>
                  </a:cubicBezTo>
                  <a:cubicBezTo>
                    <a:pt x="4038600" y="2426970"/>
                    <a:pt x="3874770" y="2160270"/>
                    <a:pt x="3796030" y="2026920"/>
                  </a:cubicBezTo>
                  <a:cubicBezTo>
                    <a:pt x="3733800" y="1920240"/>
                    <a:pt x="3716020" y="1809750"/>
                    <a:pt x="3689350" y="1703070"/>
                  </a:cubicBezTo>
                  <a:cubicBezTo>
                    <a:pt x="3663950" y="1602740"/>
                    <a:pt x="3656330" y="1501140"/>
                    <a:pt x="3634740" y="1403350"/>
                  </a:cubicBezTo>
                  <a:cubicBezTo>
                    <a:pt x="3613150" y="1306830"/>
                    <a:pt x="3599180" y="1206500"/>
                    <a:pt x="3558540" y="1116330"/>
                  </a:cubicBezTo>
                  <a:cubicBezTo>
                    <a:pt x="3517900" y="1023620"/>
                    <a:pt x="3462020" y="929640"/>
                    <a:pt x="3388360" y="852170"/>
                  </a:cubicBezTo>
                  <a:cubicBezTo>
                    <a:pt x="3308350" y="768350"/>
                    <a:pt x="3201670" y="681990"/>
                    <a:pt x="3089910" y="637540"/>
                  </a:cubicBezTo>
                  <a:cubicBezTo>
                    <a:pt x="2975610" y="591820"/>
                    <a:pt x="2830830" y="586740"/>
                    <a:pt x="2710180" y="584200"/>
                  </a:cubicBezTo>
                  <a:cubicBezTo>
                    <a:pt x="2602230" y="581660"/>
                    <a:pt x="2513330" y="574040"/>
                    <a:pt x="2400300" y="614680"/>
                  </a:cubicBezTo>
                  <a:cubicBezTo>
                    <a:pt x="2231390" y="675640"/>
                    <a:pt x="2009140" y="868680"/>
                    <a:pt x="1826260" y="1003300"/>
                  </a:cubicBezTo>
                  <a:cubicBezTo>
                    <a:pt x="1651000" y="1132840"/>
                    <a:pt x="1479550" y="1309370"/>
                    <a:pt x="1324610" y="1403350"/>
                  </a:cubicBezTo>
                  <a:cubicBezTo>
                    <a:pt x="1209040" y="1473200"/>
                    <a:pt x="1111250" y="1524000"/>
                    <a:pt x="998220" y="1546860"/>
                  </a:cubicBezTo>
                  <a:cubicBezTo>
                    <a:pt x="885190" y="1569720"/>
                    <a:pt x="755650" y="1573530"/>
                    <a:pt x="643890" y="1539240"/>
                  </a:cubicBezTo>
                  <a:cubicBezTo>
                    <a:pt x="525780" y="1502410"/>
                    <a:pt x="389890" y="1414780"/>
                    <a:pt x="311150" y="1323340"/>
                  </a:cubicBezTo>
                  <a:cubicBezTo>
                    <a:pt x="238760" y="1239520"/>
                    <a:pt x="214630" y="1125220"/>
                    <a:pt x="176530" y="1021080"/>
                  </a:cubicBezTo>
                  <a:cubicBezTo>
                    <a:pt x="137160" y="914400"/>
                    <a:pt x="102870" y="792480"/>
                    <a:pt x="80010" y="689610"/>
                  </a:cubicBezTo>
                  <a:cubicBezTo>
                    <a:pt x="60960" y="601980"/>
                    <a:pt x="0" y="500380"/>
                    <a:pt x="41910" y="444500"/>
                  </a:cubicBezTo>
                  <a:cubicBezTo>
                    <a:pt x="106680" y="358140"/>
                    <a:pt x="626110" y="367030"/>
                    <a:pt x="626110" y="367030"/>
                  </a:cubicBezTo>
                </a:path>
              </a:pathLst>
            </a:custGeom>
            <a:solidFill>
              <a:srgbClr val="4E4E4E">
                <a:alpha val="49804"/>
              </a:srgbClr>
            </a:solidFill>
            <a:ln cap="sq">
              <a:noFill/>
              <a:prstDash val="solid"/>
              <a:miter/>
            </a:ln>
          </p:spPr>
        </p:sp>
      </p:grpSp>
      <p:sp>
        <p:nvSpPr>
          <p:cNvPr name="TextBox 15" id="15"/>
          <p:cNvSpPr txBox="true"/>
          <p:nvPr/>
        </p:nvSpPr>
        <p:spPr>
          <a:xfrm rot="0">
            <a:off x="7782922" y="660559"/>
            <a:ext cx="8651513" cy="852128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5835"/>
              </a:lnSpc>
            </a:pPr>
            <a:r>
              <a:rPr lang="en-US" sz="4167">
                <a:solidFill>
                  <a:srgbClr val="000000"/>
                </a:solidFill>
                <a:latin typeface="Helveticish Bold"/>
              </a:rPr>
              <a:t>TNA Australia Full Member- </a:t>
            </a:r>
            <a:r>
              <a:rPr lang="en-US" sz="4167">
                <a:solidFill>
                  <a:srgbClr val="000000"/>
                </a:solidFill>
                <a:latin typeface="Helveticish"/>
              </a:rPr>
              <a:t>click add to cart to start the purchase</a:t>
            </a:r>
          </a:p>
          <a:p>
            <a:pPr algn="just">
              <a:lnSpc>
                <a:spcPts val="5835"/>
              </a:lnSpc>
            </a:pPr>
          </a:p>
          <a:p>
            <a:pPr algn="just">
              <a:lnSpc>
                <a:spcPts val="5835"/>
              </a:lnSpc>
            </a:pPr>
            <a:r>
              <a:rPr lang="en-US" sz="4167">
                <a:solidFill>
                  <a:srgbClr val="000000"/>
                </a:solidFill>
                <a:latin typeface="Helveticish"/>
              </a:rPr>
              <a:t>When a new membership or renewal is made the user gets the option to click the link for a support Group Leader to contact them</a:t>
            </a:r>
          </a:p>
          <a:p>
            <a:pPr algn="just">
              <a:lnSpc>
                <a:spcPts val="5835"/>
              </a:lnSpc>
            </a:pPr>
          </a:p>
          <a:p>
            <a:pPr algn="just">
              <a:lnSpc>
                <a:spcPts val="5835"/>
              </a:lnSpc>
            </a:pPr>
            <a:r>
              <a:rPr lang="en-US" sz="4167">
                <a:solidFill>
                  <a:srgbClr val="000000"/>
                </a:solidFill>
                <a:latin typeface="Helveticish"/>
              </a:rPr>
              <a:t>Kim our President currently fulfills this support</a:t>
            </a:r>
          </a:p>
          <a:p>
            <a:pPr algn="just">
              <a:lnSpc>
                <a:spcPts val="4295"/>
              </a:lnSpc>
            </a:pPr>
          </a:p>
          <a:p>
            <a:pPr algn="just">
              <a:lnSpc>
                <a:spcPts val="5060"/>
              </a:lnSpc>
            </a:pPr>
          </a:p>
        </p:txBody>
      </p:sp>
      <p:sp>
        <p:nvSpPr>
          <p:cNvPr name="Freeform 16" id="16"/>
          <p:cNvSpPr/>
          <p:nvPr/>
        </p:nvSpPr>
        <p:spPr>
          <a:xfrm flipH="false" flipV="false" rot="0">
            <a:off x="1199733" y="839085"/>
            <a:ext cx="5251550" cy="8608829"/>
          </a:xfrm>
          <a:custGeom>
            <a:avLst/>
            <a:gdLst/>
            <a:ahLst/>
            <a:cxnLst/>
            <a:rect r="r" b="b" t="t" l="l"/>
            <a:pathLst>
              <a:path h="8608829" w="5251550">
                <a:moveTo>
                  <a:pt x="0" y="0"/>
                </a:moveTo>
                <a:lnTo>
                  <a:pt x="5251549" y="0"/>
                </a:lnTo>
                <a:lnTo>
                  <a:pt x="5251549" y="8608830"/>
                </a:lnTo>
                <a:lnTo>
                  <a:pt x="0" y="860883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17429" r="0" b="-18129"/>
            </a:stretch>
          </a:blipFill>
        </p:spPr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9000"/>
            </a:blip>
            <a:stretch>
              <a:fillRect l="0" t="-31168" r="0" b="-46609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4352270" y="-56198"/>
            <a:ext cx="4164330" cy="3105150"/>
            <a:chOff x="0" y="0"/>
            <a:chExt cx="5552440" cy="41402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25400" y="-31750"/>
              <a:ext cx="5488940" cy="4138930"/>
            </a:xfrm>
            <a:custGeom>
              <a:avLst/>
              <a:gdLst/>
              <a:ahLst/>
              <a:cxnLst/>
              <a:rect r="r" b="b" t="t" l="l"/>
              <a:pathLst>
                <a:path h="4138930" w="5488940">
                  <a:moveTo>
                    <a:pt x="683260" y="158750"/>
                  </a:moveTo>
                  <a:cubicBezTo>
                    <a:pt x="608330" y="787400"/>
                    <a:pt x="590550" y="889000"/>
                    <a:pt x="608330" y="995680"/>
                  </a:cubicBezTo>
                  <a:cubicBezTo>
                    <a:pt x="626110" y="1101090"/>
                    <a:pt x="652780" y="1202690"/>
                    <a:pt x="721360" y="1303020"/>
                  </a:cubicBezTo>
                  <a:cubicBezTo>
                    <a:pt x="815340" y="1440180"/>
                    <a:pt x="1018540" y="1620520"/>
                    <a:pt x="1179830" y="1703070"/>
                  </a:cubicBezTo>
                  <a:cubicBezTo>
                    <a:pt x="1315720" y="1772920"/>
                    <a:pt x="1465580" y="1795780"/>
                    <a:pt x="1606550" y="1802130"/>
                  </a:cubicBezTo>
                  <a:cubicBezTo>
                    <a:pt x="1744980" y="1808480"/>
                    <a:pt x="1849120" y="1778000"/>
                    <a:pt x="2018030" y="1743710"/>
                  </a:cubicBezTo>
                  <a:cubicBezTo>
                    <a:pt x="2298700" y="1686560"/>
                    <a:pt x="2848610" y="1512570"/>
                    <a:pt x="3121660" y="1447800"/>
                  </a:cubicBezTo>
                  <a:cubicBezTo>
                    <a:pt x="3280410" y="1410970"/>
                    <a:pt x="3378200" y="1388110"/>
                    <a:pt x="3500120" y="1370330"/>
                  </a:cubicBezTo>
                  <a:cubicBezTo>
                    <a:pt x="3613150" y="1353820"/>
                    <a:pt x="3716020" y="1338580"/>
                    <a:pt x="3831590" y="1343660"/>
                  </a:cubicBezTo>
                  <a:cubicBezTo>
                    <a:pt x="3958590" y="1350010"/>
                    <a:pt x="4099560" y="1361440"/>
                    <a:pt x="4230370" y="1413510"/>
                  </a:cubicBezTo>
                  <a:cubicBezTo>
                    <a:pt x="4380230" y="1473200"/>
                    <a:pt x="4558030" y="1600200"/>
                    <a:pt x="4671060" y="1705610"/>
                  </a:cubicBezTo>
                  <a:cubicBezTo>
                    <a:pt x="4761230" y="1789430"/>
                    <a:pt x="4814570" y="1875790"/>
                    <a:pt x="4874260" y="1972310"/>
                  </a:cubicBezTo>
                  <a:cubicBezTo>
                    <a:pt x="4935220" y="2071370"/>
                    <a:pt x="4979670" y="2165350"/>
                    <a:pt x="5030470" y="2292350"/>
                  </a:cubicBezTo>
                  <a:cubicBezTo>
                    <a:pt x="5100320" y="2465070"/>
                    <a:pt x="5173980" y="2708910"/>
                    <a:pt x="5234940" y="2924810"/>
                  </a:cubicBezTo>
                  <a:cubicBezTo>
                    <a:pt x="5297170" y="3145790"/>
                    <a:pt x="5342890" y="3455670"/>
                    <a:pt x="5396230" y="3601720"/>
                  </a:cubicBezTo>
                  <a:cubicBezTo>
                    <a:pt x="5422900" y="3676650"/>
                    <a:pt x="5488940" y="3704590"/>
                    <a:pt x="5476240" y="3763010"/>
                  </a:cubicBezTo>
                  <a:cubicBezTo>
                    <a:pt x="5452110" y="3868420"/>
                    <a:pt x="5118100" y="4138930"/>
                    <a:pt x="5015230" y="4121150"/>
                  </a:cubicBezTo>
                  <a:cubicBezTo>
                    <a:pt x="4947920" y="4109720"/>
                    <a:pt x="4917440" y="3989070"/>
                    <a:pt x="4880610" y="3911600"/>
                  </a:cubicBezTo>
                  <a:cubicBezTo>
                    <a:pt x="4841240" y="3826510"/>
                    <a:pt x="4817110" y="3727450"/>
                    <a:pt x="4792980" y="3628390"/>
                  </a:cubicBezTo>
                  <a:cubicBezTo>
                    <a:pt x="4767580" y="3524250"/>
                    <a:pt x="4761230" y="3426460"/>
                    <a:pt x="4730750" y="3300730"/>
                  </a:cubicBezTo>
                  <a:cubicBezTo>
                    <a:pt x="4687570" y="3125470"/>
                    <a:pt x="4608830" y="2858770"/>
                    <a:pt x="4545330" y="2678430"/>
                  </a:cubicBezTo>
                  <a:cubicBezTo>
                    <a:pt x="4494530" y="2536190"/>
                    <a:pt x="4452620" y="2411730"/>
                    <a:pt x="4390390" y="2301240"/>
                  </a:cubicBezTo>
                  <a:cubicBezTo>
                    <a:pt x="4334510" y="2203450"/>
                    <a:pt x="4281170" y="2105660"/>
                    <a:pt x="4196080" y="2043430"/>
                  </a:cubicBezTo>
                  <a:cubicBezTo>
                    <a:pt x="4105910" y="1977390"/>
                    <a:pt x="3971290" y="1938020"/>
                    <a:pt x="3853180" y="1926590"/>
                  </a:cubicBezTo>
                  <a:cubicBezTo>
                    <a:pt x="3732530" y="1913890"/>
                    <a:pt x="3623310" y="1946910"/>
                    <a:pt x="3477260" y="1974850"/>
                  </a:cubicBezTo>
                  <a:cubicBezTo>
                    <a:pt x="3263900" y="2015490"/>
                    <a:pt x="2967990" y="2106930"/>
                    <a:pt x="2703830" y="2170430"/>
                  </a:cubicBezTo>
                  <a:cubicBezTo>
                    <a:pt x="2426970" y="2236470"/>
                    <a:pt x="2066290" y="2332990"/>
                    <a:pt x="1851660" y="2363470"/>
                  </a:cubicBezTo>
                  <a:cubicBezTo>
                    <a:pt x="1723390" y="2381250"/>
                    <a:pt x="1643380" y="2386330"/>
                    <a:pt x="1539240" y="2382520"/>
                  </a:cubicBezTo>
                  <a:cubicBezTo>
                    <a:pt x="1432560" y="2377440"/>
                    <a:pt x="1324610" y="2363470"/>
                    <a:pt x="1216660" y="2335530"/>
                  </a:cubicBezTo>
                  <a:cubicBezTo>
                    <a:pt x="1102360" y="2305050"/>
                    <a:pt x="994410" y="2265680"/>
                    <a:pt x="873760" y="2200910"/>
                  </a:cubicBezTo>
                  <a:cubicBezTo>
                    <a:pt x="717550" y="2117090"/>
                    <a:pt x="488950" y="1983740"/>
                    <a:pt x="368300" y="1849120"/>
                  </a:cubicBezTo>
                  <a:cubicBezTo>
                    <a:pt x="267970" y="1738630"/>
                    <a:pt x="220980" y="1615440"/>
                    <a:pt x="165100" y="1480820"/>
                  </a:cubicBezTo>
                  <a:cubicBezTo>
                    <a:pt x="104140" y="1332230"/>
                    <a:pt x="44450" y="1144270"/>
                    <a:pt x="25400" y="988060"/>
                  </a:cubicBezTo>
                  <a:cubicBezTo>
                    <a:pt x="8890" y="849630"/>
                    <a:pt x="27940" y="731520"/>
                    <a:pt x="38100" y="591820"/>
                  </a:cubicBezTo>
                  <a:cubicBezTo>
                    <a:pt x="49530" y="433070"/>
                    <a:pt x="0" y="158750"/>
                    <a:pt x="97790" y="82550"/>
                  </a:cubicBezTo>
                  <a:cubicBezTo>
                    <a:pt x="203200" y="0"/>
                    <a:pt x="683260" y="158750"/>
                    <a:pt x="683260" y="158750"/>
                  </a:cubicBezTo>
                </a:path>
              </a:pathLst>
            </a:custGeom>
            <a:solidFill>
              <a:srgbClr val="1DAB9D">
                <a:alpha val="49804"/>
              </a:srgbClr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5" id="5"/>
          <p:cNvGrpSpPr/>
          <p:nvPr/>
        </p:nvGrpSpPr>
        <p:grpSpPr>
          <a:xfrm rot="0">
            <a:off x="93345" y="7140893"/>
            <a:ext cx="6357938" cy="3446145"/>
            <a:chOff x="0" y="0"/>
            <a:chExt cx="8477250" cy="459486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45720" y="39370"/>
              <a:ext cx="8455660" cy="4538980"/>
            </a:xfrm>
            <a:custGeom>
              <a:avLst/>
              <a:gdLst/>
              <a:ahLst/>
              <a:cxnLst/>
              <a:rect r="r" b="b" t="t" l="l"/>
              <a:pathLst>
                <a:path h="4538980" w="8455660">
                  <a:moveTo>
                    <a:pt x="328930" y="687070"/>
                  </a:moveTo>
                  <a:cubicBezTo>
                    <a:pt x="200660" y="674370"/>
                    <a:pt x="182880" y="668020"/>
                    <a:pt x="160020" y="654050"/>
                  </a:cubicBezTo>
                  <a:cubicBezTo>
                    <a:pt x="127000" y="633730"/>
                    <a:pt x="77470" y="591820"/>
                    <a:pt x="54610" y="561340"/>
                  </a:cubicBezTo>
                  <a:cubicBezTo>
                    <a:pt x="38100" y="539750"/>
                    <a:pt x="30480" y="524510"/>
                    <a:pt x="22860" y="499110"/>
                  </a:cubicBezTo>
                  <a:cubicBezTo>
                    <a:pt x="11430" y="462280"/>
                    <a:pt x="0" y="405130"/>
                    <a:pt x="5080" y="360680"/>
                  </a:cubicBezTo>
                  <a:cubicBezTo>
                    <a:pt x="10160" y="316230"/>
                    <a:pt x="34290" y="262890"/>
                    <a:pt x="54610" y="229870"/>
                  </a:cubicBezTo>
                  <a:cubicBezTo>
                    <a:pt x="68580" y="207010"/>
                    <a:pt x="80010" y="193040"/>
                    <a:pt x="101600" y="176530"/>
                  </a:cubicBezTo>
                  <a:cubicBezTo>
                    <a:pt x="132080" y="152400"/>
                    <a:pt x="170180" y="132080"/>
                    <a:pt x="226060" y="111760"/>
                  </a:cubicBezTo>
                  <a:cubicBezTo>
                    <a:pt x="322580" y="74930"/>
                    <a:pt x="508000" y="0"/>
                    <a:pt x="645160" y="11430"/>
                  </a:cubicBezTo>
                  <a:cubicBezTo>
                    <a:pt x="786130" y="24130"/>
                    <a:pt x="967740" y="104140"/>
                    <a:pt x="1061720" y="190500"/>
                  </a:cubicBezTo>
                  <a:cubicBezTo>
                    <a:pt x="1137920" y="260350"/>
                    <a:pt x="1169670" y="347980"/>
                    <a:pt x="1203960" y="450850"/>
                  </a:cubicBezTo>
                  <a:cubicBezTo>
                    <a:pt x="1245870" y="580390"/>
                    <a:pt x="1254760" y="764540"/>
                    <a:pt x="1266190" y="913130"/>
                  </a:cubicBezTo>
                  <a:cubicBezTo>
                    <a:pt x="1276350" y="1051560"/>
                    <a:pt x="1264920" y="1178560"/>
                    <a:pt x="1273810" y="1316990"/>
                  </a:cubicBezTo>
                  <a:cubicBezTo>
                    <a:pt x="1283970" y="1463040"/>
                    <a:pt x="1297940" y="1621790"/>
                    <a:pt x="1327150" y="1765300"/>
                  </a:cubicBezTo>
                  <a:cubicBezTo>
                    <a:pt x="1355090" y="1902460"/>
                    <a:pt x="1386840" y="2045970"/>
                    <a:pt x="1442720" y="2161540"/>
                  </a:cubicBezTo>
                  <a:cubicBezTo>
                    <a:pt x="1493520" y="2266950"/>
                    <a:pt x="1548130" y="2367280"/>
                    <a:pt x="1638300" y="2437130"/>
                  </a:cubicBezTo>
                  <a:cubicBezTo>
                    <a:pt x="1738630" y="2514600"/>
                    <a:pt x="1898650" y="2561590"/>
                    <a:pt x="2029460" y="2585720"/>
                  </a:cubicBezTo>
                  <a:cubicBezTo>
                    <a:pt x="2151380" y="2608580"/>
                    <a:pt x="2246630" y="2602230"/>
                    <a:pt x="2395220" y="2588260"/>
                  </a:cubicBezTo>
                  <a:cubicBezTo>
                    <a:pt x="2633980" y="2565400"/>
                    <a:pt x="3067050" y="2437130"/>
                    <a:pt x="3318510" y="2400300"/>
                  </a:cubicBezTo>
                  <a:cubicBezTo>
                    <a:pt x="3491230" y="2374900"/>
                    <a:pt x="3614420" y="2360930"/>
                    <a:pt x="3756660" y="2360930"/>
                  </a:cubicBezTo>
                  <a:cubicBezTo>
                    <a:pt x="3891280" y="2360930"/>
                    <a:pt x="4024630" y="2368550"/>
                    <a:pt x="4150360" y="2399030"/>
                  </a:cubicBezTo>
                  <a:cubicBezTo>
                    <a:pt x="4273550" y="2428240"/>
                    <a:pt x="4398010" y="2489200"/>
                    <a:pt x="4504690" y="2538730"/>
                  </a:cubicBezTo>
                  <a:cubicBezTo>
                    <a:pt x="4598670" y="2583180"/>
                    <a:pt x="4674870" y="2626360"/>
                    <a:pt x="4761230" y="2678430"/>
                  </a:cubicBezTo>
                  <a:cubicBezTo>
                    <a:pt x="4855210" y="2734310"/>
                    <a:pt x="4927600" y="2794000"/>
                    <a:pt x="5046980" y="2865120"/>
                  </a:cubicBezTo>
                  <a:cubicBezTo>
                    <a:pt x="5236210" y="2976880"/>
                    <a:pt x="5605780" y="3166110"/>
                    <a:pt x="5801360" y="3263900"/>
                  </a:cubicBezTo>
                  <a:cubicBezTo>
                    <a:pt x="5923280" y="3324860"/>
                    <a:pt x="5995670" y="3360420"/>
                    <a:pt x="6099810" y="3406140"/>
                  </a:cubicBezTo>
                  <a:cubicBezTo>
                    <a:pt x="6209030" y="3454400"/>
                    <a:pt x="6297930" y="3496310"/>
                    <a:pt x="6441440" y="3545840"/>
                  </a:cubicBezTo>
                  <a:cubicBezTo>
                    <a:pt x="6677660" y="3627120"/>
                    <a:pt x="7090410" y="3750310"/>
                    <a:pt x="7391400" y="3815080"/>
                  </a:cubicBezTo>
                  <a:cubicBezTo>
                    <a:pt x="7658100" y="3872230"/>
                    <a:pt x="7976870" y="3919220"/>
                    <a:pt x="8155940" y="3929380"/>
                  </a:cubicBezTo>
                  <a:cubicBezTo>
                    <a:pt x="8252460" y="3934460"/>
                    <a:pt x="8335010" y="3876040"/>
                    <a:pt x="8380730" y="3920490"/>
                  </a:cubicBezTo>
                  <a:cubicBezTo>
                    <a:pt x="8455660" y="3991610"/>
                    <a:pt x="8446770" y="4438650"/>
                    <a:pt x="8380730" y="4504690"/>
                  </a:cubicBezTo>
                  <a:cubicBezTo>
                    <a:pt x="8346440" y="4538980"/>
                    <a:pt x="8294370" y="4508500"/>
                    <a:pt x="8225790" y="4504690"/>
                  </a:cubicBezTo>
                  <a:cubicBezTo>
                    <a:pt x="8084820" y="4497070"/>
                    <a:pt x="7760970" y="4460240"/>
                    <a:pt x="7584440" y="4436110"/>
                  </a:cubicBezTo>
                  <a:cubicBezTo>
                    <a:pt x="7458710" y="4419600"/>
                    <a:pt x="7399020" y="4414520"/>
                    <a:pt x="7263130" y="4384040"/>
                  </a:cubicBezTo>
                  <a:cubicBezTo>
                    <a:pt x="7018020" y="4329430"/>
                    <a:pt x="6499860" y="4184650"/>
                    <a:pt x="6245860" y="4097020"/>
                  </a:cubicBezTo>
                  <a:cubicBezTo>
                    <a:pt x="6088380" y="4043680"/>
                    <a:pt x="6024880" y="4014470"/>
                    <a:pt x="5872480" y="3944620"/>
                  </a:cubicBezTo>
                  <a:cubicBezTo>
                    <a:pt x="5617210" y="3827780"/>
                    <a:pt x="5100320" y="3569970"/>
                    <a:pt x="4866640" y="3436620"/>
                  </a:cubicBezTo>
                  <a:cubicBezTo>
                    <a:pt x="4735830" y="3361690"/>
                    <a:pt x="4672330" y="3308350"/>
                    <a:pt x="4569460" y="3246120"/>
                  </a:cubicBezTo>
                  <a:cubicBezTo>
                    <a:pt x="4460240" y="3180080"/>
                    <a:pt x="4338320" y="3102610"/>
                    <a:pt x="4227830" y="3053080"/>
                  </a:cubicBezTo>
                  <a:cubicBezTo>
                    <a:pt x="4132580" y="3009900"/>
                    <a:pt x="4051300" y="2974340"/>
                    <a:pt x="3952240" y="2956560"/>
                  </a:cubicBezTo>
                  <a:cubicBezTo>
                    <a:pt x="3845560" y="2937510"/>
                    <a:pt x="3750310" y="2940050"/>
                    <a:pt x="3608070" y="2952750"/>
                  </a:cubicBezTo>
                  <a:cubicBezTo>
                    <a:pt x="3373120" y="2974340"/>
                    <a:pt x="2948940" y="3093720"/>
                    <a:pt x="2682240" y="3131820"/>
                  </a:cubicBezTo>
                  <a:cubicBezTo>
                    <a:pt x="2480310" y="3159760"/>
                    <a:pt x="2324100" y="3186430"/>
                    <a:pt x="2148840" y="3180080"/>
                  </a:cubicBezTo>
                  <a:cubicBezTo>
                    <a:pt x="1978660" y="3173730"/>
                    <a:pt x="1785620" y="3139440"/>
                    <a:pt x="1647190" y="3094990"/>
                  </a:cubicBezTo>
                  <a:cubicBezTo>
                    <a:pt x="1541780" y="3060700"/>
                    <a:pt x="1469390" y="3028950"/>
                    <a:pt x="1380490" y="2964180"/>
                  </a:cubicBezTo>
                  <a:cubicBezTo>
                    <a:pt x="1266190" y="2881630"/>
                    <a:pt x="1132840" y="2748280"/>
                    <a:pt x="1040130" y="2614930"/>
                  </a:cubicBezTo>
                  <a:cubicBezTo>
                    <a:pt x="944880" y="2477770"/>
                    <a:pt x="869950" y="2288540"/>
                    <a:pt x="821690" y="2150110"/>
                  </a:cubicBezTo>
                  <a:cubicBezTo>
                    <a:pt x="784860" y="2044700"/>
                    <a:pt x="772160" y="1973580"/>
                    <a:pt x="751840" y="1861820"/>
                  </a:cubicBezTo>
                  <a:cubicBezTo>
                    <a:pt x="725170" y="1710690"/>
                    <a:pt x="701040" y="1488440"/>
                    <a:pt x="689610" y="1324610"/>
                  </a:cubicBezTo>
                  <a:cubicBezTo>
                    <a:pt x="680720" y="1187450"/>
                    <a:pt x="698500" y="1069340"/>
                    <a:pt x="683260" y="947420"/>
                  </a:cubicBezTo>
                  <a:cubicBezTo>
                    <a:pt x="669290" y="829310"/>
                    <a:pt x="674370" y="643890"/>
                    <a:pt x="605790" y="603250"/>
                  </a:cubicBezTo>
                  <a:cubicBezTo>
                    <a:pt x="541020" y="563880"/>
                    <a:pt x="378460" y="685800"/>
                    <a:pt x="295910" y="687070"/>
                  </a:cubicBezTo>
                  <a:cubicBezTo>
                    <a:pt x="241300" y="688340"/>
                    <a:pt x="200660" y="674370"/>
                    <a:pt x="160020" y="654050"/>
                  </a:cubicBezTo>
                  <a:cubicBezTo>
                    <a:pt x="119380" y="632460"/>
                    <a:pt x="80010" y="598170"/>
                    <a:pt x="54610" y="561340"/>
                  </a:cubicBezTo>
                  <a:cubicBezTo>
                    <a:pt x="29210" y="524510"/>
                    <a:pt x="10160" y="474980"/>
                    <a:pt x="5080" y="430530"/>
                  </a:cubicBezTo>
                  <a:cubicBezTo>
                    <a:pt x="0" y="386080"/>
                    <a:pt x="6350" y="334010"/>
                    <a:pt x="22860" y="292100"/>
                  </a:cubicBezTo>
                  <a:cubicBezTo>
                    <a:pt x="39370" y="250190"/>
                    <a:pt x="67310" y="207010"/>
                    <a:pt x="101600" y="176530"/>
                  </a:cubicBezTo>
                  <a:cubicBezTo>
                    <a:pt x="135890" y="146050"/>
                    <a:pt x="185420" y="124460"/>
                    <a:pt x="226060" y="111760"/>
                  </a:cubicBezTo>
                  <a:cubicBezTo>
                    <a:pt x="261620" y="100330"/>
                    <a:pt x="304800" y="76200"/>
                    <a:pt x="328930" y="97790"/>
                  </a:cubicBezTo>
                  <a:cubicBezTo>
                    <a:pt x="386080" y="148590"/>
                    <a:pt x="328930" y="687070"/>
                    <a:pt x="328930" y="687070"/>
                  </a:cubicBezTo>
                </a:path>
              </a:pathLst>
            </a:custGeom>
            <a:solidFill>
              <a:srgbClr val="1DAB9D">
                <a:alpha val="49804"/>
              </a:srgbClr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7" id="7"/>
          <p:cNvGrpSpPr/>
          <p:nvPr/>
        </p:nvGrpSpPr>
        <p:grpSpPr>
          <a:xfrm rot="0">
            <a:off x="14789468" y="121920"/>
            <a:ext cx="4023360" cy="2697480"/>
            <a:chOff x="0" y="0"/>
            <a:chExt cx="5364480" cy="359664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-59690" y="-52070"/>
              <a:ext cx="5440680" cy="3681730"/>
            </a:xfrm>
            <a:custGeom>
              <a:avLst/>
              <a:gdLst/>
              <a:ahLst/>
              <a:cxnLst/>
              <a:rect r="r" b="b" t="t" l="l"/>
              <a:pathLst>
                <a:path h="3681730" w="5440680">
                  <a:moveTo>
                    <a:pt x="701040" y="102870"/>
                  </a:moveTo>
                  <a:cubicBezTo>
                    <a:pt x="739140" y="858520"/>
                    <a:pt x="891540" y="934720"/>
                    <a:pt x="1004570" y="1014730"/>
                  </a:cubicBezTo>
                  <a:cubicBezTo>
                    <a:pt x="1111250" y="1090930"/>
                    <a:pt x="1221740" y="1165860"/>
                    <a:pt x="1338580" y="1202690"/>
                  </a:cubicBezTo>
                  <a:cubicBezTo>
                    <a:pt x="1451610" y="1238250"/>
                    <a:pt x="1582420" y="1245870"/>
                    <a:pt x="1692910" y="1235710"/>
                  </a:cubicBezTo>
                  <a:cubicBezTo>
                    <a:pt x="1794510" y="1226820"/>
                    <a:pt x="1851660" y="1201420"/>
                    <a:pt x="1979930" y="1156970"/>
                  </a:cubicBezTo>
                  <a:cubicBezTo>
                    <a:pt x="2259330" y="1059180"/>
                    <a:pt x="2994660" y="684530"/>
                    <a:pt x="3280410" y="603250"/>
                  </a:cubicBezTo>
                  <a:cubicBezTo>
                    <a:pt x="3413760" y="565150"/>
                    <a:pt x="3478530" y="551180"/>
                    <a:pt x="3582670" y="556260"/>
                  </a:cubicBezTo>
                  <a:cubicBezTo>
                    <a:pt x="3694430" y="561340"/>
                    <a:pt x="3820160" y="596900"/>
                    <a:pt x="3928110" y="643890"/>
                  </a:cubicBezTo>
                  <a:cubicBezTo>
                    <a:pt x="4038600" y="692150"/>
                    <a:pt x="4147820" y="773430"/>
                    <a:pt x="4237990" y="845820"/>
                  </a:cubicBezTo>
                  <a:cubicBezTo>
                    <a:pt x="4318000" y="910590"/>
                    <a:pt x="4381500" y="977900"/>
                    <a:pt x="4447540" y="1051560"/>
                  </a:cubicBezTo>
                  <a:cubicBezTo>
                    <a:pt x="4516120" y="1127760"/>
                    <a:pt x="4580890" y="1210310"/>
                    <a:pt x="4643120" y="1297940"/>
                  </a:cubicBezTo>
                  <a:cubicBezTo>
                    <a:pt x="4709160" y="1390650"/>
                    <a:pt x="4782820" y="1490980"/>
                    <a:pt x="4831080" y="1596390"/>
                  </a:cubicBezTo>
                  <a:cubicBezTo>
                    <a:pt x="4879340" y="1699260"/>
                    <a:pt x="4907280" y="1816100"/>
                    <a:pt x="4935220" y="1922780"/>
                  </a:cubicBezTo>
                  <a:cubicBezTo>
                    <a:pt x="4960620" y="2021840"/>
                    <a:pt x="4968240" y="2114550"/>
                    <a:pt x="4994910" y="2213610"/>
                  </a:cubicBezTo>
                  <a:cubicBezTo>
                    <a:pt x="5022850" y="2320290"/>
                    <a:pt x="5063490" y="2435860"/>
                    <a:pt x="5101590" y="2540000"/>
                  </a:cubicBezTo>
                  <a:cubicBezTo>
                    <a:pt x="5137150" y="2636520"/>
                    <a:pt x="5177790" y="2716530"/>
                    <a:pt x="5213350" y="2815590"/>
                  </a:cubicBezTo>
                  <a:cubicBezTo>
                    <a:pt x="5252720" y="2926080"/>
                    <a:pt x="5298440" y="3048000"/>
                    <a:pt x="5325110" y="3173730"/>
                  </a:cubicBezTo>
                  <a:cubicBezTo>
                    <a:pt x="5353050" y="3308350"/>
                    <a:pt x="5440680" y="3526790"/>
                    <a:pt x="5373370" y="3597910"/>
                  </a:cubicBezTo>
                  <a:cubicBezTo>
                    <a:pt x="5293360" y="3681730"/>
                    <a:pt x="4859020" y="3634740"/>
                    <a:pt x="4790440" y="3562350"/>
                  </a:cubicBezTo>
                  <a:cubicBezTo>
                    <a:pt x="4753610" y="3524250"/>
                    <a:pt x="4795520" y="3459480"/>
                    <a:pt x="4786630" y="3395980"/>
                  </a:cubicBezTo>
                  <a:cubicBezTo>
                    <a:pt x="4773930" y="3308350"/>
                    <a:pt x="4744720" y="3208020"/>
                    <a:pt x="4705350" y="3084830"/>
                  </a:cubicBezTo>
                  <a:cubicBezTo>
                    <a:pt x="4645660" y="2899410"/>
                    <a:pt x="4498340" y="2594610"/>
                    <a:pt x="4441190" y="2396490"/>
                  </a:cubicBezTo>
                  <a:cubicBezTo>
                    <a:pt x="4399280" y="2252980"/>
                    <a:pt x="4404360" y="2134870"/>
                    <a:pt x="4363720" y="2014220"/>
                  </a:cubicBezTo>
                  <a:cubicBezTo>
                    <a:pt x="4324350" y="1896110"/>
                    <a:pt x="4265930" y="1781810"/>
                    <a:pt x="4201160" y="1680210"/>
                  </a:cubicBezTo>
                  <a:cubicBezTo>
                    <a:pt x="4137660" y="1581150"/>
                    <a:pt x="4057650" y="1490980"/>
                    <a:pt x="3980180" y="1409700"/>
                  </a:cubicBezTo>
                  <a:cubicBezTo>
                    <a:pt x="3907790" y="1333500"/>
                    <a:pt x="3837940" y="1247140"/>
                    <a:pt x="3750310" y="1205230"/>
                  </a:cubicBezTo>
                  <a:cubicBezTo>
                    <a:pt x="3663950" y="1163320"/>
                    <a:pt x="3581400" y="1141730"/>
                    <a:pt x="3456940" y="1156970"/>
                  </a:cubicBezTo>
                  <a:cubicBezTo>
                    <a:pt x="3216910" y="1187450"/>
                    <a:pt x="2679700" y="1502410"/>
                    <a:pt x="2439670" y="1601470"/>
                  </a:cubicBezTo>
                  <a:cubicBezTo>
                    <a:pt x="2308860" y="1654810"/>
                    <a:pt x="2235200" y="1686560"/>
                    <a:pt x="2134870" y="1719580"/>
                  </a:cubicBezTo>
                  <a:cubicBezTo>
                    <a:pt x="2038350" y="1751330"/>
                    <a:pt x="1949450" y="1783080"/>
                    <a:pt x="1847850" y="1799590"/>
                  </a:cubicBezTo>
                  <a:cubicBezTo>
                    <a:pt x="1738630" y="1817370"/>
                    <a:pt x="1612900" y="1823720"/>
                    <a:pt x="1502410" y="1818640"/>
                  </a:cubicBezTo>
                  <a:cubicBezTo>
                    <a:pt x="1400810" y="1813560"/>
                    <a:pt x="1309370" y="1804670"/>
                    <a:pt x="1210310" y="1776730"/>
                  </a:cubicBezTo>
                  <a:cubicBezTo>
                    <a:pt x="1099820" y="1744980"/>
                    <a:pt x="981710" y="1691640"/>
                    <a:pt x="875030" y="1629410"/>
                  </a:cubicBezTo>
                  <a:cubicBezTo>
                    <a:pt x="765810" y="1565910"/>
                    <a:pt x="670560" y="1503680"/>
                    <a:pt x="566420" y="1400810"/>
                  </a:cubicBezTo>
                  <a:cubicBezTo>
                    <a:pt x="424180" y="1258570"/>
                    <a:pt x="210820" y="1038860"/>
                    <a:pt x="134620" y="821690"/>
                  </a:cubicBezTo>
                  <a:cubicBezTo>
                    <a:pt x="58420" y="605790"/>
                    <a:pt x="0" y="217170"/>
                    <a:pt x="110490" y="102870"/>
                  </a:cubicBezTo>
                  <a:cubicBezTo>
                    <a:pt x="210820" y="0"/>
                    <a:pt x="701040" y="102870"/>
                    <a:pt x="701040" y="102870"/>
                  </a:cubicBezTo>
                </a:path>
              </a:pathLst>
            </a:custGeom>
            <a:solidFill>
              <a:srgbClr val="1AC8DB">
                <a:alpha val="49804"/>
              </a:srgbClr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9" id="9"/>
          <p:cNvGrpSpPr/>
          <p:nvPr/>
        </p:nvGrpSpPr>
        <p:grpSpPr>
          <a:xfrm rot="0">
            <a:off x="95250" y="7557135"/>
            <a:ext cx="5023485" cy="3130867"/>
            <a:chOff x="0" y="0"/>
            <a:chExt cx="6697980" cy="4174490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50800"/>
              <a:ext cx="6711950" cy="4137660"/>
            </a:xfrm>
            <a:custGeom>
              <a:avLst/>
              <a:gdLst/>
              <a:ahLst/>
              <a:cxnLst/>
              <a:rect r="r" b="b" t="t" l="l"/>
              <a:pathLst>
                <a:path h="4137660" w="6711950">
                  <a:moveTo>
                    <a:pt x="179070" y="0"/>
                  </a:moveTo>
                  <a:cubicBezTo>
                    <a:pt x="426720" y="58420"/>
                    <a:pt x="613410" y="90170"/>
                    <a:pt x="722630" y="161290"/>
                  </a:cubicBezTo>
                  <a:cubicBezTo>
                    <a:pt x="824230" y="227330"/>
                    <a:pt x="919480" y="327660"/>
                    <a:pt x="966470" y="434340"/>
                  </a:cubicBezTo>
                  <a:cubicBezTo>
                    <a:pt x="1014730" y="542290"/>
                    <a:pt x="1007110" y="683260"/>
                    <a:pt x="1005840" y="808990"/>
                  </a:cubicBezTo>
                  <a:cubicBezTo>
                    <a:pt x="1004570" y="937260"/>
                    <a:pt x="967740" y="1074420"/>
                    <a:pt x="958850" y="1195070"/>
                  </a:cubicBezTo>
                  <a:cubicBezTo>
                    <a:pt x="949960" y="1301750"/>
                    <a:pt x="946150" y="1398270"/>
                    <a:pt x="948690" y="1498600"/>
                  </a:cubicBezTo>
                  <a:cubicBezTo>
                    <a:pt x="951230" y="1597660"/>
                    <a:pt x="947420" y="1681480"/>
                    <a:pt x="974090" y="1795780"/>
                  </a:cubicBezTo>
                  <a:cubicBezTo>
                    <a:pt x="1013460" y="1965960"/>
                    <a:pt x="1132840" y="2247900"/>
                    <a:pt x="1215390" y="2405380"/>
                  </a:cubicBezTo>
                  <a:cubicBezTo>
                    <a:pt x="1271270" y="2513330"/>
                    <a:pt x="1304290" y="2607310"/>
                    <a:pt x="1386840" y="2664460"/>
                  </a:cubicBezTo>
                  <a:cubicBezTo>
                    <a:pt x="1477010" y="2726690"/>
                    <a:pt x="1610360" y="2738120"/>
                    <a:pt x="1751330" y="2743200"/>
                  </a:cubicBezTo>
                  <a:cubicBezTo>
                    <a:pt x="1941830" y="2749550"/>
                    <a:pt x="2207260" y="2680970"/>
                    <a:pt x="2428240" y="2645410"/>
                  </a:cubicBezTo>
                  <a:cubicBezTo>
                    <a:pt x="2641600" y="2611120"/>
                    <a:pt x="2880360" y="2573020"/>
                    <a:pt x="3055620" y="2534920"/>
                  </a:cubicBezTo>
                  <a:cubicBezTo>
                    <a:pt x="3182620" y="2506980"/>
                    <a:pt x="3272790" y="2486660"/>
                    <a:pt x="3382010" y="2451100"/>
                  </a:cubicBezTo>
                  <a:cubicBezTo>
                    <a:pt x="3496310" y="2414270"/>
                    <a:pt x="3610610" y="2343150"/>
                    <a:pt x="3724910" y="2313940"/>
                  </a:cubicBezTo>
                  <a:cubicBezTo>
                    <a:pt x="3832860" y="2286000"/>
                    <a:pt x="3942080" y="2266950"/>
                    <a:pt x="4048760" y="2273300"/>
                  </a:cubicBezTo>
                  <a:cubicBezTo>
                    <a:pt x="4155440" y="2279650"/>
                    <a:pt x="4263390" y="2317750"/>
                    <a:pt x="4363720" y="2353310"/>
                  </a:cubicBezTo>
                  <a:cubicBezTo>
                    <a:pt x="4462780" y="2387600"/>
                    <a:pt x="4563110" y="2421890"/>
                    <a:pt x="4646930" y="2480310"/>
                  </a:cubicBezTo>
                  <a:cubicBezTo>
                    <a:pt x="4732020" y="2538730"/>
                    <a:pt x="4800600" y="2618740"/>
                    <a:pt x="4869180" y="2702560"/>
                  </a:cubicBezTo>
                  <a:cubicBezTo>
                    <a:pt x="4942840" y="2791460"/>
                    <a:pt x="4983480" y="2924810"/>
                    <a:pt x="5069840" y="3001010"/>
                  </a:cubicBezTo>
                  <a:cubicBezTo>
                    <a:pt x="5153660" y="3075940"/>
                    <a:pt x="5280660" y="3101340"/>
                    <a:pt x="5378450" y="3158490"/>
                  </a:cubicBezTo>
                  <a:cubicBezTo>
                    <a:pt x="5472430" y="3213100"/>
                    <a:pt x="5543550" y="3295650"/>
                    <a:pt x="5646420" y="3333750"/>
                  </a:cubicBezTo>
                  <a:cubicBezTo>
                    <a:pt x="5763260" y="3375660"/>
                    <a:pt x="5923280" y="3351530"/>
                    <a:pt x="6049010" y="3380740"/>
                  </a:cubicBezTo>
                  <a:cubicBezTo>
                    <a:pt x="6167120" y="3408680"/>
                    <a:pt x="6303010" y="3481070"/>
                    <a:pt x="6383020" y="3500120"/>
                  </a:cubicBezTo>
                  <a:cubicBezTo>
                    <a:pt x="6426200" y="3510280"/>
                    <a:pt x="6456680" y="3484880"/>
                    <a:pt x="6487160" y="3511550"/>
                  </a:cubicBezTo>
                  <a:cubicBezTo>
                    <a:pt x="6560820" y="3573780"/>
                    <a:pt x="6711950" y="4000500"/>
                    <a:pt x="6647180" y="4072890"/>
                  </a:cubicBezTo>
                  <a:cubicBezTo>
                    <a:pt x="6588760" y="4137660"/>
                    <a:pt x="6327140" y="4020820"/>
                    <a:pt x="6186170" y="3990340"/>
                  </a:cubicBezTo>
                  <a:cubicBezTo>
                    <a:pt x="6065520" y="3963670"/>
                    <a:pt x="5961380" y="3928110"/>
                    <a:pt x="5853430" y="3903980"/>
                  </a:cubicBezTo>
                  <a:cubicBezTo>
                    <a:pt x="5753100" y="3881120"/>
                    <a:pt x="5657850" y="3874770"/>
                    <a:pt x="5558790" y="3849370"/>
                  </a:cubicBezTo>
                  <a:cubicBezTo>
                    <a:pt x="5454650" y="3822700"/>
                    <a:pt x="5363210" y="3798570"/>
                    <a:pt x="5245100" y="3745230"/>
                  </a:cubicBezTo>
                  <a:cubicBezTo>
                    <a:pt x="5071110" y="3666490"/>
                    <a:pt x="4766310" y="3509010"/>
                    <a:pt x="4632960" y="3384550"/>
                  </a:cubicBezTo>
                  <a:cubicBezTo>
                    <a:pt x="4545330" y="3303270"/>
                    <a:pt x="4530090" y="3211830"/>
                    <a:pt x="4462780" y="3133090"/>
                  </a:cubicBezTo>
                  <a:cubicBezTo>
                    <a:pt x="4392930" y="3050540"/>
                    <a:pt x="4311650" y="2954020"/>
                    <a:pt x="4217670" y="2901950"/>
                  </a:cubicBezTo>
                  <a:cubicBezTo>
                    <a:pt x="4124960" y="2851150"/>
                    <a:pt x="4006850" y="2813050"/>
                    <a:pt x="3905250" y="2823210"/>
                  </a:cubicBezTo>
                  <a:cubicBezTo>
                    <a:pt x="3802380" y="2833370"/>
                    <a:pt x="3708400" y="2927350"/>
                    <a:pt x="3606800" y="2967990"/>
                  </a:cubicBezTo>
                  <a:cubicBezTo>
                    <a:pt x="3505200" y="3008630"/>
                    <a:pt x="3429000" y="3034030"/>
                    <a:pt x="3295650" y="3065780"/>
                  </a:cubicBezTo>
                  <a:cubicBezTo>
                    <a:pt x="3067050" y="3121660"/>
                    <a:pt x="2589530" y="3180080"/>
                    <a:pt x="2345690" y="3228340"/>
                  </a:cubicBezTo>
                  <a:cubicBezTo>
                    <a:pt x="2193290" y="3258820"/>
                    <a:pt x="2092960" y="3298190"/>
                    <a:pt x="1973580" y="3310890"/>
                  </a:cubicBezTo>
                  <a:cubicBezTo>
                    <a:pt x="1864360" y="3322320"/>
                    <a:pt x="1761490" y="3319780"/>
                    <a:pt x="1658620" y="3307080"/>
                  </a:cubicBezTo>
                  <a:cubicBezTo>
                    <a:pt x="1555750" y="3294380"/>
                    <a:pt x="1454150" y="3271520"/>
                    <a:pt x="1356360" y="3238500"/>
                  </a:cubicBezTo>
                  <a:cubicBezTo>
                    <a:pt x="1256030" y="3205480"/>
                    <a:pt x="1151890" y="3163570"/>
                    <a:pt x="1064260" y="3108960"/>
                  </a:cubicBezTo>
                  <a:cubicBezTo>
                    <a:pt x="979170" y="3055620"/>
                    <a:pt x="895350" y="2994660"/>
                    <a:pt x="833120" y="2914650"/>
                  </a:cubicBezTo>
                  <a:cubicBezTo>
                    <a:pt x="767080" y="2830830"/>
                    <a:pt x="735330" y="2733040"/>
                    <a:pt x="681990" y="2613660"/>
                  </a:cubicBezTo>
                  <a:cubicBezTo>
                    <a:pt x="608330" y="2449830"/>
                    <a:pt x="494030" y="2180590"/>
                    <a:pt x="445770" y="2014220"/>
                  </a:cubicBezTo>
                  <a:cubicBezTo>
                    <a:pt x="412750" y="1901190"/>
                    <a:pt x="401320" y="1827530"/>
                    <a:pt x="388620" y="1723390"/>
                  </a:cubicBezTo>
                  <a:cubicBezTo>
                    <a:pt x="373380" y="1606550"/>
                    <a:pt x="363220" y="1469390"/>
                    <a:pt x="365760" y="1348740"/>
                  </a:cubicBezTo>
                  <a:cubicBezTo>
                    <a:pt x="368300" y="1234440"/>
                    <a:pt x="375920" y="1125220"/>
                    <a:pt x="398780" y="1016000"/>
                  </a:cubicBezTo>
                  <a:cubicBezTo>
                    <a:pt x="421640" y="905510"/>
                    <a:pt x="538480" y="756920"/>
                    <a:pt x="501650" y="688340"/>
                  </a:cubicBezTo>
                  <a:cubicBezTo>
                    <a:pt x="466090" y="622300"/>
                    <a:pt x="283210" y="621030"/>
                    <a:pt x="199390" y="601980"/>
                  </a:cubicBezTo>
                  <a:cubicBezTo>
                    <a:pt x="140970" y="588010"/>
                    <a:pt x="76200" y="613410"/>
                    <a:pt x="50800" y="575310"/>
                  </a:cubicBezTo>
                  <a:cubicBezTo>
                    <a:pt x="0" y="499110"/>
                    <a:pt x="179070" y="0"/>
                    <a:pt x="179070" y="0"/>
                  </a:cubicBezTo>
                </a:path>
              </a:pathLst>
            </a:custGeom>
            <a:solidFill>
              <a:srgbClr val="1AC8DB">
                <a:alpha val="49804"/>
              </a:srgbClr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11" id="11"/>
          <p:cNvGrpSpPr/>
          <p:nvPr/>
        </p:nvGrpSpPr>
        <p:grpSpPr>
          <a:xfrm rot="0">
            <a:off x="-111442" y="7827645"/>
            <a:ext cx="4396740" cy="3006090"/>
            <a:chOff x="0" y="0"/>
            <a:chExt cx="5862320" cy="4008120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49530" y="50800"/>
              <a:ext cx="5800090" cy="3937000"/>
            </a:xfrm>
            <a:custGeom>
              <a:avLst/>
              <a:gdLst/>
              <a:ahLst/>
              <a:cxnLst/>
              <a:rect r="r" b="b" t="t" l="l"/>
              <a:pathLst>
                <a:path h="3937000" w="5800090">
                  <a:moveTo>
                    <a:pt x="425450" y="0"/>
                  </a:moveTo>
                  <a:cubicBezTo>
                    <a:pt x="600710" y="134620"/>
                    <a:pt x="701040" y="217170"/>
                    <a:pt x="745490" y="304800"/>
                  </a:cubicBezTo>
                  <a:cubicBezTo>
                    <a:pt x="789940" y="393700"/>
                    <a:pt x="803910" y="505460"/>
                    <a:pt x="803910" y="613410"/>
                  </a:cubicBezTo>
                  <a:cubicBezTo>
                    <a:pt x="803910" y="732790"/>
                    <a:pt x="764540" y="847090"/>
                    <a:pt x="731520" y="990600"/>
                  </a:cubicBezTo>
                  <a:cubicBezTo>
                    <a:pt x="687070" y="1184910"/>
                    <a:pt x="534670" y="1497330"/>
                    <a:pt x="551180" y="1670050"/>
                  </a:cubicBezTo>
                  <a:cubicBezTo>
                    <a:pt x="561340" y="1781810"/>
                    <a:pt x="631190" y="1849120"/>
                    <a:pt x="678180" y="1936750"/>
                  </a:cubicBezTo>
                  <a:cubicBezTo>
                    <a:pt x="726440" y="2026920"/>
                    <a:pt x="774700" y="2114550"/>
                    <a:pt x="839470" y="2204720"/>
                  </a:cubicBezTo>
                  <a:cubicBezTo>
                    <a:pt x="914400" y="2308860"/>
                    <a:pt x="1018540" y="2425700"/>
                    <a:pt x="1112520" y="2520950"/>
                  </a:cubicBezTo>
                  <a:cubicBezTo>
                    <a:pt x="1200150" y="2608580"/>
                    <a:pt x="1280160" y="2716530"/>
                    <a:pt x="1381760" y="2755900"/>
                  </a:cubicBezTo>
                  <a:cubicBezTo>
                    <a:pt x="1478280" y="2794000"/>
                    <a:pt x="1576070" y="2771140"/>
                    <a:pt x="1701800" y="2764790"/>
                  </a:cubicBezTo>
                  <a:cubicBezTo>
                    <a:pt x="1885950" y="2755900"/>
                    <a:pt x="2131060" y="2706370"/>
                    <a:pt x="2376170" y="2680970"/>
                  </a:cubicBezTo>
                  <a:cubicBezTo>
                    <a:pt x="2669540" y="2650490"/>
                    <a:pt x="3061970" y="2636520"/>
                    <a:pt x="3343910" y="2597150"/>
                  </a:cubicBezTo>
                  <a:cubicBezTo>
                    <a:pt x="3564890" y="2566670"/>
                    <a:pt x="3766820" y="2506980"/>
                    <a:pt x="3933190" y="2482850"/>
                  </a:cubicBezTo>
                  <a:cubicBezTo>
                    <a:pt x="4053840" y="2465070"/>
                    <a:pt x="4145280" y="2448560"/>
                    <a:pt x="4248150" y="2452370"/>
                  </a:cubicBezTo>
                  <a:cubicBezTo>
                    <a:pt x="4348480" y="2456180"/>
                    <a:pt x="4448810" y="2472690"/>
                    <a:pt x="4545330" y="2500630"/>
                  </a:cubicBezTo>
                  <a:cubicBezTo>
                    <a:pt x="4645660" y="2529840"/>
                    <a:pt x="4747260" y="2569210"/>
                    <a:pt x="4839970" y="2627630"/>
                  </a:cubicBezTo>
                  <a:cubicBezTo>
                    <a:pt x="4939030" y="2689860"/>
                    <a:pt x="5035550" y="2783840"/>
                    <a:pt x="5115560" y="2868930"/>
                  </a:cubicBezTo>
                  <a:cubicBezTo>
                    <a:pt x="5189220" y="2947670"/>
                    <a:pt x="5219700" y="3041650"/>
                    <a:pt x="5307330" y="3119120"/>
                  </a:cubicBezTo>
                  <a:cubicBezTo>
                    <a:pt x="5420360" y="3219450"/>
                    <a:pt x="5726430" y="3263900"/>
                    <a:pt x="5761990" y="3389630"/>
                  </a:cubicBezTo>
                  <a:cubicBezTo>
                    <a:pt x="5800090" y="3521710"/>
                    <a:pt x="5612130" y="3869690"/>
                    <a:pt x="5492750" y="3906520"/>
                  </a:cubicBezTo>
                  <a:cubicBezTo>
                    <a:pt x="5392420" y="3937000"/>
                    <a:pt x="5240020" y="3792220"/>
                    <a:pt x="5128260" y="3710940"/>
                  </a:cubicBezTo>
                  <a:cubicBezTo>
                    <a:pt x="5013960" y="3627120"/>
                    <a:pt x="4908550" y="3509010"/>
                    <a:pt x="4817110" y="3409950"/>
                  </a:cubicBezTo>
                  <a:cubicBezTo>
                    <a:pt x="4737100" y="3323590"/>
                    <a:pt x="4695190" y="3215640"/>
                    <a:pt x="4607560" y="3153410"/>
                  </a:cubicBezTo>
                  <a:cubicBezTo>
                    <a:pt x="4517390" y="3089910"/>
                    <a:pt x="4390390" y="3051810"/>
                    <a:pt x="4281170" y="3036570"/>
                  </a:cubicBezTo>
                  <a:cubicBezTo>
                    <a:pt x="4177030" y="3022600"/>
                    <a:pt x="4071620" y="3046730"/>
                    <a:pt x="3967480" y="3059430"/>
                  </a:cubicBezTo>
                  <a:cubicBezTo>
                    <a:pt x="3863340" y="3073400"/>
                    <a:pt x="3765550" y="3101340"/>
                    <a:pt x="3656330" y="3116580"/>
                  </a:cubicBezTo>
                  <a:cubicBezTo>
                    <a:pt x="3538220" y="3133090"/>
                    <a:pt x="3402330" y="3136900"/>
                    <a:pt x="3282950" y="3153410"/>
                  </a:cubicBezTo>
                  <a:cubicBezTo>
                    <a:pt x="3173730" y="3168650"/>
                    <a:pt x="3092450" y="3190240"/>
                    <a:pt x="2969260" y="3206750"/>
                  </a:cubicBezTo>
                  <a:cubicBezTo>
                    <a:pt x="2792730" y="3229610"/>
                    <a:pt x="2542540" y="3241040"/>
                    <a:pt x="2325370" y="3263900"/>
                  </a:cubicBezTo>
                  <a:cubicBezTo>
                    <a:pt x="2103120" y="3288030"/>
                    <a:pt x="1832610" y="3348990"/>
                    <a:pt x="1653540" y="3348990"/>
                  </a:cubicBezTo>
                  <a:cubicBezTo>
                    <a:pt x="1534160" y="3348990"/>
                    <a:pt x="1452880" y="3336290"/>
                    <a:pt x="1355090" y="3312160"/>
                  </a:cubicBezTo>
                  <a:cubicBezTo>
                    <a:pt x="1257300" y="3288030"/>
                    <a:pt x="1159510" y="3255010"/>
                    <a:pt x="1068070" y="3206750"/>
                  </a:cubicBezTo>
                  <a:cubicBezTo>
                    <a:pt x="971550" y="3155950"/>
                    <a:pt x="872490" y="3082290"/>
                    <a:pt x="792480" y="3007360"/>
                  </a:cubicBezTo>
                  <a:cubicBezTo>
                    <a:pt x="717550" y="2936240"/>
                    <a:pt x="668020" y="2848610"/>
                    <a:pt x="599440" y="2772410"/>
                  </a:cubicBezTo>
                  <a:cubicBezTo>
                    <a:pt x="528320" y="2694940"/>
                    <a:pt x="438150" y="2632710"/>
                    <a:pt x="372110" y="2548890"/>
                  </a:cubicBezTo>
                  <a:cubicBezTo>
                    <a:pt x="303530" y="2461260"/>
                    <a:pt x="245110" y="2359660"/>
                    <a:pt x="195580" y="2255520"/>
                  </a:cubicBezTo>
                  <a:cubicBezTo>
                    <a:pt x="143510" y="2146300"/>
                    <a:pt x="101600" y="2021840"/>
                    <a:pt x="68580" y="1906270"/>
                  </a:cubicBezTo>
                  <a:cubicBezTo>
                    <a:pt x="38100" y="1797050"/>
                    <a:pt x="2540" y="1691640"/>
                    <a:pt x="1270" y="1581150"/>
                  </a:cubicBezTo>
                  <a:cubicBezTo>
                    <a:pt x="0" y="1465580"/>
                    <a:pt x="35560" y="1334770"/>
                    <a:pt x="64770" y="1224280"/>
                  </a:cubicBezTo>
                  <a:cubicBezTo>
                    <a:pt x="91440" y="1123950"/>
                    <a:pt x="143510" y="1047750"/>
                    <a:pt x="166370" y="944880"/>
                  </a:cubicBezTo>
                  <a:cubicBezTo>
                    <a:pt x="191770" y="828040"/>
                    <a:pt x="237490" y="632460"/>
                    <a:pt x="200660" y="557530"/>
                  </a:cubicBezTo>
                  <a:cubicBezTo>
                    <a:pt x="179070" y="511810"/>
                    <a:pt x="90170" y="523240"/>
                    <a:pt x="82550" y="480060"/>
                  </a:cubicBezTo>
                  <a:cubicBezTo>
                    <a:pt x="66040" y="392430"/>
                    <a:pt x="425450" y="0"/>
                    <a:pt x="425450" y="0"/>
                  </a:cubicBezTo>
                </a:path>
              </a:pathLst>
            </a:custGeom>
            <a:solidFill>
              <a:srgbClr val="4E4E4E">
                <a:alpha val="49804"/>
              </a:srgbClr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13" id="13"/>
          <p:cNvGrpSpPr/>
          <p:nvPr/>
        </p:nvGrpSpPr>
        <p:grpSpPr>
          <a:xfrm rot="0">
            <a:off x="15347632" y="-180975"/>
            <a:ext cx="3441383" cy="1892617"/>
            <a:chOff x="0" y="0"/>
            <a:chExt cx="4588510" cy="2523490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8890" y="49530"/>
              <a:ext cx="4537710" cy="2426970"/>
            </a:xfrm>
            <a:custGeom>
              <a:avLst/>
              <a:gdLst/>
              <a:ahLst/>
              <a:cxnLst/>
              <a:rect r="r" b="b" t="t" l="l"/>
              <a:pathLst>
                <a:path h="2426970" w="4537710">
                  <a:moveTo>
                    <a:pt x="626110" y="367030"/>
                  </a:moveTo>
                  <a:cubicBezTo>
                    <a:pt x="679450" y="708660"/>
                    <a:pt x="681990" y="871220"/>
                    <a:pt x="750570" y="915670"/>
                  </a:cubicBezTo>
                  <a:cubicBezTo>
                    <a:pt x="820420" y="961390"/>
                    <a:pt x="984250" y="915670"/>
                    <a:pt x="1080770" y="872490"/>
                  </a:cubicBezTo>
                  <a:cubicBezTo>
                    <a:pt x="1174750" y="829310"/>
                    <a:pt x="1231900" y="732790"/>
                    <a:pt x="1323340" y="657860"/>
                  </a:cubicBezTo>
                  <a:cubicBezTo>
                    <a:pt x="1432560" y="567690"/>
                    <a:pt x="1579880" y="458470"/>
                    <a:pt x="1696720" y="374650"/>
                  </a:cubicBezTo>
                  <a:cubicBezTo>
                    <a:pt x="1797050" y="303530"/>
                    <a:pt x="1878330" y="240030"/>
                    <a:pt x="1982470" y="185420"/>
                  </a:cubicBezTo>
                  <a:cubicBezTo>
                    <a:pt x="2095500" y="127000"/>
                    <a:pt x="2230120" y="69850"/>
                    <a:pt x="2354580" y="39370"/>
                  </a:cubicBezTo>
                  <a:cubicBezTo>
                    <a:pt x="2470150" y="10160"/>
                    <a:pt x="2586990" y="0"/>
                    <a:pt x="2702560" y="1270"/>
                  </a:cubicBezTo>
                  <a:cubicBezTo>
                    <a:pt x="2816860" y="2540"/>
                    <a:pt x="2934970" y="26670"/>
                    <a:pt x="3045460" y="49530"/>
                  </a:cubicBezTo>
                  <a:cubicBezTo>
                    <a:pt x="3150870" y="71120"/>
                    <a:pt x="3251200" y="90170"/>
                    <a:pt x="3351530" y="132080"/>
                  </a:cubicBezTo>
                  <a:cubicBezTo>
                    <a:pt x="3459480" y="176530"/>
                    <a:pt x="3572510" y="240030"/>
                    <a:pt x="3669030" y="316230"/>
                  </a:cubicBezTo>
                  <a:cubicBezTo>
                    <a:pt x="3769360" y="394970"/>
                    <a:pt x="3869690" y="504190"/>
                    <a:pt x="3940810" y="601980"/>
                  </a:cubicBezTo>
                  <a:cubicBezTo>
                    <a:pt x="4003040" y="688340"/>
                    <a:pt x="4044950" y="773430"/>
                    <a:pt x="4083050" y="866140"/>
                  </a:cubicBezTo>
                  <a:cubicBezTo>
                    <a:pt x="4121150" y="960120"/>
                    <a:pt x="4141470" y="1061720"/>
                    <a:pt x="4166870" y="1163320"/>
                  </a:cubicBezTo>
                  <a:cubicBezTo>
                    <a:pt x="4193540" y="1270000"/>
                    <a:pt x="4210050" y="1384300"/>
                    <a:pt x="4237990" y="1490980"/>
                  </a:cubicBezTo>
                  <a:cubicBezTo>
                    <a:pt x="4265930" y="1595120"/>
                    <a:pt x="4282440" y="1715770"/>
                    <a:pt x="4335780" y="1798320"/>
                  </a:cubicBezTo>
                  <a:cubicBezTo>
                    <a:pt x="4384040" y="1871980"/>
                    <a:pt x="4522470" y="1896110"/>
                    <a:pt x="4528820" y="1971040"/>
                  </a:cubicBezTo>
                  <a:cubicBezTo>
                    <a:pt x="4537710" y="2082800"/>
                    <a:pt x="4282440" y="2419350"/>
                    <a:pt x="4157980" y="2423160"/>
                  </a:cubicBezTo>
                  <a:cubicBezTo>
                    <a:pt x="4038600" y="2426970"/>
                    <a:pt x="3874770" y="2160270"/>
                    <a:pt x="3796030" y="2026920"/>
                  </a:cubicBezTo>
                  <a:cubicBezTo>
                    <a:pt x="3733800" y="1920240"/>
                    <a:pt x="3716020" y="1809750"/>
                    <a:pt x="3689350" y="1703070"/>
                  </a:cubicBezTo>
                  <a:cubicBezTo>
                    <a:pt x="3663950" y="1602740"/>
                    <a:pt x="3656330" y="1501140"/>
                    <a:pt x="3634740" y="1403350"/>
                  </a:cubicBezTo>
                  <a:cubicBezTo>
                    <a:pt x="3613150" y="1306830"/>
                    <a:pt x="3599180" y="1206500"/>
                    <a:pt x="3558540" y="1116330"/>
                  </a:cubicBezTo>
                  <a:cubicBezTo>
                    <a:pt x="3517900" y="1023620"/>
                    <a:pt x="3462020" y="929640"/>
                    <a:pt x="3388360" y="852170"/>
                  </a:cubicBezTo>
                  <a:cubicBezTo>
                    <a:pt x="3308350" y="768350"/>
                    <a:pt x="3201670" y="681990"/>
                    <a:pt x="3089910" y="637540"/>
                  </a:cubicBezTo>
                  <a:cubicBezTo>
                    <a:pt x="2975610" y="591820"/>
                    <a:pt x="2830830" y="586740"/>
                    <a:pt x="2710180" y="584200"/>
                  </a:cubicBezTo>
                  <a:cubicBezTo>
                    <a:pt x="2602230" y="581660"/>
                    <a:pt x="2513330" y="574040"/>
                    <a:pt x="2400300" y="614680"/>
                  </a:cubicBezTo>
                  <a:cubicBezTo>
                    <a:pt x="2231390" y="675640"/>
                    <a:pt x="2009140" y="868680"/>
                    <a:pt x="1826260" y="1003300"/>
                  </a:cubicBezTo>
                  <a:cubicBezTo>
                    <a:pt x="1651000" y="1132840"/>
                    <a:pt x="1479550" y="1309370"/>
                    <a:pt x="1324610" y="1403350"/>
                  </a:cubicBezTo>
                  <a:cubicBezTo>
                    <a:pt x="1209040" y="1473200"/>
                    <a:pt x="1111250" y="1524000"/>
                    <a:pt x="998220" y="1546860"/>
                  </a:cubicBezTo>
                  <a:cubicBezTo>
                    <a:pt x="885190" y="1569720"/>
                    <a:pt x="755650" y="1573530"/>
                    <a:pt x="643890" y="1539240"/>
                  </a:cubicBezTo>
                  <a:cubicBezTo>
                    <a:pt x="525780" y="1502410"/>
                    <a:pt x="389890" y="1414780"/>
                    <a:pt x="311150" y="1323340"/>
                  </a:cubicBezTo>
                  <a:cubicBezTo>
                    <a:pt x="238760" y="1239520"/>
                    <a:pt x="214630" y="1125220"/>
                    <a:pt x="176530" y="1021080"/>
                  </a:cubicBezTo>
                  <a:cubicBezTo>
                    <a:pt x="137160" y="914400"/>
                    <a:pt x="102870" y="792480"/>
                    <a:pt x="80010" y="689610"/>
                  </a:cubicBezTo>
                  <a:cubicBezTo>
                    <a:pt x="60960" y="601980"/>
                    <a:pt x="0" y="500380"/>
                    <a:pt x="41910" y="444500"/>
                  </a:cubicBezTo>
                  <a:cubicBezTo>
                    <a:pt x="106680" y="358140"/>
                    <a:pt x="626110" y="367030"/>
                    <a:pt x="626110" y="367030"/>
                  </a:cubicBezTo>
                </a:path>
              </a:pathLst>
            </a:custGeom>
            <a:solidFill>
              <a:srgbClr val="4E4E4E">
                <a:alpha val="49804"/>
              </a:srgbClr>
            </a:solidFill>
            <a:ln cap="sq">
              <a:noFill/>
              <a:prstDash val="solid"/>
              <a:miter/>
            </a:ln>
          </p:spPr>
        </p:sp>
      </p:grpSp>
      <p:sp>
        <p:nvSpPr>
          <p:cNvPr name="TextBox 15" id="15"/>
          <p:cNvSpPr txBox="true"/>
          <p:nvPr/>
        </p:nvSpPr>
        <p:spPr>
          <a:xfrm rot="0">
            <a:off x="8493393" y="329603"/>
            <a:ext cx="9152635" cy="1050413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5928"/>
              </a:lnSpc>
            </a:pPr>
            <a:r>
              <a:rPr lang="en-US" sz="4234">
                <a:solidFill>
                  <a:srgbClr val="000000"/>
                </a:solidFill>
                <a:latin typeface="Helveticish Bold"/>
              </a:rPr>
              <a:t>Paying for a Membership Online</a:t>
            </a:r>
          </a:p>
          <a:p>
            <a:pPr algn="just" marL="914250" indent="-457125" lvl="1">
              <a:lnSpc>
                <a:spcPts val="5928"/>
              </a:lnSpc>
              <a:buFont typeface="Arial"/>
              <a:buChar char="•"/>
            </a:pPr>
            <a:r>
              <a:rPr lang="en-US" sz="4234">
                <a:solidFill>
                  <a:srgbClr val="000000"/>
                </a:solidFill>
                <a:latin typeface="Helveticish"/>
              </a:rPr>
              <a:t>Scroll down to proceed to Checkout</a:t>
            </a:r>
          </a:p>
          <a:p>
            <a:pPr algn="just" marL="914250" indent="-457125" lvl="1">
              <a:lnSpc>
                <a:spcPts val="5928"/>
              </a:lnSpc>
              <a:buFont typeface="Arial"/>
              <a:buChar char="•"/>
            </a:pPr>
            <a:r>
              <a:rPr lang="en-US" sz="4234">
                <a:solidFill>
                  <a:srgbClr val="000000"/>
                </a:solidFill>
                <a:latin typeface="Helveticish"/>
              </a:rPr>
              <a:t>If you already have an account login, using your Username and password</a:t>
            </a:r>
          </a:p>
          <a:p>
            <a:pPr algn="just" marL="914250" indent="-457125" lvl="1">
              <a:lnSpc>
                <a:spcPts val="5928"/>
              </a:lnSpc>
              <a:buFont typeface="Arial"/>
              <a:buChar char="•"/>
            </a:pPr>
            <a:r>
              <a:rPr lang="en-US" sz="4234">
                <a:solidFill>
                  <a:srgbClr val="000000"/>
                </a:solidFill>
                <a:latin typeface="Helveticish"/>
              </a:rPr>
              <a:t>Choose how you wish to pay</a:t>
            </a:r>
          </a:p>
          <a:p>
            <a:pPr algn="just" marL="914250" indent="-457125" lvl="1">
              <a:lnSpc>
                <a:spcPts val="5928"/>
              </a:lnSpc>
              <a:buFont typeface="Arial"/>
              <a:buChar char="•"/>
            </a:pPr>
            <a:r>
              <a:rPr lang="en-US" sz="4234">
                <a:solidFill>
                  <a:srgbClr val="000000"/>
                </a:solidFill>
                <a:latin typeface="Helveticish"/>
              </a:rPr>
              <a:t>When successful you will be sent an email with the order details.</a:t>
            </a:r>
          </a:p>
          <a:p>
            <a:pPr algn="just" marL="914250" indent="-457125" lvl="1">
              <a:lnSpc>
                <a:spcPts val="5928"/>
              </a:lnSpc>
              <a:buFont typeface="Arial"/>
              <a:buChar char="•"/>
            </a:pPr>
            <a:r>
              <a:rPr lang="en-US" sz="4234">
                <a:solidFill>
                  <a:srgbClr val="000000"/>
                </a:solidFill>
                <a:latin typeface="Helveticish"/>
              </a:rPr>
              <a:t>Users can also fill in “apply for membership” form</a:t>
            </a:r>
          </a:p>
          <a:p>
            <a:pPr algn="just">
              <a:lnSpc>
                <a:spcPts val="4363"/>
              </a:lnSpc>
            </a:pPr>
            <a:r>
              <a:rPr lang="en-US" sz="3117">
                <a:solidFill>
                  <a:srgbClr val="000000"/>
                </a:solidFill>
                <a:latin typeface="Helveticish"/>
              </a:rPr>
              <a:t>If a member has an issue or has made a mistake email </a:t>
            </a:r>
            <a:r>
              <a:rPr lang="en-US" sz="3117" u="sng">
                <a:solidFill>
                  <a:srgbClr val="000000"/>
                </a:solidFill>
                <a:latin typeface="Helveticish Italics"/>
                <a:hlinkClick r:id="rId3" tooltip="mailto:membership@tnaaustralia.org.au"/>
              </a:rPr>
              <a:t>membership@tnaaustralia.org.au</a:t>
            </a:r>
            <a:r>
              <a:rPr lang="en-US" sz="3117">
                <a:solidFill>
                  <a:srgbClr val="000000"/>
                </a:solidFill>
                <a:latin typeface="Helveticish"/>
              </a:rPr>
              <a:t> to be corrected</a:t>
            </a:r>
          </a:p>
          <a:p>
            <a:pPr algn="just">
              <a:lnSpc>
                <a:spcPts val="5141"/>
              </a:lnSpc>
            </a:pPr>
          </a:p>
        </p:txBody>
      </p:sp>
      <p:sp>
        <p:nvSpPr>
          <p:cNvPr name="Freeform 16" id="16"/>
          <p:cNvSpPr/>
          <p:nvPr/>
        </p:nvSpPr>
        <p:spPr>
          <a:xfrm flipH="false" flipV="false" rot="0">
            <a:off x="388738" y="486136"/>
            <a:ext cx="2523819" cy="3555836"/>
          </a:xfrm>
          <a:custGeom>
            <a:avLst/>
            <a:gdLst/>
            <a:ahLst/>
            <a:cxnLst/>
            <a:rect r="r" b="b" t="t" l="l"/>
            <a:pathLst>
              <a:path h="3555836" w="2523819">
                <a:moveTo>
                  <a:pt x="0" y="0"/>
                </a:moveTo>
                <a:lnTo>
                  <a:pt x="2523819" y="0"/>
                </a:lnTo>
                <a:lnTo>
                  <a:pt x="2523819" y="3555836"/>
                </a:lnTo>
                <a:lnTo>
                  <a:pt x="0" y="355583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-12819" r="0" b="-44906"/>
            </a:stretch>
          </a:blipFill>
          <a:ln w="38100" cap="sq">
            <a:solidFill>
              <a:srgbClr val="000000"/>
            </a:solidFill>
            <a:prstDash val="solid"/>
            <a:miter/>
          </a:ln>
        </p:spPr>
      </p:sp>
      <p:sp>
        <p:nvSpPr>
          <p:cNvPr name="Freeform 17" id="17"/>
          <p:cNvSpPr/>
          <p:nvPr/>
        </p:nvSpPr>
        <p:spPr>
          <a:xfrm flipH="false" flipV="false" rot="0">
            <a:off x="2966325" y="486136"/>
            <a:ext cx="2637946" cy="3565424"/>
          </a:xfrm>
          <a:custGeom>
            <a:avLst/>
            <a:gdLst/>
            <a:ahLst/>
            <a:cxnLst/>
            <a:rect r="r" b="b" t="t" l="l"/>
            <a:pathLst>
              <a:path h="3565424" w="2637946">
                <a:moveTo>
                  <a:pt x="0" y="0"/>
                </a:moveTo>
                <a:lnTo>
                  <a:pt x="2637945" y="0"/>
                </a:lnTo>
                <a:lnTo>
                  <a:pt x="2637945" y="3565423"/>
                </a:lnTo>
                <a:lnTo>
                  <a:pt x="0" y="356542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-15256" r="0" b="-49158"/>
            </a:stretch>
          </a:blipFill>
          <a:ln w="38100" cap="sq">
            <a:solidFill>
              <a:srgbClr val="000000"/>
            </a:solidFill>
            <a:prstDash val="solid"/>
            <a:miter/>
          </a:ln>
        </p:spPr>
      </p:sp>
      <p:sp>
        <p:nvSpPr>
          <p:cNvPr name="Freeform 18" id="18"/>
          <p:cNvSpPr/>
          <p:nvPr/>
        </p:nvSpPr>
        <p:spPr>
          <a:xfrm flipH="false" flipV="false" rot="0">
            <a:off x="598861" y="4767612"/>
            <a:ext cx="2523819" cy="3402741"/>
          </a:xfrm>
          <a:custGeom>
            <a:avLst/>
            <a:gdLst/>
            <a:ahLst/>
            <a:cxnLst/>
            <a:rect r="r" b="b" t="t" l="l"/>
            <a:pathLst>
              <a:path h="3402741" w="2523819">
                <a:moveTo>
                  <a:pt x="0" y="0"/>
                </a:moveTo>
                <a:lnTo>
                  <a:pt x="2523819" y="0"/>
                </a:lnTo>
                <a:lnTo>
                  <a:pt x="2523819" y="3402741"/>
                </a:lnTo>
                <a:lnTo>
                  <a:pt x="0" y="340274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5297" t="-21663" r="0" b="-51891"/>
            </a:stretch>
          </a:blipFill>
          <a:ln w="38100" cap="sq">
            <a:solidFill>
              <a:srgbClr val="000000"/>
            </a:solidFill>
            <a:prstDash val="solid"/>
            <a:miter/>
          </a:ln>
        </p:spPr>
      </p:sp>
      <p:sp>
        <p:nvSpPr>
          <p:cNvPr name="Freeform 19" id="19"/>
          <p:cNvSpPr/>
          <p:nvPr/>
        </p:nvSpPr>
        <p:spPr>
          <a:xfrm flipH="false" flipV="false" rot="0">
            <a:off x="3122680" y="4767612"/>
            <a:ext cx="2538740" cy="3401737"/>
          </a:xfrm>
          <a:custGeom>
            <a:avLst/>
            <a:gdLst/>
            <a:ahLst/>
            <a:cxnLst/>
            <a:rect r="r" b="b" t="t" l="l"/>
            <a:pathLst>
              <a:path h="3401737" w="2538740">
                <a:moveTo>
                  <a:pt x="0" y="0"/>
                </a:moveTo>
                <a:lnTo>
                  <a:pt x="2538740" y="0"/>
                </a:lnTo>
                <a:lnTo>
                  <a:pt x="2538740" y="3401736"/>
                </a:lnTo>
                <a:lnTo>
                  <a:pt x="0" y="340173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-19648" r="0" b="-46197"/>
            </a:stretch>
          </a:blipFill>
          <a:ln w="38100" cap="sq">
            <a:solidFill>
              <a:srgbClr val="000000"/>
            </a:solidFill>
            <a:prstDash val="solid"/>
            <a:miter/>
          </a:ln>
        </p:spPr>
      </p:sp>
      <p:sp>
        <p:nvSpPr>
          <p:cNvPr name="Freeform 20" id="20"/>
          <p:cNvSpPr/>
          <p:nvPr/>
        </p:nvSpPr>
        <p:spPr>
          <a:xfrm flipH="false" flipV="false" rot="0">
            <a:off x="5932883" y="2268847"/>
            <a:ext cx="2560510" cy="4447166"/>
          </a:xfrm>
          <a:custGeom>
            <a:avLst/>
            <a:gdLst/>
            <a:ahLst/>
            <a:cxnLst/>
            <a:rect r="r" b="b" t="t" l="l"/>
            <a:pathLst>
              <a:path h="4447166" w="2560510">
                <a:moveTo>
                  <a:pt x="0" y="0"/>
                </a:moveTo>
                <a:lnTo>
                  <a:pt x="2560510" y="0"/>
                </a:lnTo>
                <a:lnTo>
                  <a:pt x="2560510" y="4447166"/>
                </a:lnTo>
                <a:lnTo>
                  <a:pt x="0" y="444716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-17466" r="0" b="-10480"/>
            </a:stretch>
          </a:blipFill>
          <a:ln w="38100" cap="sq">
            <a:solidFill>
              <a:srgbClr val="000000"/>
            </a:solidFill>
            <a:prstDash val="solid"/>
            <a:miter/>
          </a:ln>
        </p:spPr>
      </p: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9000"/>
            </a:blip>
            <a:stretch>
              <a:fillRect l="0" t="-31168" r="0" b="-46609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4352270" y="-56198"/>
            <a:ext cx="4164330" cy="3105150"/>
            <a:chOff x="0" y="0"/>
            <a:chExt cx="5552440" cy="41402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25400" y="-31750"/>
              <a:ext cx="5488940" cy="4138930"/>
            </a:xfrm>
            <a:custGeom>
              <a:avLst/>
              <a:gdLst/>
              <a:ahLst/>
              <a:cxnLst/>
              <a:rect r="r" b="b" t="t" l="l"/>
              <a:pathLst>
                <a:path h="4138930" w="5488940">
                  <a:moveTo>
                    <a:pt x="683260" y="158750"/>
                  </a:moveTo>
                  <a:cubicBezTo>
                    <a:pt x="608330" y="787400"/>
                    <a:pt x="590550" y="889000"/>
                    <a:pt x="608330" y="995680"/>
                  </a:cubicBezTo>
                  <a:cubicBezTo>
                    <a:pt x="626110" y="1101090"/>
                    <a:pt x="652780" y="1202690"/>
                    <a:pt x="721360" y="1303020"/>
                  </a:cubicBezTo>
                  <a:cubicBezTo>
                    <a:pt x="815340" y="1440180"/>
                    <a:pt x="1018540" y="1620520"/>
                    <a:pt x="1179830" y="1703070"/>
                  </a:cubicBezTo>
                  <a:cubicBezTo>
                    <a:pt x="1315720" y="1772920"/>
                    <a:pt x="1465580" y="1795780"/>
                    <a:pt x="1606550" y="1802130"/>
                  </a:cubicBezTo>
                  <a:cubicBezTo>
                    <a:pt x="1744980" y="1808480"/>
                    <a:pt x="1849120" y="1778000"/>
                    <a:pt x="2018030" y="1743710"/>
                  </a:cubicBezTo>
                  <a:cubicBezTo>
                    <a:pt x="2298700" y="1686560"/>
                    <a:pt x="2848610" y="1512570"/>
                    <a:pt x="3121660" y="1447800"/>
                  </a:cubicBezTo>
                  <a:cubicBezTo>
                    <a:pt x="3280410" y="1410970"/>
                    <a:pt x="3378200" y="1388110"/>
                    <a:pt x="3500120" y="1370330"/>
                  </a:cubicBezTo>
                  <a:cubicBezTo>
                    <a:pt x="3613150" y="1353820"/>
                    <a:pt x="3716020" y="1338580"/>
                    <a:pt x="3831590" y="1343660"/>
                  </a:cubicBezTo>
                  <a:cubicBezTo>
                    <a:pt x="3958590" y="1350010"/>
                    <a:pt x="4099560" y="1361440"/>
                    <a:pt x="4230370" y="1413510"/>
                  </a:cubicBezTo>
                  <a:cubicBezTo>
                    <a:pt x="4380230" y="1473200"/>
                    <a:pt x="4558030" y="1600200"/>
                    <a:pt x="4671060" y="1705610"/>
                  </a:cubicBezTo>
                  <a:cubicBezTo>
                    <a:pt x="4761230" y="1789430"/>
                    <a:pt x="4814570" y="1875790"/>
                    <a:pt x="4874260" y="1972310"/>
                  </a:cubicBezTo>
                  <a:cubicBezTo>
                    <a:pt x="4935220" y="2071370"/>
                    <a:pt x="4979670" y="2165350"/>
                    <a:pt x="5030470" y="2292350"/>
                  </a:cubicBezTo>
                  <a:cubicBezTo>
                    <a:pt x="5100320" y="2465070"/>
                    <a:pt x="5173980" y="2708910"/>
                    <a:pt x="5234940" y="2924810"/>
                  </a:cubicBezTo>
                  <a:cubicBezTo>
                    <a:pt x="5297170" y="3145790"/>
                    <a:pt x="5342890" y="3455670"/>
                    <a:pt x="5396230" y="3601720"/>
                  </a:cubicBezTo>
                  <a:cubicBezTo>
                    <a:pt x="5422900" y="3676650"/>
                    <a:pt x="5488940" y="3704590"/>
                    <a:pt x="5476240" y="3763010"/>
                  </a:cubicBezTo>
                  <a:cubicBezTo>
                    <a:pt x="5452110" y="3868420"/>
                    <a:pt x="5118100" y="4138930"/>
                    <a:pt x="5015230" y="4121150"/>
                  </a:cubicBezTo>
                  <a:cubicBezTo>
                    <a:pt x="4947920" y="4109720"/>
                    <a:pt x="4917440" y="3989070"/>
                    <a:pt x="4880610" y="3911600"/>
                  </a:cubicBezTo>
                  <a:cubicBezTo>
                    <a:pt x="4841240" y="3826510"/>
                    <a:pt x="4817110" y="3727450"/>
                    <a:pt x="4792980" y="3628390"/>
                  </a:cubicBezTo>
                  <a:cubicBezTo>
                    <a:pt x="4767580" y="3524250"/>
                    <a:pt x="4761230" y="3426460"/>
                    <a:pt x="4730750" y="3300730"/>
                  </a:cubicBezTo>
                  <a:cubicBezTo>
                    <a:pt x="4687570" y="3125470"/>
                    <a:pt x="4608830" y="2858770"/>
                    <a:pt x="4545330" y="2678430"/>
                  </a:cubicBezTo>
                  <a:cubicBezTo>
                    <a:pt x="4494530" y="2536190"/>
                    <a:pt x="4452620" y="2411730"/>
                    <a:pt x="4390390" y="2301240"/>
                  </a:cubicBezTo>
                  <a:cubicBezTo>
                    <a:pt x="4334510" y="2203450"/>
                    <a:pt x="4281170" y="2105660"/>
                    <a:pt x="4196080" y="2043430"/>
                  </a:cubicBezTo>
                  <a:cubicBezTo>
                    <a:pt x="4105910" y="1977390"/>
                    <a:pt x="3971290" y="1938020"/>
                    <a:pt x="3853180" y="1926590"/>
                  </a:cubicBezTo>
                  <a:cubicBezTo>
                    <a:pt x="3732530" y="1913890"/>
                    <a:pt x="3623310" y="1946910"/>
                    <a:pt x="3477260" y="1974850"/>
                  </a:cubicBezTo>
                  <a:cubicBezTo>
                    <a:pt x="3263900" y="2015490"/>
                    <a:pt x="2967990" y="2106930"/>
                    <a:pt x="2703830" y="2170430"/>
                  </a:cubicBezTo>
                  <a:cubicBezTo>
                    <a:pt x="2426970" y="2236470"/>
                    <a:pt x="2066290" y="2332990"/>
                    <a:pt x="1851660" y="2363470"/>
                  </a:cubicBezTo>
                  <a:cubicBezTo>
                    <a:pt x="1723390" y="2381250"/>
                    <a:pt x="1643380" y="2386330"/>
                    <a:pt x="1539240" y="2382520"/>
                  </a:cubicBezTo>
                  <a:cubicBezTo>
                    <a:pt x="1432560" y="2377440"/>
                    <a:pt x="1324610" y="2363470"/>
                    <a:pt x="1216660" y="2335530"/>
                  </a:cubicBezTo>
                  <a:cubicBezTo>
                    <a:pt x="1102360" y="2305050"/>
                    <a:pt x="994410" y="2265680"/>
                    <a:pt x="873760" y="2200910"/>
                  </a:cubicBezTo>
                  <a:cubicBezTo>
                    <a:pt x="717550" y="2117090"/>
                    <a:pt x="488950" y="1983740"/>
                    <a:pt x="368300" y="1849120"/>
                  </a:cubicBezTo>
                  <a:cubicBezTo>
                    <a:pt x="267970" y="1738630"/>
                    <a:pt x="220980" y="1615440"/>
                    <a:pt x="165100" y="1480820"/>
                  </a:cubicBezTo>
                  <a:cubicBezTo>
                    <a:pt x="104140" y="1332230"/>
                    <a:pt x="44450" y="1144270"/>
                    <a:pt x="25400" y="988060"/>
                  </a:cubicBezTo>
                  <a:cubicBezTo>
                    <a:pt x="8890" y="849630"/>
                    <a:pt x="27940" y="731520"/>
                    <a:pt x="38100" y="591820"/>
                  </a:cubicBezTo>
                  <a:cubicBezTo>
                    <a:pt x="49530" y="433070"/>
                    <a:pt x="0" y="158750"/>
                    <a:pt x="97790" y="82550"/>
                  </a:cubicBezTo>
                  <a:cubicBezTo>
                    <a:pt x="203200" y="0"/>
                    <a:pt x="683260" y="158750"/>
                    <a:pt x="683260" y="158750"/>
                  </a:cubicBezTo>
                </a:path>
              </a:pathLst>
            </a:custGeom>
            <a:solidFill>
              <a:srgbClr val="1DAB9D">
                <a:alpha val="49804"/>
              </a:srgbClr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5" id="5"/>
          <p:cNvGrpSpPr/>
          <p:nvPr/>
        </p:nvGrpSpPr>
        <p:grpSpPr>
          <a:xfrm rot="0">
            <a:off x="93345" y="7140893"/>
            <a:ext cx="6357938" cy="3446145"/>
            <a:chOff x="0" y="0"/>
            <a:chExt cx="8477250" cy="459486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45720" y="39370"/>
              <a:ext cx="8455660" cy="4538980"/>
            </a:xfrm>
            <a:custGeom>
              <a:avLst/>
              <a:gdLst/>
              <a:ahLst/>
              <a:cxnLst/>
              <a:rect r="r" b="b" t="t" l="l"/>
              <a:pathLst>
                <a:path h="4538980" w="8455660">
                  <a:moveTo>
                    <a:pt x="328930" y="687070"/>
                  </a:moveTo>
                  <a:cubicBezTo>
                    <a:pt x="200660" y="674370"/>
                    <a:pt x="182880" y="668020"/>
                    <a:pt x="160020" y="654050"/>
                  </a:cubicBezTo>
                  <a:cubicBezTo>
                    <a:pt x="127000" y="633730"/>
                    <a:pt x="77470" y="591820"/>
                    <a:pt x="54610" y="561340"/>
                  </a:cubicBezTo>
                  <a:cubicBezTo>
                    <a:pt x="38100" y="539750"/>
                    <a:pt x="30480" y="524510"/>
                    <a:pt x="22860" y="499110"/>
                  </a:cubicBezTo>
                  <a:cubicBezTo>
                    <a:pt x="11430" y="462280"/>
                    <a:pt x="0" y="405130"/>
                    <a:pt x="5080" y="360680"/>
                  </a:cubicBezTo>
                  <a:cubicBezTo>
                    <a:pt x="10160" y="316230"/>
                    <a:pt x="34290" y="262890"/>
                    <a:pt x="54610" y="229870"/>
                  </a:cubicBezTo>
                  <a:cubicBezTo>
                    <a:pt x="68580" y="207010"/>
                    <a:pt x="80010" y="193040"/>
                    <a:pt x="101600" y="176530"/>
                  </a:cubicBezTo>
                  <a:cubicBezTo>
                    <a:pt x="132080" y="152400"/>
                    <a:pt x="170180" y="132080"/>
                    <a:pt x="226060" y="111760"/>
                  </a:cubicBezTo>
                  <a:cubicBezTo>
                    <a:pt x="322580" y="74930"/>
                    <a:pt x="508000" y="0"/>
                    <a:pt x="645160" y="11430"/>
                  </a:cubicBezTo>
                  <a:cubicBezTo>
                    <a:pt x="786130" y="24130"/>
                    <a:pt x="967740" y="104140"/>
                    <a:pt x="1061720" y="190500"/>
                  </a:cubicBezTo>
                  <a:cubicBezTo>
                    <a:pt x="1137920" y="260350"/>
                    <a:pt x="1169670" y="347980"/>
                    <a:pt x="1203960" y="450850"/>
                  </a:cubicBezTo>
                  <a:cubicBezTo>
                    <a:pt x="1245870" y="580390"/>
                    <a:pt x="1254760" y="764540"/>
                    <a:pt x="1266190" y="913130"/>
                  </a:cubicBezTo>
                  <a:cubicBezTo>
                    <a:pt x="1276350" y="1051560"/>
                    <a:pt x="1264920" y="1178560"/>
                    <a:pt x="1273810" y="1316990"/>
                  </a:cubicBezTo>
                  <a:cubicBezTo>
                    <a:pt x="1283970" y="1463040"/>
                    <a:pt x="1297940" y="1621790"/>
                    <a:pt x="1327150" y="1765300"/>
                  </a:cubicBezTo>
                  <a:cubicBezTo>
                    <a:pt x="1355090" y="1902460"/>
                    <a:pt x="1386840" y="2045970"/>
                    <a:pt x="1442720" y="2161540"/>
                  </a:cubicBezTo>
                  <a:cubicBezTo>
                    <a:pt x="1493520" y="2266950"/>
                    <a:pt x="1548130" y="2367280"/>
                    <a:pt x="1638300" y="2437130"/>
                  </a:cubicBezTo>
                  <a:cubicBezTo>
                    <a:pt x="1738630" y="2514600"/>
                    <a:pt x="1898650" y="2561590"/>
                    <a:pt x="2029460" y="2585720"/>
                  </a:cubicBezTo>
                  <a:cubicBezTo>
                    <a:pt x="2151380" y="2608580"/>
                    <a:pt x="2246630" y="2602230"/>
                    <a:pt x="2395220" y="2588260"/>
                  </a:cubicBezTo>
                  <a:cubicBezTo>
                    <a:pt x="2633980" y="2565400"/>
                    <a:pt x="3067050" y="2437130"/>
                    <a:pt x="3318510" y="2400300"/>
                  </a:cubicBezTo>
                  <a:cubicBezTo>
                    <a:pt x="3491230" y="2374900"/>
                    <a:pt x="3614420" y="2360930"/>
                    <a:pt x="3756660" y="2360930"/>
                  </a:cubicBezTo>
                  <a:cubicBezTo>
                    <a:pt x="3891280" y="2360930"/>
                    <a:pt x="4024630" y="2368550"/>
                    <a:pt x="4150360" y="2399030"/>
                  </a:cubicBezTo>
                  <a:cubicBezTo>
                    <a:pt x="4273550" y="2428240"/>
                    <a:pt x="4398010" y="2489200"/>
                    <a:pt x="4504690" y="2538730"/>
                  </a:cubicBezTo>
                  <a:cubicBezTo>
                    <a:pt x="4598670" y="2583180"/>
                    <a:pt x="4674870" y="2626360"/>
                    <a:pt x="4761230" y="2678430"/>
                  </a:cubicBezTo>
                  <a:cubicBezTo>
                    <a:pt x="4855210" y="2734310"/>
                    <a:pt x="4927600" y="2794000"/>
                    <a:pt x="5046980" y="2865120"/>
                  </a:cubicBezTo>
                  <a:cubicBezTo>
                    <a:pt x="5236210" y="2976880"/>
                    <a:pt x="5605780" y="3166110"/>
                    <a:pt x="5801360" y="3263900"/>
                  </a:cubicBezTo>
                  <a:cubicBezTo>
                    <a:pt x="5923280" y="3324860"/>
                    <a:pt x="5995670" y="3360420"/>
                    <a:pt x="6099810" y="3406140"/>
                  </a:cubicBezTo>
                  <a:cubicBezTo>
                    <a:pt x="6209030" y="3454400"/>
                    <a:pt x="6297930" y="3496310"/>
                    <a:pt x="6441440" y="3545840"/>
                  </a:cubicBezTo>
                  <a:cubicBezTo>
                    <a:pt x="6677660" y="3627120"/>
                    <a:pt x="7090410" y="3750310"/>
                    <a:pt x="7391400" y="3815080"/>
                  </a:cubicBezTo>
                  <a:cubicBezTo>
                    <a:pt x="7658100" y="3872230"/>
                    <a:pt x="7976870" y="3919220"/>
                    <a:pt x="8155940" y="3929380"/>
                  </a:cubicBezTo>
                  <a:cubicBezTo>
                    <a:pt x="8252460" y="3934460"/>
                    <a:pt x="8335010" y="3876040"/>
                    <a:pt x="8380730" y="3920490"/>
                  </a:cubicBezTo>
                  <a:cubicBezTo>
                    <a:pt x="8455660" y="3991610"/>
                    <a:pt x="8446770" y="4438650"/>
                    <a:pt x="8380730" y="4504690"/>
                  </a:cubicBezTo>
                  <a:cubicBezTo>
                    <a:pt x="8346440" y="4538980"/>
                    <a:pt x="8294370" y="4508500"/>
                    <a:pt x="8225790" y="4504690"/>
                  </a:cubicBezTo>
                  <a:cubicBezTo>
                    <a:pt x="8084820" y="4497070"/>
                    <a:pt x="7760970" y="4460240"/>
                    <a:pt x="7584440" y="4436110"/>
                  </a:cubicBezTo>
                  <a:cubicBezTo>
                    <a:pt x="7458710" y="4419600"/>
                    <a:pt x="7399020" y="4414520"/>
                    <a:pt x="7263130" y="4384040"/>
                  </a:cubicBezTo>
                  <a:cubicBezTo>
                    <a:pt x="7018020" y="4329430"/>
                    <a:pt x="6499860" y="4184650"/>
                    <a:pt x="6245860" y="4097020"/>
                  </a:cubicBezTo>
                  <a:cubicBezTo>
                    <a:pt x="6088380" y="4043680"/>
                    <a:pt x="6024880" y="4014470"/>
                    <a:pt x="5872480" y="3944620"/>
                  </a:cubicBezTo>
                  <a:cubicBezTo>
                    <a:pt x="5617210" y="3827780"/>
                    <a:pt x="5100320" y="3569970"/>
                    <a:pt x="4866640" y="3436620"/>
                  </a:cubicBezTo>
                  <a:cubicBezTo>
                    <a:pt x="4735830" y="3361690"/>
                    <a:pt x="4672330" y="3308350"/>
                    <a:pt x="4569460" y="3246120"/>
                  </a:cubicBezTo>
                  <a:cubicBezTo>
                    <a:pt x="4460240" y="3180080"/>
                    <a:pt x="4338320" y="3102610"/>
                    <a:pt x="4227830" y="3053080"/>
                  </a:cubicBezTo>
                  <a:cubicBezTo>
                    <a:pt x="4132580" y="3009900"/>
                    <a:pt x="4051300" y="2974340"/>
                    <a:pt x="3952240" y="2956560"/>
                  </a:cubicBezTo>
                  <a:cubicBezTo>
                    <a:pt x="3845560" y="2937510"/>
                    <a:pt x="3750310" y="2940050"/>
                    <a:pt x="3608070" y="2952750"/>
                  </a:cubicBezTo>
                  <a:cubicBezTo>
                    <a:pt x="3373120" y="2974340"/>
                    <a:pt x="2948940" y="3093720"/>
                    <a:pt x="2682240" y="3131820"/>
                  </a:cubicBezTo>
                  <a:cubicBezTo>
                    <a:pt x="2480310" y="3159760"/>
                    <a:pt x="2324100" y="3186430"/>
                    <a:pt x="2148840" y="3180080"/>
                  </a:cubicBezTo>
                  <a:cubicBezTo>
                    <a:pt x="1978660" y="3173730"/>
                    <a:pt x="1785620" y="3139440"/>
                    <a:pt x="1647190" y="3094990"/>
                  </a:cubicBezTo>
                  <a:cubicBezTo>
                    <a:pt x="1541780" y="3060700"/>
                    <a:pt x="1469390" y="3028950"/>
                    <a:pt x="1380490" y="2964180"/>
                  </a:cubicBezTo>
                  <a:cubicBezTo>
                    <a:pt x="1266190" y="2881630"/>
                    <a:pt x="1132840" y="2748280"/>
                    <a:pt x="1040130" y="2614930"/>
                  </a:cubicBezTo>
                  <a:cubicBezTo>
                    <a:pt x="944880" y="2477770"/>
                    <a:pt x="869950" y="2288540"/>
                    <a:pt x="821690" y="2150110"/>
                  </a:cubicBezTo>
                  <a:cubicBezTo>
                    <a:pt x="784860" y="2044700"/>
                    <a:pt x="772160" y="1973580"/>
                    <a:pt x="751840" y="1861820"/>
                  </a:cubicBezTo>
                  <a:cubicBezTo>
                    <a:pt x="725170" y="1710690"/>
                    <a:pt x="701040" y="1488440"/>
                    <a:pt x="689610" y="1324610"/>
                  </a:cubicBezTo>
                  <a:cubicBezTo>
                    <a:pt x="680720" y="1187450"/>
                    <a:pt x="698500" y="1069340"/>
                    <a:pt x="683260" y="947420"/>
                  </a:cubicBezTo>
                  <a:cubicBezTo>
                    <a:pt x="669290" y="829310"/>
                    <a:pt x="674370" y="643890"/>
                    <a:pt x="605790" y="603250"/>
                  </a:cubicBezTo>
                  <a:cubicBezTo>
                    <a:pt x="541020" y="563880"/>
                    <a:pt x="378460" y="685800"/>
                    <a:pt x="295910" y="687070"/>
                  </a:cubicBezTo>
                  <a:cubicBezTo>
                    <a:pt x="241300" y="688340"/>
                    <a:pt x="200660" y="674370"/>
                    <a:pt x="160020" y="654050"/>
                  </a:cubicBezTo>
                  <a:cubicBezTo>
                    <a:pt x="119380" y="632460"/>
                    <a:pt x="80010" y="598170"/>
                    <a:pt x="54610" y="561340"/>
                  </a:cubicBezTo>
                  <a:cubicBezTo>
                    <a:pt x="29210" y="524510"/>
                    <a:pt x="10160" y="474980"/>
                    <a:pt x="5080" y="430530"/>
                  </a:cubicBezTo>
                  <a:cubicBezTo>
                    <a:pt x="0" y="386080"/>
                    <a:pt x="6350" y="334010"/>
                    <a:pt x="22860" y="292100"/>
                  </a:cubicBezTo>
                  <a:cubicBezTo>
                    <a:pt x="39370" y="250190"/>
                    <a:pt x="67310" y="207010"/>
                    <a:pt x="101600" y="176530"/>
                  </a:cubicBezTo>
                  <a:cubicBezTo>
                    <a:pt x="135890" y="146050"/>
                    <a:pt x="185420" y="124460"/>
                    <a:pt x="226060" y="111760"/>
                  </a:cubicBezTo>
                  <a:cubicBezTo>
                    <a:pt x="261620" y="100330"/>
                    <a:pt x="304800" y="76200"/>
                    <a:pt x="328930" y="97790"/>
                  </a:cubicBezTo>
                  <a:cubicBezTo>
                    <a:pt x="386080" y="148590"/>
                    <a:pt x="328930" y="687070"/>
                    <a:pt x="328930" y="687070"/>
                  </a:cubicBezTo>
                </a:path>
              </a:pathLst>
            </a:custGeom>
            <a:solidFill>
              <a:srgbClr val="1DAB9D">
                <a:alpha val="49804"/>
              </a:srgbClr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7" id="7"/>
          <p:cNvGrpSpPr/>
          <p:nvPr/>
        </p:nvGrpSpPr>
        <p:grpSpPr>
          <a:xfrm rot="0">
            <a:off x="14789468" y="121920"/>
            <a:ext cx="4023360" cy="2697480"/>
            <a:chOff x="0" y="0"/>
            <a:chExt cx="5364480" cy="359664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-59690" y="-52070"/>
              <a:ext cx="5440680" cy="3681730"/>
            </a:xfrm>
            <a:custGeom>
              <a:avLst/>
              <a:gdLst/>
              <a:ahLst/>
              <a:cxnLst/>
              <a:rect r="r" b="b" t="t" l="l"/>
              <a:pathLst>
                <a:path h="3681730" w="5440680">
                  <a:moveTo>
                    <a:pt x="701040" y="102870"/>
                  </a:moveTo>
                  <a:cubicBezTo>
                    <a:pt x="739140" y="858520"/>
                    <a:pt x="891540" y="934720"/>
                    <a:pt x="1004570" y="1014730"/>
                  </a:cubicBezTo>
                  <a:cubicBezTo>
                    <a:pt x="1111250" y="1090930"/>
                    <a:pt x="1221740" y="1165860"/>
                    <a:pt x="1338580" y="1202690"/>
                  </a:cubicBezTo>
                  <a:cubicBezTo>
                    <a:pt x="1451610" y="1238250"/>
                    <a:pt x="1582420" y="1245870"/>
                    <a:pt x="1692910" y="1235710"/>
                  </a:cubicBezTo>
                  <a:cubicBezTo>
                    <a:pt x="1794510" y="1226820"/>
                    <a:pt x="1851660" y="1201420"/>
                    <a:pt x="1979930" y="1156970"/>
                  </a:cubicBezTo>
                  <a:cubicBezTo>
                    <a:pt x="2259330" y="1059180"/>
                    <a:pt x="2994660" y="684530"/>
                    <a:pt x="3280410" y="603250"/>
                  </a:cubicBezTo>
                  <a:cubicBezTo>
                    <a:pt x="3413760" y="565150"/>
                    <a:pt x="3478530" y="551180"/>
                    <a:pt x="3582670" y="556260"/>
                  </a:cubicBezTo>
                  <a:cubicBezTo>
                    <a:pt x="3694430" y="561340"/>
                    <a:pt x="3820160" y="596900"/>
                    <a:pt x="3928110" y="643890"/>
                  </a:cubicBezTo>
                  <a:cubicBezTo>
                    <a:pt x="4038600" y="692150"/>
                    <a:pt x="4147820" y="773430"/>
                    <a:pt x="4237990" y="845820"/>
                  </a:cubicBezTo>
                  <a:cubicBezTo>
                    <a:pt x="4318000" y="910590"/>
                    <a:pt x="4381500" y="977900"/>
                    <a:pt x="4447540" y="1051560"/>
                  </a:cubicBezTo>
                  <a:cubicBezTo>
                    <a:pt x="4516120" y="1127760"/>
                    <a:pt x="4580890" y="1210310"/>
                    <a:pt x="4643120" y="1297940"/>
                  </a:cubicBezTo>
                  <a:cubicBezTo>
                    <a:pt x="4709160" y="1390650"/>
                    <a:pt x="4782820" y="1490980"/>
                    <a:pt x="4831080" y="1596390"/>
                  </a:cubicBezTo>
                  <a:cubicBezTo>
                    <a:pt x="4879340" y="1699260"/>
                    <a:pt x="4907280" y="1816100"/>
                    <a:pt x="4935220" y="1922780"/>
                  </a:cubicBezTo>
                  <a:cubicBezTo>
                    <a:pt x="4960620" y="2021840"/>
                    <a:pt x="4968240" y="2114550"/>
                    <a:pt x="4994910" y="2213610"/>
                  </a:cubicBezTo>
                  <a:cubicBezTo>
                    <a:pt x="5022850" y="2320290"/>
                    <a:pt x="5063490" y="2435860"/>
                    <a:pt x="5101590" y="2540000"/>
                  </a:cubicBezTo>
                  <a:cubicBezTo>
                    <a:pt x="5137150" y="2636520"/>
                    <a:pt x="5177790" y="2716530"/>
                    <a:pt x="5213350" y="2815590"/>
                  </a:cubicBezTo>
                  <a:cubicBezTo>
                    <a:pt x="5252720" y="2926080"/>
                    <a:pt x="5298440" y="3048000"/>
                    <a:pt x="5325110" y="3173730"/>
                  </a:cubicBezTo>
                  <a:cubicBezTo>
                    <a:pt x="5353050" y="3308350"/>
                    <a:pt x="5440680" y="3526790"/>
                    <a:pt x="5373370" y="3597910"/>
                  </a:cubicBezTo>
                  <a:cubicBezTo>
                    <a:pt x="5293360" y="3681730"/>
                    <a:pt x="4859020" y="3634740"/>
                    <a:pt x="4790440" y="3562350"/>
                  </a:cubicBezTo>
                  <a:cubicBezTo>
                    <a:pt x="4753610" y="3524250"/>
                    <a:pt x="4795520" y="3459480"/>
                    <a:pt x="4786630" y="3395980"/>
                  </a:cubicBezTo>
                  <a:cubicBezTo>
                    <a:pt x="4773930" y="3308350"/>
                    <a:pt x="4744720" y="3208020"/>
                    <a:pt x="4705350" y="3084830"/>
                  </a:cubicBezTo>
                  <a:cubicBezTo>
                    <a:pt x="4645660" y="2899410"/>
                    <a:pt x="4498340" y="2594610"/>
                    <a:pt x="4441190" y="2396490"/>
                  </a:cubicBezTo>
                  <a:cubicBezTo>
                    <a:pt x="4399280" y="2252980"/>
                    <a:pt x="4404360" y="2134870"/>
                    <a:pt x="4363720" y="2014220"/>
                  </a:cubicBezTo>
                  <a:cubicBezTo>
                    <a:pt x="4324350" y="1896110"/>
                    <a:pt x="4265930" y="1781810"/>
                    <a:pt x="4201160" y="1680210"/>
                  </a:cubicBezTo>
                  <a:cubicBezTo>
                    <a:pt x="4137660" y="1581150"/>
                    <a:pt x="4057650" y="1490980"/>
                    <a:pt x="3980180" y="1409700"/>
                  </a:cubicBezTo>
                  <a:cubicBezTo>
                    <a:pt x="3907790" y="1333500"/>
                    <a:pt x="3837940" y="1247140"/>
                    <a:pt x="3750310" y="1205230"/>
                  </a:cubicBezTo>
                  <a:cubicBezTo>
                    <a:pt x="3663950" y="1163320"/>
                    <a:pt x="3581400" y="1141730"/>
                    <a:pt x="3456940" y="1156970"/>
                  </a:cubicBezTo>
                  <a:cubicBezTo>
                    <a:pt x="3216910" y="1187450"/>
                    <a:pt x="2679700" y="1502410"/>
                    <a:pt x="2439670" y="1601470"/>
                  </a:cubicBezTo>
                  <a:cubicBezTo>
                    <a:pt x="2308860" y="1654810"/>
                    <a:pt x="2235200" y="1686560"/>
                    <a:pt x="2134870" y="1719580"/>
                  </a:cubicBezTo>
                  <a:cubicBezTo>
                    <a:pt x="2038350" y="1751330"/>
                    <a:pt x="1949450" y="1783080"/>
                    <a:pt x="1847850" y="1799590"/>
                  </a:cubicBezTo>
                  <a:cubicBezTo>
                    <a:pt x="1738630" y="1817370"/>
                    <a:pt x="1612900" y="1823720"/>
                    <a:pt x="1502410" y="1818640"/>
                  </a:cubicBezTo>
                  <a:cubicBezTo>
                    <a:pt x="1400810" y="1813560"/>
                    <a:pt x="1309370" y="1804670"/>
                    <a:pt x="1210310" y="1776730"/>
                  </a:cubicBezTo>
                  <a:cubicBezTo>
                    <a:pt x="1099820" y="1744980"/>
                    <a:pt x="981710" y="1691640"/>
                    <a:pt x="875030" y="1629410"/>
                  </a:cubicBezTo>
                  <a:cubicBezTo>
                    <a:pt x="765810" y="1565910"/>
                    <a:pt x="670560" y="1503680"/>
                    <a:pt x="566420" y="1400810"/>
                  </a:cubicBezTo>
                  <a:cubicBezTo>
                    <a:pt x="424180" y="1258570"/>
                    <a:pt x="210820" y="1038860"/>
                    <a:pt x="134620" y="821690"/>
                  </a:cubicBezTo>
                  <a:cubicBezTo>
                    <a:pt x="58420" y="605790"/>
                    <a:pt x="0" y="217170"/>
                    <a:pt x="110490" y="102870"/>
                  </a:cubicBezTo>
                  <a:cubicBezTo>
                    <a:pt x="210820" y="0"/>
                    <a:pt x="701040" y="102870"/>
                    <a:pt x="701040" y="102870"/>
                  </a:cubicBezTo>
                </a:path>
              </a:pathLst>
            </a:custGeom>
            <a:solidFill>
              <a:srgbClr val="1AC8DB">
                <a:alpha val="49804"/>
              </a:srgbClr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9" id="9"/>
          <p:cNvGrpSpPr/>
          <p:nvPr/>
        </p:nvGrpSpPr>
        <p:grpSpPr>
          <a:xfrm rot="0">
            <a:off x="95250" y="7557135"/>
            <a:ext cx="5023485" cy="3130867"/>
            <a:chOff x="0" y="0"/>
            <a:chExt cx="6697980" cy="4174490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50800"/>
              <a:ext cx="6711950" cy="4137660"/>
            </a:xfrm>
            <a:custGeom>
              <a:avLst/>
              <a:gdLst/>
              <a:ahLst/>
              <a:cxnLst/>
              <a:rect r="r" b="b" t="t" l="l"/>
              <a:pathLst>
                <a:path h="4137660" w="6711950">
                  <a:moveTo>
                    <a:pt x="179070" y="0"/>
                  </a:moveTo>
                  <a:cubicBezTo>
                    <a:pt x="426720" y="58420"/>
                    <a:pt x="613410" y="90170"/>
                    <a:pt x="722630" y="161290"/>
                  </a:cubicBezTo>
                  <a:cubicBezTo>
                    <a:pt x="824230" y="227330"/>
                    <a:pt x="919480" y="327660"/>
                    <a:pt x="966470" y="434340"/>
                  </a:cubicBezTo>
                  <a:cubicBezTo>
                    <a:pt x="1014730" y="542290"/>
                    <a:pt x="1007110" y="683260"/>
                    <a:pt x="1005840" y="808990"/>
                  </a:cubicBezTo>
                  <a:cubicBezTo>
                    <a:pt x="1004570" y="937260"/>
                    <a:pt x="967740" y="1074420"/>
                    <a:pt x="958850" y="1195070"/>
                  </a:cubicBezTo>
                  <a:cubicBezTo>
                    <a:pt x="949960" y="1301750"/>
                    <a:pt x="946150" y="1398270"/>
                    <a:pt x="948690" y="1498600"/>
                  </a:cubicBezTo>
                  <a:cubicBezTo>
                    <a:pt x="951230" y="1597660"/>
                    <a:pt x="947420" y="1681480"/>
                    <a:pt x="974090" y="1795780"/>
                  </a:cubicBezTo>
                  <a:cubicBezTo>
                    <a:pt x="1013460" y="1965960"/>
                    <a:pt x="1132840" y="2247900"/>
                    <a:pt x="1215390" y="2405380"/>
                  </a:cubicBezTo>
                  <a:cubicBezTo>
                    <a:pt x="1271270" y="2513330"/>
                    <a:pt x="1304290" y="2607310"/>
                    <a:pt x="1386840" y="2664460"/>
                  </a:cubicBezTo>
                  <a:cubicBezTo>
                    <a:pt x="1477010" y="2726690"/>
                    <a:pt x="1610360" y="2738120"/>
                    <a:pt x="1751330" y="2743200"/>
                  </a:cubicBezTo>
                  <a:cubicBezTo>
                    <a:pt x="1941830" y="2749550"/>
                    <a:pt x="2207260" y="2680970"/>
                    <a:pt x="2428240" y="2645410"/>
                  </a:cubicBezTo>
                  <a:cubicBezTo>
                    <a:pt x="2641600" y="2611120"/>
                    <a:pt x="2880360" y="2573020"/>
                    <a:pt x="3055620" y="2534920"/>
                  </a:cubicBezTo>
                  <a:cubicBezTo>
                    <a:pt x="3182620" y="2506980"/>
                    <a:pt x="3272790" y="2486660"/>
                    <a:pt x="3382010" y="2451100"/>
                  </a:cubicBezTo>
                  <a:cubicBezTo>
                    <a:pt x="3496310" y="2414270"/>
                    <a:pt x="3610610" y="2343150"/>
                    <a:pt x="3724910" y="2313940"/>
                  </a:cubicBezTo>
                  <a:cubicBezTo>
                    <a:pt x="3832860" y="2286000"/>
                    <a:pt x="3942080" y="2266950"/>
                    <a:pt x="4048760" y="2273300"/>
                  </a:cubicBezTo>
                  <a:cubicBezTo>
                    <a:pt x="4155440" y="2279650"/>
                    <a:pt x="4263390" y="2317750"/>
                    <a:pt x="4363720" y="2353310"/>
                  </a:cubicBezTo>
                  <a:cubicBezTo>
                    <a:pt x="4462780" y="2387600"/>
                    <a:pt x="4563110" y="2421890"/>
                    <a:pt x="4646930" y="2480310"/>
                  </a:cubicBezTo>
                  <a:cubicBezTo>
                    <a:pt x="4732020" y="2538730"/>
                    <a:pt x="4800600" y="2618740"/>
                    <a:pt x="4869180" y="2702560"/>
                  </a:cubicBezTo>
                  <a:cubicBezTo>
                    <a:pt x="4942840" y="2791460"/>
                    <a:pt x="4983480" y="2924810"/>
                    <a:pt x="5069840" y="3001010"/>
                  </a:cubicBezTo>
                  <a:cubicBezTo>
                    <a:pt x="5153660" y="3075940"/>
                    <a:pt x="5280660" y="3101340"/>
                    <a:pt x="5378450" y="3158490"/>
                  </a:cubicBezTo>
                  <a:cubicBezTo>
                    <a:pt x="5472430" y="3213100"/>
                    <a:pt x="5543550" y="3295650"/>
                    <a:pt x="5646420" y="3333750"/>
                  </a:cubicBezTo>
                  <a:cubicBezTo>
                    <a:pt x="5763260" y="3375660"/>
                    <a:pt x="5923280" y="3351530"/>
                    <a:pt x="6049010" y="3380740"/>
                  </a:cubicBezTo>
                  <a:cubicBezTo>
                    <a:pt x="6167120" y="3408680"/>
                    <a:pt x="6303010" y="3481070"/>
                    <a:pt x="6383020" y="3500120"/>
                  </a:cubicBezTo>
                  <a:cubicBezTo>
                    <a:pt x="6426200" y="3510280"/>
                    <a:pt x="6456680" y="3484880"/>
                    <a:pt x="6487160" y="3511550"/>
                  </a:cubicBezTo>
                  <a:cubicBezTo>
                    <a:pt x="6560820" y="3573780"/>
                    <a:pt x="6711950" y="4000500"/>
                    <a:pt x="6647180" y="4072890"/>
                  </a:cubicBezTo>
                  <a:cubicBezTo>
                    <a:pt x="6588760" y="4137660"/>
                    <a:pt x="6327140" y="4020820"/>
                    <a:pt x="6186170" y="3990340"/>
                  </a:cubicBezTo>
                  <a:cubicBezTo>
                    <a:pt x="6065520" y="3963670"/>
                    <a:pt x="5961380" y="3928110"/>
                    <a:pt x="5853430" y="3903980"/>
                  </a:cubicBezTo>
                  <a:cubicBezTo>
                    <a:pt x="5753100" y="3881120"/>
                    <a:pt x="5657850" y="3874770"/>
                    <a:pt x="5558790" y="3849370"/>
                  </a:cubicBezTo>
                  <a:cubicBezTo>
                    <a:pt x="5454650" y="3822700"/>
                    <a:pt x="5363210" y="3798570"/>
                    <a:pt x="5245100" y="3745230"/>
                  </a:cubicBezTo>
                  <a:cubicBezTo>
                    <a:pt x="5071110" y="3666490"/>
                    <a:pt x="4766310" y="3509010"/>
                    <a:pt x="4632960" y="3384550"/>
                  </a:cubicBezTo>
                  <a:cubicBezTo>
                    <a:pt x="4545330" y="3303270"/>
                    <a:pt x="4530090" y="3211830"/>
                    <a:pt x="4462780" y="3133090"/>
                  </a:cubicBezTo>
                  <a:cubicBezTo>
                    <a:pt x="4392930" y="3050540"/>
                    <a:pt x="4311650" y="2954020"/>
                    <a:pt x="4217670" y="2901950"/>
                  </a:cubicBezTo>
                  <a:cubicBezTo>
                    <a:pt x="4124960" y="2851150"/>
                    <a:pt x="4006850" y="2813050"/>
                    <a:pt x="3905250" y="2823210"/>
                  </a:cubicBezTo>
                  <a:cubicBezTo>
                    <a:pt x="3802380" y="2833370"/>
                    <a:pt x="3708400" y="2927350"/>
                    <a:pt x="3606800" y="2967990"/>
                  </a:cubicBezTo>
                  <a:cubicBezTo>
                    <a:pt x="3505200" y="3008630"/>
                    <a:pt x="3429000" y="3034030"/>
                    <a:pt x="3295650" y="3065780"/>
                  </a:cubicBezTo>
                  <a:cubicBezTo>
                    <a:pt x="3067050" y="3121660"/>
                    <a:pt x="2589530" y="3180080"/>
                    <a:pt x="2345690" y="3228340"/>
                  </a:cubicBezTo>
                  <a:cubicBezTo>
                    <a:pt x="2193290" y="3258820"/>
                    <a:pt x="2092960" y="3298190"/>
                    <a:pt x="1973580" y="3310890"/>
                  </a:cubicBezTo>
                  <a:cubicBezTo>
                    <a:pt x="1864360" y="3322320"/>
                    <a:pt x="1761490" y="3319780"/>
                    <a:pt x="1658620" y="3307080"/>
                  </a:cubicBezTo>
                  <a:cubicBezTo>
                    <a:pt x="1555750" y="3294380"/>
                    <a:pt x="1454150" y="3271520"/>
                    <a:pt x="1356360" y="3238500"/>
                  </a:cubicBezTo>
                  <a:cubicBezTo>
                    <a:pt x="1256030" y="3205480"/>
                    <a:pt x="1151890" y="3163570"/>
                    <a:pt x="1064260" y="3108960"/>
                  </a:cubicBezTo>
                  <a:cubicBezTo>
                    <a:pt x="979170" y="3055620"/>
                    <a:pt x="895350" y="2994660"/>
                    <a:pt x="833120" y="2914650"/>
                  </a:cubicBezTo>
                  <a:cubicBezTo>
                    <a:pt x="767080" y="2830830"/>
                    <a:pt x="735330" y="2733040"/>
                    <a:pt x="681990" y="2613660"/>
                  </a:cubicBezTo>
                  <a:cubicBezTo>
                    <a:pt x="608330" y="2449830"/>
                    <a:pt x="494030" y="2180590"/>
                    <a:pt x="445770" y="2014220"/>
                  </a:cubicBezTo>
                  <a:cubicBezTo>
                    <a:pt x="412750" y="1901190"/>
                    <a:pt x="401320" y="1827530"/>
                    <a:pt x="388620" y="1723390"/>
                  </a:cubicBezTo>
                  <a:cubicBezTo>
                    <a:pt x="373380" y="1606550"/>
                    <a:pt x="363220" y="1469390"/>
                    <a:pt x="365760" y="1348740"/>
                  </a:cubicBezTo>
                  <a:cubicBezTo>
                    <a:pt x="368300" y="1234440"/>
                    <a:pt x="375920" y="1125220"/>
                    <a:pt x="398780" y="1016000"/>
                  </a:cubicBezTo>
                  <a:cubicBezTo>
                    <a:pt x="421640" y="905510"/>
                    <a:pt x="538480" y="756920"/>
                    <a:pt x="501650" y="688340"/>
                  </a:cubicBezTo>
                  <a:cubicBezTo>
                    <a:pt x="466090" y="622300"/>
                    <a:pt x="283210" y="621030"/>
                    <a:pt x="199390" y="601980"/>
                  </a:cubicBezTo>
                  <a:cubicBezTo>
                    <a:pt x="140970" y="588010"/>
                    <a:pt x="76200" y="613410"/>
                    <a:pt x="50800" y="575310"/>
                  </a:cubicBezTo>
                  <a:cubicBezTo>
                    <a:pt x="0" y="499110"/>
                    <a:pt x="179070" y="0"/>
                    <a:pt x="179070" y="0"/>
                  </a:cubicBezTo>
                </a:path>
              </a:pathLst>
            </a:custGeom>
            <a:solidFill>
              <a:srgbClr val="1AC8DB">
                <a:alpha val="49804"/>
              </a:srgbClr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11" id="11"/>
          <p:cNvGrpSpPr/>
          <p:nvPr/>
        </p:nvGrpSpPr>
        <p:grpSpPr>
          <a:xfrm rot="0">
            <a:off x="-111442" y="7827645"/>
            <a:ext cx="4396740" cy="3006090"/>
            <a:chOff x="0" y="0"/>
            <a:chExt cx="5862320" cy="4008120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49530" y="50800"/>
              <a:ext cx="5800090" cy="3937000"/>
            </a:xfrm>
            <a:custGeom>
              <a:avLst/>
              <a:gdLst/>
              <a:ahLst/>
              <a:cxnLst/>
              <a:rect r="r" b="b" t="t" l="l"/>
              <a:pathLst>
                <a:path h="3937000" w="5800090">
                  <a:moveTo>
                    <a:pt x="425450" y="0"/>
                  </a:moveTo>
                  <a:cubicBezTo>
                    <a:pt x="600710" y="134620"/>
                    <a:pt x="701040" y="217170"/>
                    <a:pt x="745490" y="304800"/>
                  </a:cubicBezTo>
                  <a:cubicBezTo>
                    <a:pt x="789940" y="393700"/>
                    <a:pt x="803910" y="505460"/>
                    <a:pt x="803910" y="613410"/>
                  </a:cubicBezTo>
                  <a:cubicBezTo>
                    <a:pt x="803910" y="732790"/>
                    <a:pt x="764540" y="847090"/>
                    <a:pt x="731520" y="990600"/>
                  </a:cubicBezTo>
                  <a:cubicBezTo>
                    <a:pt x="687070" y="1184910"/>
                    <a:pt x="534670" y="1497330"/>
                    <a:pt x="551180" y="1670050"/>
                  </a:cubicBezTo>
                  <a:cubicBezTo>
                    <a:pt x="561340" y="1781810"/>
                    <a:pt x="631190" y="1849120"/>
                    <a:pt x="678180" y="1936750"/>
                  </a:cubicBezTo>
                  <a:cubicBezTo>
                    <a:pt x="726440" y="2026920"/>
                    <a:pt x="774700" y="2114550"/>
                    <a:pt x="839470" y="2204720"/>
                  </a:cubicBezTo>
                  <a:cubicBezTo>
                    <a:pt x="914400" y="2308860"/>
                    <a:pt x="1018540" y="2425700"/>
                    <a:pt x="1112520" y="2520950"/>
                  </a:cubicBezTo>
                  <a:cubicBezTo>
                    <a:pt x="1200150" y="2608580"/>
                    <a:pt x="1280160" y="2716530"/>
                    <a:pt x="1381760" y="2755900"/>
                  </a:cubicBezTo>
                  <a:cubicBezTo>
                    <a:pt x="1478280" y="2794000"/>
                    <a:pt x="1576070" y="2771140"/>
                    <a:pt x="1701800" y="2764790"/>
                  </a:cubicBezTo>
                  <a:cubicBezTo>
                    <a:pt x="1885950" y="2755900"/>
                    <a:pt x="2131060" y="2706370"/>
                    <a:pt x="2376170" y="2680970"/>
                  </a:cubicBezTo>
                  <a:cubicBezTo>
                    <a:pt x="2669540" y="2650490"/>
                    <a:pt x="3061970" y="2636520"/>
                    <a:pt x="3343910" y="2597150"/>
                  </a:cubicBezTo>
                  <a:cubicBezTo>
                    <a:pt x="3564890" y="2566670"/>
                    <a:pt x="3766820" y="2506980"/>
                    <a:pt x="3933190" y="2482850"/>
                  </a:cubicBezTo>
                  <a:cubicBezTo>
                    <a:pt x="4053840" y="2465070"/>
                    <a:pt x="4145280" y="2448560"/>
                    <a:pt x="4248150" y="2452370"/>
                  </a:cubicBezTo>
                  <a:cubicBezTo>
                    <a:pt x="4348480" y="2456180"/>
                    <a:pt x="4448810" y="2472690"/>
                    <a:pt x="4545330" y="2500630"/>
                  </a:cubicBezTo>
                  <a:cubicBezTo>
                    <a:pt x="4645660" y="2529840"/>
                    <a:pt x="4747260" y="2569210"/>
                    <a:pt x="4839970" y="2627630"/>
                  </a:cubicBezTo>
                  <a:cubicBezTo>
                    <a:pt x="4939030" y="2689860"/>
                    <a:pt x="5035550" y="2783840"/>
                    <a:pt x="5115560" y="2868930"/>
                  </a:cubicBezTo>
                  <a:cubicBezTo>
                    <a:pt x="5189220" y="2947670"/>
                    <a:pt x="5219700" y="3041650"/>
                    <a:pt x="5307330" y="3119120"/>
                  </a:cubicBezTo>
                  <a:cubicBezTo>
                    <a:pt x="5420360" y="3219450"/>
                    <a:pt x="5726430" y="3263900"/>
                    <a:pt x="5761990" y="3389630"/>
                  </a:cubicBezTo>
                  <a:cubicBezTo>
                    <a:pt x="5800090" y="3521710"/>
                    <a:pt x="5612130" y="3869690"/>
                    <a:pt x="5492750" y="3906520"/>
                  </a:cubicBezTo>
                  <a:cubicBezTo>
                    <a:pt x="5392420" y="3937000"/>
                    <a:pt x="5240020" y="3792220"/>
                    <a:pt x="5128260" y="3710940"/>
                  </a:cubicBezTo>
                  <a:cubicBezTo>
                    <a:pt x="5013960" y="3627120"/>
                    <a:pt x="4908550" y="3509010"/>
                    <a:pt x="4817110" y="3409950"/>
                  </a:cubicBezTo>
                  <a:cubicBezTo>
                    <a:pt x="4737100" y="3323590"/>
                    <a:pt x="4695190" y="3215640"/>
                    <a:pt x="4607560" y="3153410"/>
                  </a:cubicBezTo>
                  <a:cubicBezTo>
                    <a:pt x="4517390" y="3089910"/>
                    <a:pt x="4390390" y="3051810"/>
                    <a:pt x="4281170" y="3036570"/>
                  </a:cubicBezTo>
                  <a:cubicBezTo>
                    <a:pt x="4177030" y="3022600"/>
                    <a:pt x="4071620" y="3046730"/>
                    <a:pt x="3967480" y="3059430"/>
                  </a:cubicBezTo>
                  <a:cubicBezTo>
                    <a:pt x="3863340" y="3073400"/>
                    <a:pt x="3765550" y="3101340"/>
                    <a:pt x="3656330" y="3116580"/>
                  </a:cubicBezTo>
                  <a:cubicBezTo>
                    <a:pt x="3538220" y="3133090"/>
                    <a:pt x="3402330" y="3136900"/>
                    <a:pt x="3282950" y="3153410"/>
                  </a:cubicBezTo>
                  <a:cubicBezTo>
                    <a:pt x="3173730" y="3168650"/>
                    <a:pt x="3092450" y="3190240"/>
                    <a:pt x="2969260" y="3206750"/>
                  </a:cubicBezTo>
                  <a:cubicBezTo>
                    <a:pt x="2792730" y="3229610"/>
                    <a:pt x="2542540" y="3241040"/>
                    <a:pt x="2325370" y="3263900"/>
                  </a:cubicBezTo>
                  <a:cubicBezTo>
                    <a:pt x="2103120" y="3288030"/>
                    <a:pt x="1832610" y="3348990"/>
                    <a:pt x="1653540" y="3348990"/>
                  </a:cubicBezTo>
                  <a:cubicBezTo>
                    <a:pt x="1534160" y="3348990"/>
                    <a:pt x="1452880" y="3336290"/>
                    <a:pt x="1355090" y="3312160"/>
                  </a:cubicBezTo>
                  <a:cubicBezTo>
                    <a:pt x="1257300" y="3288030"/>
                    <a:pt x="1159510" y="3255010"/>
                    <a:pt x="1068070" y="3206750"/>
                  </a:cubicBezTo>
                  <a:cubicBezTo>
                    <a:pt x="971550" y="3155950"/>
                    <a:pt x="872490" y="3082290"/>
                    <a:pt x="792480" y="3007360"/>
                  </a:cubicBezTo>
                  <a:cubicBezTo>
                    <a:pt x="717550" y="2936240"/>
                    <a:pt x="668020" y="2848610"/>
                    <a:pt x="599440" y="2772410"/>
                  </a:cubicBezTo>
                  <a:cubicBezTo>
                    <a:pt x="528320" y="2694940"/>
                    <a:pt x="438150" y="2632710"/>
                    <a:pt x="372110" y="2548890"/>
                  </a:cubicBezTo>
                  <a:cubicBezTo>
                    <a:pt x="303530" y="2461260"/>
                    <a:pt x="245110" y="2359660"/>
                    <a:pt x="195580" y="2255520"/>
                  </a:cubicBezTo>
                  <a:cubicBezTo>
                    <a:pt x="143510" y="2146300"/>
                    <a:pt x="101600" y="2021840"/>
                    <a:pt x="68580" y="1906270"/>
                  </a:cubicBezTo>
                  <a:cubicBezTo>
                    <a:pt x="38100" y="1797050"/>
                    <a:pt x="2540" y="1691640"/>
                    <a:pt x="1270" y="1581150"/>
                  </a:cubicBezTo>
                  <a:cubicBezTo>
                    <a:pt x="0" y="1465580"/>
                    <a:pt x="35560" y="1334770"/>
                    <a:pt x="64770" y="1224280"/>
                  </a:cubicBezTo>
                  <a:cubicBezTo>
                    <a:pt x="91440" y="1123950"/>
                    <a:pt x="143510" y="1047750"/>
                    <a:pt x="166370" y="944880"/>
                  </a:cubicBezTo>
                  <a:cubicBezTo>
                    <a:pt x="191770" y="828040"/>
                    <a:pt x="237490" y="632460"/>
                    <a:pt x="200660" y="557530"/>
                  </a:cubicBezTo>
                  <a:cubicBezTo>
                    <a:pt x="179070" y="511810"/>
                    <a:pt x="90170" y="523240"/>
                    <a:pt x="82550" y="480060"/>
                  </a:cubicBezTo>
                  <a:cubicBezTo>
                    <a:pt x="66040" y="392430"/>
                    <a:pt x="425450" y="0"/>
                    <a:pt x="425450" y="0"/>
                  </a:cubicBezTo>
                </a:path>
              </a:pathLst>
            </a:custGeom>
            <a:solidFill>
              <a:srgbClr val="4E4E4E">
                <a:alpha val="49804"/>
              </a:srgbClr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13" id="13"/>
          <p:cNvGrpSpPr/>
          <p:nvPr/>
        </p:nvGrpSpPr>
        <p:grpSpPr>
          <a:xfrm rot="0">
            <a:off x="15347632" y="-180975"/>
            <a:ext cx="3441383" cy="1892617"/>
            <a:chOff x="0" y="0"/>
            <a:chExt cx="4588510" cy="2523490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8890" y="49530"/>
              <a:ext cx="4537710" cy="2426970"/>
            </a:xfrm>
            <a:custGeom>
              <a:avLst/>
              <a:gdLst/>
              <a:ahLst/>
              <a:cxnLst/>
              <a:rect r="r" b="b" t="t" l="l"/>
              <a:pathLst>
                <a:path h="2426970" w="4537710">
                  <a:moveTo>
                    <a:pt x="626110" y="367030"/>
                  </a:moveTo>
                  <a:cubicBezTo>
                    <a:pt x="679450" y="708660"/>
                    <a:pt x="681990" y="871220"/>
                    <a:pt x="750570" y="915670"/>
                  </a:cubicBezTo>
                  <a:cubicBezTo>
                    <a:pt x="820420" y="961390"/>
                    <a:pt x="984250" y="915670"/>
                    <a:pt x="1080770" y="872490"/>
                  </a:cubicBezTo>
                  <a:cubicBezTo>
                    <a:pt x="1174750" y="829310"/>
                    <a:pt x="1231900" y="732790"/>
                    <a:pt x="1323340" y="657860"/>
                  </a:cubicBezTo>
                  <a:cubicBezTo>
                    <a:pt x="1432560" y="567690"/>
                    <a:pt x="1579880" y="458470"/>
                    <a:pt x="1696720" y="374650"/>
                  </a:cubicBezTo>
                  <a:cubicBezTo>
                    <a:pt x="1797050" y="303530"/>
                    <a:pt x="1878330" y="240030"/>
                    <a:pt x="1982470" y="185420"/>
                  </a:cubicBezTo>
                  <a:cubicBezTo>
                    <a:pt x="2095500" y="127000"/>
                    <a:pt x="2230120" y="69850"/>
                    <a:pt x="2354580" y="39370"/>
                  </a:cubicBezTo>
                  <a:cubicBezTo>
                    <a:pt x="2470150" y="10160"/>
                    <a:pt x="2586990" y="0"/>
                    <a:pt x="2702560" y="1270"/>
                  </a:cubicBezTo>
                  <a:cubicBezTo>
                    <a:pt x="2816860" y="2540"/>
                    <a:pt x="2934970" y="26670"/>
                    <a:pt x="3045460" y="49530"/>
                  </a:cubicBezTo>
                  <a:cubicBezTo>
                    <a:pt x="3150870" y="71120"/>
                    <a:pt x="3251200" y="90170"/>
                    <a:pt x="3351530" y="132080"/>
                  </a:cubicBezTo>
                  <a:cubicBezTo>
                    <a:pt x="3459480" y="176530"/>
                    <a:pt x="3572510" y="240030"/>
                    <a:pt x="3669030" y="316230"/>
                  </a:cubicBezTo>
                  <a:cubicBezTo>
                    <a:pt x="3769360" y="394970"/>
                    <a:pt x="3869690" y="504190"/>
                    <a:pt x="3940810" y="601980"/>
                  </a:cubicBezTo>
                  <a:cubicBezTo>
                    <a:pt x="4003040" y="688340"/>
                    <a:pt x="4044950" y="773430"/>
                    <a:pt x="4083050" y="866140"/>
                  </a:cubicBezTo>
                  <a:cubicBezTo>
                    <a:pt x="4121150" y="960120"/>
                    <a:pt x="4141470" y="1061720"/>
                    <a:pt x="4166870" y="1163320"/>
                  </a:cubicBezTo>
                  <a:cubicBezTo>
                    <a:pt x="4193540" y="1270000"/>
                    <a:pt x="4210050" y="1384300"/>
                    <a:pt x="4237990" y="1490980"/>
                  </a:cubicBezTo>
                  <a:cubicBezTo>
                    <a:pt x="4265930" y="1595120"/>
                    <a:pt x="4282440" y="1715770"/>
                    <a:pt x="4335780" y="1798320"/>
                  </a:cubicBezTo>
                  <a:cubicBezTo>
                    <a:pt x="4384040" y="1871980"/>
                    <a:pt x="4522470" y="1896110"/>
                    <a:pt x="4528820" y="1971040"/>
                  </a:cubicBezTo>
                  <a:cubicBezTo>
                    <a:pt x="4537710" y="2082800"/>
                    <a:pt x="4282440" y="2419350"/>
                    <a:pt x="4157980" y="2423160"/>
                  </a:cubicBezTo>
                  <a:cubicBezTo>
                    <a:pt x="4038600" y="2426970"/>
                    <a:pt x="3874770" y="2160270"/>
                    <a:pt x="3796030" y="2026920"/>
                  </a:cubicBezTo>
                  <a:cubicBezTo>
                    <a:pt x="3733800" y="1920240"/>
                    <a:pt x="3716020" y="1809750"/>
                    <a:pt x="3689350" y="1703070"/>
                  </a:cubicBezTo>
                  <a:cubicBezTo>
                    <a:pt x="3663950" y="1602740"/>
                    <a:pt x="3656330" y="1501140"/>
                    <a:pt x="3634740" y="1403350"/>
                  </a:cubicBezTo>
                  <a:cubicBezTo>
                    <a:pt x="3613150" y="1306830"/>
                    <a:pt x="3599180" y="1206500"/>
                    <a:pt x="3558540" y="1116330"/>
                  </a:cubicBezTo>
                  <a:cubicBezTo>
                    <a:pt x="3517900" y="1023620"/>
                    <a:pt x="3462020" y="929640"/>
                    <a:pt x="3388360" y="852170"/>
                  </a:cubicBezTo>
                  <a:cubicBezTo>
                    <a:pt x="3308350" y="768350"/>
                    <a:pt x="3201670" y="681990"/>
                    <a:pt x="3089910" y="637540"/>
                  </a:cubicBezTo>
                  <a:cubicBezTo>
                    <a:pt x="2975610" y="591820"/>
                    <a:pt x="2830830" y="586740"/>
                    <a:pt x="2710180" y="584200"/>
                  </a:cubicBezTo>
                  <a:cubicBezTo>
                    <a:pt x="2602230" y="581660"/>
                    <a:pt x="2513330" y="574040"/>
                    <a:pt x="2400300" y="614680"/>
                  </a:cubicBezTo>
                  <a:cubicBezTo>
                    <a:pt x="2231390" y="675640"/>
                    <a:pt x="2009140" y="868680"/>
                    <a:pt x="1826260" y="1003300"/>
                  </a:cubicBezTo>
                  <a:cubicBezTo>
                    <a:pt x="1651000" y="1132840"/>
                    <a:pt x="1479550" y="1309370"/>
                    <a:pt x="1324610" y="1403350"/>
                  </a:cubicBezTo>
                  <a:cubicBezTo>
                    <a:pt x="1209040" y="1473200"/>
                    <a:pt x="1111250" y="1524000"/>
                    <a:pt x="998220" y="1546860"/>
                  </a:cubicBezTo>
                  <a:cubicBezTo>
                    <a:pt x="885190" y="1569720"/>
                    <a:pt x="755650" y="1573530"/>
                    <a:pt x="643890" y="1539240"/>
                  </a:cubicBezTo>
                  <a:cubicBezTo>
                    <a:pt x="525780" y="1502410"/>
                    <a:pt x="389890" y="1414780"/>
                    <a:pt x="311150" y="1323340"/>
                  </a:cubicBezTo>
                  <a:cubicBezTo>
                    <a:pt x="238760" y="1239520"/>
                    <a:pt x="214630" y="1125220"/>
                    <a:pt x="176530" y="1021080"/>
                  </a:cubicBezTo>
                  <a:cubicBezTo>
                    <a:pt x="137160" y="914400"/>
                    <a:pt x="102870" y="792480"/>
                    <a:pt x="80010" y="689610"/>
                  </a:cubicBezTo>
                  <a:cubicBezTo>
                    <a:pt x="60960" y="601980"/>
                    <a:pt x="0" y="500380"/>
                    <a:pt x="41910" y="444500"/>
                  </a:cubicBezTo>
                  <a:cubicBezTo>
                    <a:pt x="106680" y="358140"/>
                    <a:pt x="626110" y="367030"/>
                    <a:pt x="626110" y="367030"/>
                  </a:cubicBezTo>
                </a:path>
              </a:pathLst>
            </a:custGeom>
            <a:solidFill>
              <a:srgbClr val="4E4E4E">
                <a:alpha val="49804"/>
              </a:srgbClr>
            </a:solidFill>
            <a:ln cap="sq">
              <a:noFill/>
              <a:prstDash val="solid"/>
              <a:miter/>
            </a:ln>
          </p:spPr>
        </p:sp>
      </p:grpSp>
      <p:sp>
        <p:nvSpPr>
          <p:cNvPr name="TextBox 15" id="15"/>
          <p:cNvSpPr txBox="true"/>
          <p:nvPr/>
        </p:nvSpPr>
        <p:spPr>
          <a:xfrm rot="0">
            <a:off x="8149634" y="830471"/>
            <a:ext cx="8651513" cy="852128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5835"/>
              </a:lnSpc>
            </a:pPr>
            <a:r>
              <a:rPr lang="en-US" sz="4167">
                <a:solidFill>
                  <a:srgbClr val="000000"/>
                </a:solidFill>
                <a:latin typeface="Helveticish Bold"/>
              </a:rPr>
              <a:t>Merchandise - </a:t>
            </a:r>
            <a:r>
              <a:rPr lang="en-US" sz="4167">
                <a:solidFill>
                  <a:srgbClr val="000000"/>
                </a:solidFill>
                <a:latin typeface="Helveticish"/>
              </a:rPr>
              <a:t>Click link</a:t>
            </a:r>
          </a:p>
          <a:p>
            <a:pPr algn="just">
              <a:lnSpc>
                <a:spcPts val="5835"/>
              </a:lnSpc>
            </a:pPr>
          </a:p>
          <a:p>
            <a:pPr algn="just" marL="899869" indent="-449935" lvl="1">
              <a:lnSpc>
                <a:spcPts val="5835"/>
              </a:lnSpc>
              <a:buFont typeface="Arial"/>
              <a:buChar char="•"/>
            </a:pPr>
            <a:r>
              <a:rPr lang="en-US" sz="4167">
                <a:solidFill>
                  <a:srgbClr val="000000"/>
                </a:solidFill>
                <a:latin typeface="Helveticish"/>
              </a:rPr>
              <a:t>Follow the same process</a:t>
            </a:r>
            <a:r>
              <a:rPr lang="en-US" sz="4167">
                <a:solidFill>
                  <a:srgbClr val="000000"/>
                </a:solidFill>
                <a:latin typeface="Helveticish Bold"/>
              </a:rPr>
              <a:t> </a:t>
            </a:r>
            <a:r>
              <a:rPr lang="en-US" sz="4167">
                <a:solidFill>
                  <a:srgbClr val="000000"/>
                </a:solidFill>
                <a:latin typeface="Helveticish"/>
              </a:rPr>
              <a:t>to</a:t>
            </a:r>
            <a:r>
              <a:rPr lang="en-US" sz="4167">
                <a:solidFill>
                  <a:srgbClr val="000000"/>
                </a:solidFill>
                <a:latin typeface="Helveticish Bold"/>
              </a:rPr>
              <a:t> </a:t>
            </a:r>
            <a:r>
              <a:rPr lang="en-US" sz="4167">
                <a:solidFill>
                  <a:srgbClr val="000000"/>
                </a:solidFill>
                <a:latin typeface="Helveticish"/>
              </a:rPr>
              <a:t>purchase merchandise - scroll down the page to see all product.</a:t>
            </a:r>
          </a:p>
          <a:p>
            <a:pPr algn="just" marL="899869" indent="-449935" lvl="1">
              <a:lnSpc>
                <a:spcPts val="5835"/>
              </a:lnSpc>
              <a:buFont typeface="Arial"/>
              <a:buChar char="•"/>
            </a:pPr>
            <a:r>
              <a:rPr lang="en-US" sz="4167">
                <a:solidFill>
                  <a:srgbClr val="000000"/>
                </a:solidFill>
                <a:latin typeface="Helveticish"/>
              </a:rPr>
              <a:t>If a purchase is made by bank deposit or cheque - product will not be despatched untill funds have cleared</a:t>
            </a:r>
          </a:p>
          <a:p>
            <a:pPr algn="just">
              <a:lnSpc>
                <a:spcPts val="4295"/>
              </a:lnSpc>
            </a:pPr>
          </a:p>
          <a:p>
            <a:pPr algn="just">
              <a:lnSpc>
                <a:spcPts val="5060"/>
              </a:lnSpc>
            </a:pPr>
          </a:p>
        </p:txBody>
      </p:sp>
      <p:sp>
        <p:nvSpPr>
          <p:cNvPr name="Freeform 16" id="16"/>
          <p:cNvSpPr/>
          <p:nvPr/>
        </p:nvSpPr>
        <p:spPr>
          <a:xfrm flipH="false" flipV="false" rot="0">
            <a:off x="95250" y="1028700"/>
            <a:ext cx="3703525" cy="6834851"/>
          </a:xfrm>
          <a:custGeom>
            <a:avLst/>
            <a:gdLst/>
            <a:ahLst/>
            <a:cxnLst/>
            <a:rect r="r" b="b" t="t" l="l"/>
            <a:pathLst>
              <a:path h="6834851" w="3703525">
                <a:moveTo>
                  <a:pt x="0" y="0"/>
                </a:moveTo>
                <a:lnTo>
                  <a:pt x="3703525" y="0"/>
                </a:lnTo>
                <a:lnTo>
                  <a:pt x="3703525" y="6834851"/>
                </a:lnTo>
                <a:lnTo>
                  <a:pt x="0" y="683485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4308" r="0" b="-16104"/>
            </a:stretch>
          </a:blipFill>
          <a:ln w="38100" cap="sq">
            <a:solidFill>
              <a:srgbClr val="000000"/>
            </a:solidFill>
            <a:prstDash val="solid"/>
            <a:miter/>
          </a:ln>
        </p:spPr>
      </p:sp>
      <p:sp>
        <p:nvSpPr>
          <p:cNvPr name="Freeform 17" id="17"/>
          <p:cNvSpPr/>
          <p:nvPr/>
        </p:nvSpPr>
        <p:spPr>
          <a:xfrm flipH="false" flipV="false" rot="0">
            <a:off x="3939086" y="1028700"/>
            <a:ext cx="3701218" cy="6834851"/>
          </a:xfrm>
          <a:custGeom>
            <a:avLst/>
            <a:gdLst/>
            <a:ahLst/>
            <a:cxnLst/>
            <a:rect r="r" b="b" t="t" l="l"/>
            <a:pathLst>
              <a:path h="6834851" w="3701218">
                <a:moveTo>
                  <a:pt x="0" y="0"/>
                </a:moveTo>
                <a:lnTo>
                  <a:pt x="3701217" y="0"/>
                </a:lnTo>
                <a:lnTo>
                  <a:pt x="3701217" y="6834851"/>
                </a:lnTo>
                <a:lnTo>
                  <a:pt x="0" y="683485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-4056" r="0" b="-16281"/>
            </a:stretch>
          </a:blipFill>
          <a:ln w="38100" cap="sq">
            <a:solidFill>
              <a:srgbClr val="000000"/>
            </a:solidFill>
            <a:prstDash val="solid"/>
            <a:miter/>
          </a:ln>
        </p:spPr>
      </p:sp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9000"/>
            </a:blip>
            <a:stretch>
              <a:fillRect l="0" t="-31168" r="0" b="-46609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4352270" y="-56198"/>
            <a:ext cx="4164330" cy="3105150"/>
            <a:chOff x="0" y="0"/>
            <a:chExt cx="5552440" cy="41402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25400" y="-31750"/>
              <a:ext cx="5488940" cy="4138930"/>
            </a:xfrm>
            <a:custGeom>
              <a:avLst/>
              <a:gdLst/>
              <a:ahLst/>
              <a:cxnLst/>
              <a:rect r="r" b="b" t="t" l="l"/>
              <a:pathLst>
                <a:path h="4138930" w="5488940">
                  <a:moveTo>
                    <a:pt x="683260" y="158750"/>
                  </a:moveTo>
                  <a:cubicBezTo>
                    <a:pt x="608330" y="787400"/>
                    <a:pt x="590550" y="889000"/>
                    <a:pt x="608330" y="995680"/>
                  </a:cubicBezTo>
                  <a:cubicBezTo>
                    <a:pt x="626110" y="1101090"/>
                    <a:pt x="652780" y="1202690"/>
                    <a:pt x="721360" y="1303020"/>
                  </a:cubicBezTo>
                  <a:cubicBezTo>
                    <a:pt x="815340" y="1440180"/>
                    <a:pt x="1018540" y="1620520"/>
                    <a:pt x="1179830" y="1703070"/>
                  </a:cubicBezTo>
                  <a:cubicBezTo>
                    <a:pt x="1315720" y="1772920"/>
                    <a:pt x="1465580" y="1795780"/>
                    <a:pt x="1606550" y="1802130"/>
                  </a:cubicBezTo>
                  <a:cubicBezTo>
                    <a:pt x="1744980" y="1808480"/>
                    <a:pt x="1849120" y="1778000"/>
                    <a:pt x="2018030" y="1743710"/>
                  </a:cubicBezTo>
                  <a:cubicBezTo>
                    <a:pt x="2298700" y="1686560"/>
                    <a:pt x="2848610" y="1512570"/>
                    <a:pt x="3121660" y="1447800"/>
                  </a:cubicBezTo>
                  <a:cubicBezTo>
                    <a:pt x="3280410" y="1410970"/>
                    <a:pt x="3378200" y="1388110"/>
                    <a:pt x="3500120" y="1370330"/>
                  </a:cubicBezTo>
                  <a:cubicBezTo>
                    <a:pt x="3613150" y="1353820"/>
                    <a:pt x="3716020" y="1338580"/>
                    <a:pt x="3831590" y="1343660"/>
                  </a:cubicBezTo>
                  <a:cubicBezTo>
                    <a:pt x="3958590" y="1350010"/>
                    <a:pt x="4099560" y="1361440"/>
                    <a:pt x="4230370" y="1413510"/>
                  </a:cubicBezTo>
                  <a:cubicBezTo>
                    <a:pt x="4380230" y="1473200"/>
                    <a:pt x="4558030" y="1600200"/>
                    <a:pt x="4671060" y="1705610"/>
                  </a:cubicBezTo>
                  <a:cubicBezTo>
                    <a:pt x="4761230" y="1789430"/>
                    <a:pt x="4814570" y="1875790"/>
                    <a:pt x="4874260" y="1972310"/>
                  </a:cubicBezTo>
                  <a:cubicBezTo>
                    <a:pt x="4935220" y="2071370"/>
                    <a:pt x="4979670" y="2165350"/>
                    <a:pt x="5030470" y="2292350"/>
                  </a:cubicBezTo>
                  <a:cubicBezTo>
                    <a:pt x="5100320" y="2465070"/>
                    <a:pt x="5173980" y="2708910"/>
                    <a:pt x="5234940" y="2924810"/>
                  </a:cubicBezTo>
                  <a:cubicBezTo>
                    <a:pt x="5297170" y="3145790"/>
                    <a:pt x="5342890" y="3455670"/>
                    <a:pt x="5396230" y="3601720"/>
                  </a:cubicBezTo>
                  <a:cubicBezTo>
                    <a:pt x="5422900" y="3676650"/>
                    <a:pt x="5488940" y="3704590"/>
                    <a:pt x="5476240" y="3763010"/>
                  </a:cubicBezTo>
                  <a:cubicBezTo>
                    <a:pt x="5452110" y="3868420"/>
                    <a:pt x="5118100" y="4138930"/>
                    <a:pt x="5015230" y="4121150"/>
                  </a:cubicBezTo>
                  <a:cubicBezTo>
                    <a:pt x="4947920" y="4109720"/>
                    <a:pt x="4917440" y="3989070"/>
                    <a:pt x="4880610" y="3911600"/>
                  </a:cubicBezTo>
                  <a:cubicBezTo>
                    <a:pt x="4841240" y="3826510"/>
                    <a:pt x="4817110" y="3727450"/>
                    <a:pt x="4792980" y="3628390"/>
                  </a:cubicBezTo>
                  <a:cubicBezTo>
                    <a:pt x="4767580" y="3524250"/>
                    <a:pt x="4761230" y="3426460"/>
                    <a:pt x="4730750" y="3300730"/>
                  </a:cubicBezTo>
                  <a:cubicBezTo>
                    <a:pt x="4687570" y="3125470"/>
                    <a:pt x="4608830" y="2858770"/>
                    <a:pt x="4545330" y="2678430"/>
                  </a:cubicBezTo>
                  <a:cubicBezTo>
                    <a:pt x="4494530" y="2536190"/>
                    <a:pt x="4452620" y="2411730"/>
                    <a:pt x="4390390" y="2301240"/>
                  </a:cubicBezTo>
                  <a:cubicBezTo>
                    <a:pt x="4334510" y="2203450"/>
                    <a:pt x="4281170" y="2105660"/>
                    <a:pt x="4196080" y="2043430"/>
                  </a:cubicBezTo>
                  <a:cubicBezTo>
                    <a:pt x="4105910" y="1977390"/>
                    <a:pt x="3971290" y="1938020"/>
                    <a:pt x="3853180" y="1926590"/>
                  </a:cubicBezTo>
                  <a:cubicBezTo>
                    <a:pt x="3732530" y="1913890"/>
                    <a:pt x="3623310" y="1946910"/>
                    <a:pt x="3477260" y="1974850"/>
                  </a:cubicBezTo>
                  <a:cubicBezTo>
                    <a:pt x="3263900" y="2015490"/>
                    <a:pt x="2967990" y="2106930"/>
                    <a:pt x="2703830" y="2170430"/>
                  </a:cubicBezTo>
                  <a:cubicBezTo>
                    <a:pt x="2426970" y="2236470"/>
                    <a:pt x="2066290" y="2332990"/>
                    <a:pt x="1851660" y="2363470"/>
                  </a:cubicBezTo>
                  <a:cubicBezTo>
                    <a:pt x="1723390" y="2381250"/>
                    <a:pt x="1643380" y="2386330"/>
                    <a:pt x="1539240" y="2382520"/>
                  </a:cubicBezTo>
                  <a:cubicBezTo>
                    <a:pt x="1432560" y="2377440"/>
                    <a:pt x="1324610" y="2363470"/>
                    <a:pt x="1216660" y="2335530"/>
                  </a:cubicBezTo>
                  <a:cubicBezTo>
                    <a:pt x="1102360" y="2305050"/>
                    <a:pt x="994410" y="2265680"/>
                    <a:pt x="873760" y="2200910"/>
                  </a:cubicBezTo>
                  <a:cubicBezTo>
                    <a:pt x="717550" y="2117090"/>
                    <a:pt x="488950" y="1983740"/>
                    <a:pt x="368300" y="1849120"/>
                  </a:cubicBezTo>
                  <a:cubicBezTo>
                    <a:pt x="267970" y="1738630"/>
                    <a:pt x="220980" y="1615440"/>
                    <a:pt x="165100" y="1480820"/>
                  </a:cubicBezTo>
                  <a:cubicBezTo>
                    <a:pt x="104140" y="1332230"/>
                    <a:pt x="44450" y="1144270"/>
                    <a:pt x="25400" y="988060"/>
                  </a:cubicBezTo>
                  <a:cubicBezTo>
                    <a:pt x="8890" y="849630"/>
                    <a:pt x="27940" y="731520"/>
                    <a:pt x="38100" y="591820"/>
                  </a:cubicBezTo>
                  <a:cubicBezTo>
                    <a:pt x="49530" y="433070"/>
                    <a:pt x="0" y="158750"/>
                    <a:pt x="97790" y="82550"/>
                  </a:cubicBezTo>
                  <a:cubicBezTo>
                    <a:pt x="203200" y="0"/>
                    <a:pt x="683260" y="158750"/>
                    <a:pt x="683260" y="158750"/>
                  </a:cubicBezTo>
                </a:path>
              </a:pathLst>
            </a:custGeom>
            <a:solidFill>
              <a:srgbClr val="1DAB9D">
                <a:alpha val="49804"/>
              </a:srgbClr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5" id="5"/>
          <p:cNvGrpSpPr/>
          <p:nvPr/>
        </p:nvGrpSpPr>
        <p:grpSpPr>
          <a:xfrm rot="0">
            <a:off x="93345" y="7140893"/>
            <a:ext cx="6357938" cy="3446145"/>
            <a:chOff x="0" y="0"/>
            <a:chExt cx="8477250" cy="459486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45720" y="39370"/>
              <a:ext cx="8455660" cy="4538980"/>
            </a:xfrm>
            <a:custGeom>
              <a:avLst/>
              <a:gdLst/>
              <a:ahLst/>
              <a:cxnLst/>
              <a:rect r="r" b="b" t="t" l="l"/>
              <a:pathLst>
                <a:path h="4538980" w="8455660">
                  <a:moveTo>
                    <a:pt x="328930" y="687070"/>
                  </a:moveTo>
                  <a:cubicBezTo>
                    <a:pt x="200660" y="674370"/>
                    <a:pt x="182880" y="668020"/>
                    <a:pt x="160020" y="654050"/>
                  </a:cubicBezTo>
                  <a:cubicBezTo>
                    <a:pt x="127000" y="633730"/>
                    <a:pt x="77470" y="591820"/>
                    <a:pt x="54610" y="561340"/>
                  </a:cubicBezTo>
                  <a:cubicBezTo>
                    <a:pt x="38100" y="539750"/>
                    <a:pt x="30480" y="524510"/>
                    <a:pt x="22860" y="499110"/>
                  </a:cubicBezTo>
                  <a:cubicBezTo>
                    <a:pt x="11430" y="462280"/>
                    <a:pt x="0" y="405130"/>
                    <a:pt x="5080" y="360680"/>
                  </a:cubicBezTo>
                  <a:cubicBezTo>
                    <a:pt x="10160" y="316230"/>
                    <a:pt x="34290" y="262890"/>
                    <a:pt x="54610" y="229870"/>
                  </a:cubicBezTo>
                  <a:cubicBezTo>
                    <a:pt x="68580" y="207010"/>
                    <a:pt x="80010" y="193040"/>
                    <a:pt x="101600" y="176530"/>
                  </a:cubicBezTo>
                  <a:cubicBezTo>
                    <a:pt x="132080" y="152400"/>
                    <a:pt x="170180" y="132080"/>
                    <a:pt x="226060" y="111760"/>
                  </a:cubicBezTo>
                  <a:cubicBezTo>
                    <a:pt x="322580" y="74930"/>
                    <a:pt x="508000" y="0"/>
                    <a:pt x="645160" y="11430"/>
                  </a:cubicBezTo>
                  <a:cubicBezTo>
                    <a:pt x="786130" y="24130"/>
                    <a:pt x="967740" y="104140"/>
                    <a:pt x="1061720" y="190500"/>
                  </a:cubicBezTo>
                  <a:cubicBezTo>
                    <a:pt x="1137920" y="260350"/>
                    <a:pt x="1169670" y="347980"/>
                    <a:pt x="1203960" y="450850"/>
                  </a:cubicBezTo>
                  <a:cubicBezTo>
                    <a:pt x="1245870" y="580390"/>
                    <a:pt x="1254760" y="764540"/>
                    <a:pt x="1266190" y="913130"/>
                  </a:cubicBezTo>
                  <a:cubicBezTo>
                    <a:pt x="1276350" y="1051560"/>
                    <a:pt x="1264920" y="1178560"/>
                    <a:pt x="1273810" y="1316990"/>
                  </a:cubicBezTo>
                  <a:cubicBezTo>
                    <a:pt x="1283970" y="1463040"/>
                    <a:pt x="1297940" y="1621790"/>
                    <a:pt x="1327150" y="1765300"/>
                  </a:cubicBezTo>
                  <a:cubicBezTo>
                    <a:pt x="1355090" y="1902460"/>
                    <a:pt x="1386840" y="2045970"/>
                    <a:pt x="1442720" y="2161540"/>
                  </a:cubicBezTo>
                  <a:cubicBezTo>
                    <a:pt x="1493520" y="2266950"/>
                    <a:pt x="1548130" y="2367280"/>
                    <a:pt x="1638300" y="2437130"/>
                  </a:cubicBezTo>
                  <a:cubicBezTo>
                    <a:pt x="1738630" y="2514600"/>
                    <a:pt x="1898650" y="2561590"/>
                    <a:pt x="2029460" y="2585720"/>
                  </a:cubicBezTo>
                  <a:cubicBezTo>
                    <a:pt x="2151380" y="2608580"/>
                    <a:pt x="2246630" y="2602230"/>
                    <a:pt x="2395220" y="2588260"/>
                  </a:cubicBezTo>
                  <a:cubicBezTo>
                    <a:pt x="2633980" y="2565400"/>
                    <a:pt x="3067050" y="2437130"/>
                    <a:pt x="3318510" y="2400300"/>
                  </a:cubicBezTo>
                  <a:cubicBezTo>
                    <a:pt x="3491230" y="2374900"/>
                    <a:pt x="3614420" y="2360930"/>
                    <a:pt x="3756660" y="2360930"/>
                  </a:cubicBezTo>
                  <a:cubicBezTo>
                    <a:pt x="3891280" y="2360930"/>
                    <a:pt x="4024630" y="2368550"/>
                    <a:pt x="4150360" y="2399030"/>
                  </a:cubicBezTo>
                  <a:cubicBezTo>
                    <a:pt x="4273550" y="2428240"/>
                    <a:pt x="4398010" y="2489200"/>
                    <a:pt x="4504690" y="2538730"/>
                  </a:cubicBezTo>
                  <a:cubicBezTo>
                    <a:pt x="4598670" y="2583180"/>
                    <a:pt x="4674870" y="2626360"/>
                    <a:pt x="4761230" y="2678430"/>
                  </a:cubicBezTo>
                  <a:cubicBezTo>
                    <a:pt x="4855210" y="2734310"/>
                    <a:pt x="4927600" y="2794000"/>
                    <a:pt x="5046980" y="2865120"/>
                  </a:cubicBezTo>
                  <a:cubicBezTo>
                    <a:pt x="5236210" y="2976880"/>
                    <a:pt x="5605780" y="3166110"/>
                    <a:pt x="5801360" y="3263900"/>
                  </a:cubicBezTo>
                  <a:cubicBezTo>
                    <a:pt x="5923280" y="3324860"/>
                    <a:pt x="5995670" y="3360420"/>
                    <a:pt x="6099810" y="3406140"/>
                  </a:cubicBezTo>
                  <a:cubicBezTo>
                    <a:pt x="6209030" y="3454400"/>
                    <a:pt x="6297930" y="3496310"/>
                    <a:pt x="6441440" y="3545840"/>
                  </a:cubicBezTo>
                  <a:cubicBezTo>
                    <a:pt x="6677660" y="3627120"/>
                    <a:pt x="7090410" y="3750310"/>
                    <a:pt x="7391400" y="3815080"/>
                  </a:cubicBezTo>
                  <a:cubicBezTo>
                    <a:pt x="7658100" y="3872230"/>
                    <a:pt x="7976870" y="3919220"/>
                    <a:pt x="8155940" y="3929380"/>
                  </a:cubicBezTo>
                  <a:cubicBezTo>
                    <a:pt x="8252460" y="3934460"/>
                    <a:pt x="8335010" y="3876040"/>
                    <a:pt x="8380730" y="3920490"/>
                  </a:cubicBezTo>
                  <a:cubicBezTo>
                    <a:pt x="8455660" y="3991610"/>
                    <a:pt x="8446770" y="4438650"/>
                    <a:pt x="8380730" y="4504690"/>
                  </a:cubicBezTo>
                  <a:cubicBezTo>
                    <a:pt x="8346440" y="4538980"/>
                    <a:pt x="8294370" y="4508500"/>
                    <a:pt x="8225790" y="4504690"/>
                  </a:cubicBezTo>
                  <a:cubicBezTo>
                    <a:pt x="8084820" y="4497070"/>
                    <a:pt x="7760970" y="4460240"/>
                    <a:pt x="7584440" y="4436110"/>
                  </a:cubicBezTo>
                  <a:cubicBezTo>
                    <a:pt x="7458710" y="4419600"/>
                    <a:pt x="7399020" y="4414520"/>
                    <a:pt x="7263130" y="4384040"/>
                  </a:cubicBezTo>
                  <a:cubicBezTo>
                    <a:pt x="7018020" y="4329430"/>
                    <a:pt x="6499860" y="4184650"/>
                    <a:pt x="6245860" y="4097020"/>
                  </a:cubicBezTo>
                  <a:cubicBezTo>
                    <a:pt x="6088380" y="4043680"/>
                    <a:pt x="6024880" y="4014470"/>
                    <a:pt x="5872480" y="3944620"/>
                  </a:cubicBezTo>
                  <a:cubicBezTo>
                    <a:pt x="5617210" y="3827780"/>
                    <a:pt x="5100320" y="3569970"/>
                    <a:pt x="4866640" y="3436620"/>
                  </a:cubicBezTo>
                  <a:cubicBezTo>
                    <a:pt x="4735830" y="3361690"/>
                    <a:pt x="4672330" y="3308350"/>
                    <a:pt x="4569460" y="3246120"/>
                  </a:cubicBezTo>
                  <a:cubicBezTo>
                    <a:pt x="4460240" y="3180080"/>
                    <a:pt x="4338320" y="3102610"/>
                    <a:pt x="4227830" y="3053080"/>
                  </a:cubicBezTo>
                  <a:cubicBezTo>
                    <a:pt x="4132580" y="3009900"/>
                    <a:pt x="4051300" y="2974340"/>
                    <a:pt x="3952240" y="2956560"/>
                  </a:cubicBezTo>
                  <a:cubicBezTo>
                    <a:pt x="3845560" y="2937510"/>
                    <a:pt x="3750310" y="2940050"/>
                    <a:pt x="3608070" y="2952750"/>
                  </a:cubicBezTo>
                  <a:cubicBezTo>
                    <a:pt x="3373120" y="2974340"/>
                    <a:pt x="2948940" y="3093720"/>
                    <a:pt x="2682240" y="3131820"/>
                  </a:cubicBezTo>
                  <a:cubicBezTo>
                    <a:pt x="2480310" y="3159760"/>
                    <a:pt x="2324100" y="3186430"/>
                    <a:pt x="2148840" y="3180080"/>
                  </a:cubicBezTo>
                  <a:cubicBezTo>
                    <a:pt x="1978660" y="3173730"/>
                    <a:pt x="1785620" y="3139440"/>
                    <a:pt x="1647190" y="3094990"/>
                  </a:cubicBezTo>
                  <a:cubicBezTo>
                    <a:pt x="1541780" y="3060700"/>
                    <a:pt x="1469390" y="3028950"/>
                    <a:pt x="1380490" y="2964180"/>
                  </a:cubicBezTo>
                  <a:cubicBezTo>
                    <a:pt x="1266190" y="2881630"/>
                    <a:pt x="1132840" y="2748280"/>
                    <a:pt x="1040130" y="2614930"/>
                  </a:cubicBezTo>
                  <a:cubicBezTo>
                    <a:pt x="944880" y="2477770"/>
                    <a:pt x="869950" y="2288540"/>
                    <a:pt x="821690" y="2150110"/>
                  </a:cubicBezTo>
                  <a:cubicBezTo>
                    <a:pt x="784860" y="2044700"/>
                    <a:pt x="772160" y="1973580"/>
                    <a:pt x="751840" y="1861820"/>
                  </a:cubicBezTo>
                  <a:cubicBezTo>
                    <a:pt x="725170" y="1710690"/>
                    <a:pt x="701040" y="1488440"/>
                    <a:pt x="689610" y="1324610"/>
                  </a:cubicBezTo>
                  <a:cubicBezTo>
                    <a:pt x="680720" y="1187450"/>
                    <a:pt x="698500" y="1069340"/>
                    <a:pt x="683260" y="947420"/>
                  </a:cubicBezTo>
                  <a:cubicBezTo>
                    <a:pt x="669290" y="829310"/>
                    <a:pt x="674370" y="643890"/>
                    <a:pt x="605790" y="603250"/>
                  </a:cubicBezTo>
                  <a:cubicBezTo>
                    <a:pt x="541020" y="563880"/>
                    <a:pt x="378460" y="685800"/>
                    <a:pt x="295910" y="687070"/>
                  </a:cubicBezTo>
                  <a:cubicBezTo>
                    <a:pt x="241300" y="688340"/>
                    <a:pt x="200660" y="674370"/>
                    <a:pt x="160020" y="654050"/>
                  </a:cubicBezTo>
                  <a:cubicBezTo>
                    <a:pt x="119380" y="632460"/>
                    <a:pt x="80010" y="598170"/>
                    <a:pt x="54610" y="561340"/>
                  </a:cubicBezTo>
                  <a:cubicBezTo>
                    <a:pt x="29210" y="524510"/>
                    <a:pt x="10160" y="474980"/>
                    <a:pt x="5080" y="430530"/>
                  </a:cubicBezTo>
                  <a:cubicBezTo>
                    <a:pt x="0" y="386080"/>
                    <a:pt x="6350" y="334010"/>
                    <a:pt x="22860" y="292100"/>
                  </a:cubicBezTo>
                  <a:cubicBezTo>
                    <a:pt x="39370" y="250190"/>
                    <a:pt x="67310" y="207010"/>
                    <a:pt x="101600" y="176530"/>
                  </a:cubicBezTo>
                  <a:cubicBezTo>
                    <a:pt x="135890" y="146050"/>
                    <a:pt x="185420" y="124460"/>
                    <a:pt x="226060" y="111760"/>
                  </a:cubicBezTo>
                  <a:cubicBezTo>
                    <a:pt x="261620" y="100330"/>
                    <a:pt x="304800" y="76200"/>
                    <a:pt x="328930" y="97790"/>
                  </a:cubicBezTo>
                  <a:cubicBezTo>
                    <a:pt x="386080" y="148590"/>
                    <a:pt x="328930" y="687070"/>
                    <a:pt x="328930" y="687070"/>
                  </a:cubicBezTo>
                </a:path>
              </a:pathLst>
            </a:custGeom>
            <a:solidFill>
              <a:srgbClr val="1DAB9D">
                <a:alpha val="49804"/>
              </a:srgbClr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7" id="7"/>
          <p:cNvGrpSpPr/>
          <p:nvPr/>
        </p:nvGrpSpPr>
        <p:grpSpPr>
          <a:xfrm rot="0">
            <a:off x="14789468" y="121920"/>
            <a:ext cx="4023360" cy="2697480"/>
            <a:chOff x="0" y="0"/>
            <a:chExt cx="5364480" cy="359664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-59690" y="-52070"/>
              <a:ext cx="5440680" cy="3681730"/>
            </a:xfrm>
            <a:custGeom>
              <a:avLst/>
              <a:gdLst/>
              <a:ahLst/>
              <a:cxnLst/>
              <a:rect r="r" b="b" t="t" l="l"/>
              <a:pathLst>
                <a:path h="3681730" w="5440680">
                  <a:moveTo>
                    <a:pt x="701040" y="102870"/>
                  </a:moveTo>
                  <a:cubicBezTo>
                    <a:pt x="739140" y="858520"/>
                    <a:pt x="891540" y="934720"/>
                    <a:pt x="1004570" y="1014730"/>
                  </a:cubicBezTo>
                  <a:cubicBezTo>
                    <a:pt x="1111250" y="1090930"/>
                    <a:pt x="1221740" y="1165860"/>
                    <a:pt x="1338580" y="1202690"/>
                  </a:cubicBezTo>
                  <a:cubicBezTo>
                    <a:pt x="1451610" y="1238250"/>
                    <a:pt x="1582420" y="1245870"/>
                    <a:pt x="1692910" y="1235710"/>
                  </a:cubicBezTo>
                  <a:cubicBezTo>
                    <a:pt x="1794510" y="1226820"/>
                    <a:pt x="1851660" y="1201420"/>
                    <a:pt x="1979930" y="1156970"/>
                  </a:cubicBezTo>
                  <a:cubicBezTo>
                    <a:pt x="2259330" y="1059180"/>
                    <a:pt x="2994660" y="684530"/>
                    <a:pt x="3280410" y="603250"/>
                  </a:cubicBezTo>
                  <a:cubicBezTo>
                    <a:pt x="3413760" y="565150"/>
                    <a:pt x="3478530" y="551180"/>
                    <a:pt x="3582670" y="556260"/>
                  </a:cubicBezTo>
                  <a:cubicBezTo>
                    <a:pt x="3694430" y="561340"/>
                    <a:pt x="3820160" y="596900"/>
                    <a:pt x="3928110" y="643890"/>
                  </a:cubicBezTo>
                  <a:cubicBezTo>
                    <a:pt x="4038600" y="692150"/>
                    <a:pt x="4147820" y="773430"/>
                    <a:pt x="4237990" y="845820"/>
                  </a:cubicBezTo>
                  <a:cubicBezTo>
                    <a:pt x="4318000" y="910590"/>
                    <a:pt x="4381500" y="977900"/>
                    <a:pt x="4447540" y="1051560"/>
                  </a:cubicBezTo>
                  <a:cubicBezTo>
                    <a:pt x="4516120" y="1127760"/>
                    <a:pt x="4580890" y="1210310"/>
                    <a:pt x="4643120" y="1297940"/>
                  </a:cubicBezTo>
                  <a:cubicBezTo>
                    <a:pt x="4709160" y="1390650"/>
                    <a:pt x="4782820" y="1490980"/>
                    <a:pt x="4831080" y="1596390"/>
                  </a:cubicBezTo>
                  <a:cubicBezTo>
                    <a:pt x="4879340" y="1699260"/>
                    <a:pt x="4907280" y="1816100"/>
                    <a:pt x="4935220" y="1922780"/>
                  </a:cubicBezTo>
                  <a:cubicBezTo>
                    <a:pt x="4960620" y="2021840"/>
                    <a:pt x="4968240" y="2114550"/>
                    <a:pt x="4994910" y="2213610"/>
                  </a:cubicBezTo>
                  <a:cubicBezTo>
                    <a:pt x="5022850" y="2320290"/>
                    <a:pt x="5063490" y="2435860"/>
                    <a:pt x="5101590" y="2540000"/>
                  </a:cubicBezTo>
                  <a:cubicBezTo>
                    <a:pt x="5137150" y="2636520"/>
                    <a:pt x="5177790" y="2716530"/>
                    <a:pt x="5213350" y="2815590"/>
                  </a:cubicBezTo>
                  <a:cubicBezTo>
                    <a:pt x="5252720" y="2926080"/>
                    <a:pt x="5298440" y="3048000"/>
                    <a:pt x="5325110" y="3173730"/>
                  </a:cubicBezTo>
                  <a:cubicBezTo>
                    <a:pt x="5353050" y="3308350"/>
                    <a:pt x="5440680" y="3526790"/>
                    <a:pt x="5373370" y="3597910"/>
                  </a:cubicBezTo>
                  <a:cubicBezTo>
                    <a:pt x="5293360" y="3681730"/>
                    <a:pt x="4859020" y="3634740"/>
                    <a:pt x="4790440" y="3562350"/>
                  </a:cubicBezTo>
                  <a:cubicBezTo>
                    <a:pt x="4753610" y="3524250"/>
                    <a:pt x="4795520" y="3459480"/>
                    <a:pt x="4786630" y="3395980"/>
                  </a:cubicBezTo>
                  <a:cubicBezTo>
                    <a:pt x="4773930" y="3308350"/>
                    <a:pt x="4744720" y="3208020"/>
                    <a:pt x="4705350" y="3084830"/>
                  </a:cubicBezTo>
                  <a:cubicBezTo>
                    <a:pt x="4645660" y="2899410"/>
                    <a:pt x="4498340" y="2594610"/>
                    <a:pt x="4441190" y="2396490"/>
                  </a:cubicBezTo>
                  <a:cubicBezTo>
                    <a:pt x="4399280" y="2252980"/>
                    <a:pt x="4404360" y="2134870"/>
                    <a:pt x="4363720" y="2014220"/>
                  </a:cubicBezTo>
                  <a:cubicBezTo>
                    <a:pt x="4324350" y="1896110"/>
                    <a:pt x="4265930" y="1781810"/>
                    <a:pt x="4201160" y="1680210"/>
                  </a:cubicBezTo>
                  <a:cubicBezTo>
                    <a:pt x="4137660" y="1581150"/>
                    <a:pt x="4057650" y="1490980"/>
                    <a:pt x="3980180" y="1409700"/>
                  </a:cubicBezTo>
                  <a:cubicBezTo>
                    <a:pt x="3907790" y="1333500"/>
                    <a:pt x="3837940" y="1247140"/>
                    <a:pt x="3750310" y="1205230"/>
                  </a:cubicBezTo>
                  <a:cubicBezTo>
                    <a:pt x="3663950" y="1163320"/>
                    <a:pt x="3581400" y="1141730"/>
                    <a:pt x="3456940" y="1156970"/>
                  </a:cubicBezTo>
                  <a:cubicBezTo>
                    <a:pt x="3216910" y="1187450"/>
                    <a:pt x="2679700" y="1502410"/>
                    <a:pt x="2439670" y="1601470"/>
                  </a:cubicBezTo>
                  <a:cubicBezTo>
                    <a:pt x="2308860" y="1654810"/>
                    <a:pt x="2235200" y="1686560"/>
                    <a:pt x="2134870" y="1719580"/>
                  </a:cubicBezTo>
                  <a:cubicBezTo>
                    <a:pt x="2038350" y="1751330"/>
                    <a:pt x="1949450" y="1783080"/>
                    <a:pt x="1847850" y="1799590"/>
                  </a:cubicBezTo>
                  <a:cubicBezTo>
                    <a:pt x="1738630" y="1817370"/>
                    <a:pt x="1612900" y="1823720"/>
                    <a:pt x="1502410" y="1818640"/>
                  </a:cubicBezTo>
                  <a:cubicBezTo>
                    <a:pt x="1400810" y="1813560"/>
                    <a:pt x="1309370" y="1804670"/>
                    <a:pt x="1210310" y="1776730"/>
                  </a:cubicBezTo>
                  <a:cubicBezTo>
                    <a:pt x="1099820" y="1744980"/>
                    <a:pt x="981710" y="1691640"/>
                    <a:pt x="875030" y="1629410"/>
                  </a:cubicBezTo>
                  <a:cubicBezTo>
                    <a:pt x="765810" y="1565910"/>
                    <a:pt x="670560" y="1503680"/>
                    <a:pt x="566420" y="1400810"/>
                  </a:cubicBezTo>
                  <a:cubicBezTo>
                    <a:pt x="424180" y="1258570"/>
                    <a:pt x="210820" y="1038860"/>
                    <a:pt x="134620" y="821690"/>
                  </a:cubicBezTo>
                  <a:cubicBezTo>
                    <a:pt x="58420" y="605790"/>
                    <a:pt x="0" y="217170"/>
                    <a:pt x="110490" y="102870"/>
                  </a:cubicBezTo>
                  <a:cubicBezTo>
                    <a:pt x="210820" y="0"/>
                    <a:pt x="701040" y="102870"/>
                    <a:pt x="701040" y="102870"/>
                  </a:cubicBezTo>
                </a:path>
              </a:pathLst>
            </a:custGeom>
            <a:solidFill>
              <a:srgbClr val="1AC8DB">
                <a:alpha val="49804"/>
              </a:srgbClr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9" id="9"/>
          <p:cNvGrpSpPr/>
          <p:nvPr/>
        </p:nvGrpSpPr>
        <p:grpSpPr>
          <a:xfrm rot="0">
            <a:off x="95250" y="7557135"/>
            <a:ext cx="5023485" cy="3130867"/>
            <a:chOff x="0" y="0"/>
            <a:chExt cx="6697980" cy="4174490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50800"/>
              <a:ext cx="6711950" cy="4137660"/>
            </a:xfrm>
            <a:custGeom>
              <a:avLst/>
              <a:gdLst/>
              <a:ahLst/>
              <a:cxnLst/>
              <a:rect r="r" b="b" t="t" l="l"/>
              <a:pathLst>
                <a:path h="4137660" w="6711950">
                  <a:moveTo>
                    <a:pt x="179070" y="0"/>
                  </a:moveTo>
                  <a:cubicBezTo>
                    <a:pt x="426720" y="58420"/>
                    <a:pt x="613410" y="90170"/>
                    <a:pt x="722630" y="161290"/>
                  </a:cubicBezTo>
                  <a:cubicBezTo>
                    <a:pt x="824230" y="227330"/>
                    <a:pt x="919480" y="327660"/>
                    <a:pt x="966470" y="434340"/>
                  </a:cubicBezTo>
                  <a:cubicBezTo>
                    <a:pt x="1014730" y="542290"/>
                    <a:pt x="1007110" y="683260"/>
                    <a:pt x="1005840" y="808990"/>
                  </a:cubicBezTo>
                  <a:cubicBezTo>
                    <a:pt x="1004570" y="937260"/>
                    <a:pt x="967740" y="1074420"/>
                    <a:pt x="958850" y="1195070"/>
                  </a:cubicBezTo>
                  <a:cubicBezTo>
                    <a:pt x="949960" y="1301750"/>
                    <a:pt x="946150" y="1398270"/>
                    <a:pt x="948690" y="1498600"/>
                  </a:cubicBezTo>
                  <a:cubicBezTo>
                    <a:pt x="951230" y="1597660"/>
                    <a:pt x="947420" y="1681480"/>
                    <a:pt x="974090" y="1795780"/>
                  </a:cubicBezTo>
                  <a:cubicBezTo>
                    <a:pt x="1013460" y="1965960"/>
                    <a:pt x="1132840" y="2247900"/>
                    <a:pt x="1215390" y="2405380"/>
                  </a:cubicBezTo>
                  <a:cubicBezTo>
                    <a:pt x="1271270" y="2513330"/>
                    <a:pt x="1304290" y="2607310"/>
                    <a:pt x="1386840" y="2664460"/>
                  </a:cubicBezTo>
                  <a:cubicBezTo>
                    <a:pt x="1477010" y="2726690"/>
                    <a:pt x="1610360" y="2738120"/>
                    <a:pt x="1751330" y="2743200"/>
                  </a:cubicBezTo>
                  <a:cubicBezTo>
                    <a:pt x="1941830" y="2749550"/>
                    <a:pt x="2207260" y="2680970"/>
                    <a:pt x="2428240" y="2645410"/>
                  </a:cubicBezTo>
                  <a:cubicBezTo>
                    <a:pt x="2641600" y="2611120"/>
                    <a:pt x="2880360" y="2573020"/>
                    <a:pt x="3055620" y="2534920"/>
                  </a:cubicBezTo>
                  <a:cubicBezTo>
                    <a:pt x="3182620" y="2506980"/>
                    <a:pt x="3272790" y="2486660"/>
                    <a:pt x="3382010" y="2451100"/>
                  </a:cubicBezTo>
                  <a:cubicBezTo>
                    <a:pt x="3496310" y="2414270"/>
                    <a:pt x="3610610" y="2343150"/>
                    <a:pt x="3724910" y="2313940"/>
                  </a:cubicBezTo>
                  <a:cubicBezTo>
                    <a:pt x="3832860" y="2286000"/>
                    <a:pt x="3942080" y="2266950"/>
                    <a:pt x="4048760" y="2273300"/>
                  </a:cubicBezTo>
                  <a:cubicBezTo>
                    <a:pt x="4155440" y="2279650"/>
                    <a:pt x="4263390" y="2317750"/>
                    <a:pt x="4363720" y="2353310"/>
                  </a:cubicBezTo>
                  <a:cubicBezTo>
                    <a:pt x="4462780" y="2387600"/>
                    <a:pt x="4563110" y="2421890"/>
                    <a:pt x="4646930" y="2480310"/>
                  </a:cubicBezTo>
                  <a:cubicBezTo>
                    <a:pt x="4732020" y="2538730"/>
                    <a:pt x="4800600" y="2618740"/>
                    <a:pt x="4869180" y="2702560"/>
                  </a:cubicBezTo>
                  <a:cubicBezTo>
                    <a:pt x="4942840" y="2791460"/>
                    <a:pt x="4983480" y="2924810"/>
                    <a:pt x="5069840" y="3001010"/>
                  </a:cubicBezTo>
                  <a:cubicBezTo>
                    <a:pt x="5153660" y="3075940"/>
                    <a:pt x="5280660" y="3101340"/>
                    <a:pt x="5378450" y="3158490"/>
                  </a:cubicBezTo>
                  <a:cubicBezTo>
                    <a:pt x="5472430" y="3213100"/>
                    <a:pt x="5543550" y="3295650"/>
                    <a:pt x="5646420" y="3333750"/>
                  </a:cubicBezTo>
                  <a:cubicBezTo>
                    <a:pt x="5763260" y="3375660"/>
                    <a:pt x="5923280" y="3351530"/>
                    <a:pt x="6049010" y="3380740"/>
                  </a:cubicBezTo>
                  <a:cubicBezTo>
                    <a:pt x="6167120" y="3408680"/>
                    <a:pt x="6303010" y="3481070"/>
                    <a:pt x="6383020" y="3500120"/>
                  </a:cubicBezTo>
                  <a:cubicBezTo>
                    <a:pt x="6426200" y="3510280"/>
                    <a:pt x="6456680" y="3484880"/>
                    <a:pt x="6487160" y="3511550"/>
                  </a:cubicBezTo>
                  <a:cubicBezTo>
                    <a:pt x="6560820" y="3573780"/>
                    <a:pt x="6711950" y="4000500"/>
                    <a:pt x="6647180" y="4072890"/>
                  </a:cubicBezTo>
                  <a:cubicBezTo>
                    <a:pt x="6588760" y="4137660"/>
                    <a:pt x="6327140" y="4020820"/>
                    <a:pt x="6186170" y="3990340"/>
                  </a:cubicBezTo>
                  <a:cubicBezTo>
                    <a:pt x="6065520" y="3963670"/>
                    <a:pt x="5961380" y="3928110"/>
                    <a:pt x="5853430" y="3903980"/>
                  </a:cubicBezTo>
                  <a:cubicBezTo>
                    <a:pt x="5753100" y="3881120"/>
                    <a:pt x="5657850" y="3874770"/>
                    <a:pt x="5558790" y="3849370"/>
                  </a:cubicBezTo>
                  <a:cubicBezTo>
                    <a:pt x="5454650" y="3822700"/>
                    <a:pt x="5363210" y="3798570"/>
                    <a:pt x="5245100" y="3745230"/>
                  </a:cubicBezTo>
                  <a:cubicBezTo>
                    <a:pt x="5071110" y="3666490"/>
                    <a:pt x="4766310" y="3509010"/>
                    <a:pt x="4632960" y="3384550"/>
                  </a:cubicBezTo>
                  <a:cubicBezTo>
                    <a:pt x="4545330" y="3303270"/>
                    <a:pt x="4530090" y="3211830"/>
                    <a:pt x="4462780" y="3133090"/>
                  </a:cubicBezTo>
                  <a:cubicBezTo>
                    <a:pt x="4392930" y="3050540"/>
                    <a:pt x="4311650" y="2954020"/>
                    <a:pt x="4217670" y="2901950"/>
                  </a:cubicBezTo>
                  <a:cubicBezTo>
                    <a:pt x="4124960" y="2851150"/>
                    <a:pt x="4006850" y="2813050"/>
                    <a:pt x="3905250" y="2823210"/>
                  </a:cubicBezTo>
                  <a:cubicBezTo>
                    <a:pt x="3802380" y="2833370"/>
                    <a:pt x="3708400" y="2927350"/>
                    <a:pt x="3606800" y="2967990"/>
                  </a:cubicBezTo>
                  <a:cubicBezTo>
                    <a:pt x="3505200" y="3008630"/>
                    <a:pt x="3429000" y="3034030"/>
                    <a:pt x="3295650" y="3065780"/>
                  </a:cubicBezTo>
                  <a:cubicBezTo>
                    <a:pt x="3067050" y="3121660"/>
                    <a:pt x="2589530" y="3180080"/>
                    <a:pt x="2345690" y="3228340"/>
                  </a:cubicBezTo>
                  <a:cubicBezTo>
                    <a:pt x="2193290" y="3258820"/>
                    <a:pt x="2092960" y="3298190"/>
                    <a:pt x="1973580" y="3310890"/>
                  </a:cubicBezTo>
                  <a:cubicBezTo>
                    <a:pt x="1864360" y="3322320"/>
                    <a:pt x="1761490" y="3319780"/>
                    <a:pt x="1658620" y="3307080"/>
                  </a:cubicBezTo>
                  <a:cubicBezTo>
                    <a:pt x="1555750" y="3294380"/>
                    <a:pt x="1454150" y="3271520"/>
                    <a:pt x="1356360" y="3238500"/>
                  </a:cubicBezTo>
                  <a:cubicBezTo>
                    <a:pt x="1256030" y="3205480"/>
                    <a:pt x="1151890" y="3163570"/>
                    <a:pt x="1064260" y="3108960"/>
                  </a:cubicBezTo>
                  <a:cubicBezTo>
                    <a:pt x="979170" y="3055620"/>
                    <a:pt x="895350" y="2994660"/>
                    <a:pt x="833120" y="2914650"/>
                  </a:cubicBezTo>
                  <a:cubicBezTo>
                    <a:pt x="767080" y="2830830"/>
                    <a:pt x="735330" y="2733040"/>
                    <a:pt x="681990" y="2613660"/>
                  </a:cubicBezTo>
                  <a:cubicBezTo>
                    <a:pt x="608330" y="2449830"/>
                    <a:pt x="494030" y="2180590"/>
                    <a:pt x="445770" y="2014220"/>
                  </a:cubicBezTo>
                  <a:cubicBezTo>
                    <a:pt x="412750" y="1901190"/>
                    <a:pt x="401320" y="1827530"/>
                    <a:pt x="388620" y="1723390"/>
                  </a:cubicBezTo>
                  <a:cubicBezTo>
                    <a:pt x="373380" y="1606550"/>
                    <a:pt x="363220" y="1469390"/>
                    <a:pt x="365760" y="1348740"/>
                  </a:cubicBezTo>
                  <a:cubicBezTo>
                    <a:pt x="368300" y="1234440"/>
                    <a:pt x="375920" y="1125220"/>
                    <a:pt x="398780" y="1016000"/>
                  </a:cubicBezTo>
                  <a:cubicBezTo>
                    <a:pt x="421640" y="905510"/>
                    <a:pt x="538480" y="756920"/>
                    <a:pt x="501650" y="688340"/>
                  </a:cubicBezTo>
                  <a:cubicBezTo>
                    <a:pt x="466090" y="622300"/>
                    <a:pt x="283210" y="621030"/>
                    <a:pt x="199390" y="601980"/>
                  </a:cubicBezTo>
                  <a:cubicBezTo>
                    <a:pt x="140970" y="588010"/>
                    <a:pt x="76200" y="613410"/>
                    <a:pt x="50800" y="575310"/>
                  </a:cubicBezTo>
                  <a:cubicBezTo>
                    <a:pt x="0" y="499110"/>
                    <a:pt x="179070" y="0"/>
                    <a:pt x="179070" y="0"/>
                  </a:cubicBezTo>
                </a:path>
              </a:pathLst>
            </a:custGeom>
            <a:solidFill>
              <a:srgbClr val="1AC8DB">
                <a:alpha val="49804"/>
              </a:srgbClr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11" id="11"/>
          <p:cNvGrpSpPr/>
          <p:nvPr/>
        </p:nvGrpSpPr>
        <p:grpSpPr>
          <a:xfrm rot="0">
            <a:off x="-111442" y="7827645"/>
            <a:ext cx="4396740" cy="3006090"/>
            <a:chOff x="0" y="0"/>
            <a:chExt cx="5862320" cy="4008120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49530" y="50800"/>
              <a:ext cx="5800090" cy="3937000"/>
            </a:xfrm>
            <a:custGeom>
              <a:avLst/>
              <a:gdLst/>
              <a:ahLst/>
              <a:cxnLst/>
              <a:rect r="r" b="b" t="t" l="l"/>
              <a:pathLst>
                <a:path h="3937000" w="5800090">
                  <a:moveTo>
                    <a:pt x="425450" y="0"/>
                  </a:moveTo>
                  <a:cubicBezTo>
                    <a:pt x="600710" y="134620"/>
                    <a:pt x="701040" y="217170"/>
                    <a:pt x="745490" y="304800"/>
                  </a:cubicBezTo>
                  <a:cubicBezTo>
                    <a:pt x="789940" y="393700"/>
                    <a:pt x="803910" y="505460"/>
                    <a:pt x="803910" y="613410"/>
                  </a:cubicBezTo>
                  <a:cubicBezTo>
                    <a:pt x="803910" y="732790"/>
                    <a:pt x="764540" y="847090"/>
                    <a:pt x="731520" y="990600"/>
                  </a:cubicBezTo>
                  <a:cubicBezTo>
                    <a:pt x="687070" y="1184910"/>
                    <a:pt x="534670" y="1497330"/>
                    <a:pt x="551180" y="1670050"/>
                  </a:cubicBezTo>
                  <a:cubicBezTo>
                    <a:pt x="561340" y="1781810"/>
                    <a:pt x="631190" y="1849120"/>
                    <a:pt x="678180" y="1936750"/>
                  </a:cubicBezTo>
                  <a:cubicBezTo>
                    <a:pt x="726440" y="2026920"/>
                    <a:pt x="774700" y="2114550"/>
                    <a:pt x="839470" y="2204720"/>
                  </a:cubicBezTo>
                  <a:cubicBezTo>
                    <a:pt x="914400" y="2308860"/>
                    <a:pt x="1018540" y="2425700"/>
                    <a:pt x="1112520" y="2520950"/>
                  </a:cubicBezTo>
                  <a:cubicBezTo>
                    <a:pt x="1200150" y="2608580"/>
                    <a:pt x="1280160" y="2716530"/>
                    <a:pt x="1381760" y="2755900"/>
                  </a:cubicBezTo>
                  <a:cubicBezTo>
                    <a:pt x="1478280" y="2794000"/>
                    <a:pt x="1576070" y="2771140"/>
                    <a:pt x="1701800" y="2764790"/>
                  </a:cubicBezTo>
                  <a:cubicBezTo>
                    <a:pt x="1885950" y="2755900"/>
                    <a:pt x="2131060" y="2706370"/>
                    <a:pt x="2376170" y="2680970"/>
                  </a:cubicBezTo>
                  <a:cubicBezTo>
                    <a:pt x="2669540" y="2650490"/>
                    <a:pt x="3061970" y="2636520"/>
                    <a:pt x="3343910" y="2597150"/>
                  </a:cubicBezTo>
                  <a:cubicBezTo>
                    <a:pt x="3564890" y="2566670"/>
                    <a:pt x="3766820" y="2506980"/>
                    <a:pt x="3933190" y="2482850"/>
                  </a:cubicBezTo>
                  <a:cubicBezTo>
                    <a:pt x="4053840" y="2465070"/>
                    <a:pt x="4145280" y="2448560"/>
                    <a:pt x="4248150" y="2452370"/>
                  </a:cubicBezTo>
                  <a:cubicBezTo>
                    <a:pt x="4348480" y="2456180"/>
                    <a:pt x="4448810" y="2472690"/>
                    <a:pt x="4545330" y="2500630"/>
                  </a:cubicBezTo>
                  <a:cubicBezTo>
                    <a:pt x="4645660" y="2529840"/>
                    <a:pt x="4747260" y="2569210"/>
                    <a:pt x="4839970" y="2627630"/>
                  </a:cubicBezTo>
                  <a:cubicBezTo>
                    <a:pt x="4939030" y="2689860"/>
                    <a:pt x="5035550" y="2783840"/>
                    <a:pt x="5115560" y="2868930"/>
                  </a:cubicBezTo>
                  <a:cubicBezTo>
                    <a:pt x="5189220" y="2947670"/>
                    <a:pt x="5219700" y="3041650"/>
                    <a:pt x="5307330" y="3119120"/>
                  </a:cubicBezTo>
                  <a:cubicBezTo>
                    <a:pt x="5420360" y="3219450"/>
                    <a:pt x="5726430" y="3263900"/>
                    <a:pt x="5761990" y="3389630"/>
                  </a:cubicBezTo>
                  <a:cubicBezTo>
                    <a:pt x="5800090" y="3521710"/>
                    <a:pt x="5612130" y="3869690"/>
                    <a:pt x="5492750" y="3906520"/>
                  </a:cubicBezTo>
                  <a:cubicBezTo>
                    <a:pt x="5392420" y="3937000"/>
                    <a:pt x="5240020" y="3792220"/>
                    <a:pt x="5128260" y="3710940"/>
                  </a:cubicBezTo>
                  <a:cubicBezTo>
                    <a:pt x="5013960" y="3627120"/>
                    <a:pt x="4908550" y="3509010"/>
                    <a:pt x="4817110" y="3409950"/>
                  </a:cubicBezTo>
                  <a:cubicBezTo>
                    <a:pt x="4737100" y="3323590"/>
                    <a:pt x="4695190" y="3215640"/>
                    <a:pt x="4607560" y="3153410"/>
                  </a:cubicBezTo>
                  <a:cubicBezTo>
                    <a:pt x="4517390" y="3089910"/>
                    <a:pt x="4390390" y="3051810"/>
                    <a:pt x="4281170" y="3036570"/>
                  </a:cubicBezTo>
                  <a:cubicBezTo>
                    <a:pt x="4177030" y="3022600"/>
                    <a:pt x="4071620" y="3046730"/>
                    <a:pt x="3967480" y="3059430"/>
                  </a:cubicBezTo>
                  <a:cubicBezTo>
                    <a:pt x="3863340" y="3073400"/>
                    <a:pt x="3765550" y="3101340"/>
                    <a:pt x="3656330" y="3116580"/>
                  </a:cubicBezTo>
                  <a:cubicBezTo>
                    <a:pt x="3538220" y="3133090"/>
                    <a:pt x="3402330" y="3136900"/>
                    <a:pt x="3282950" y="3153410"/>
                  </a:cubicBezTo>
                  <a:cubicBezTo>
                    <a:pt x="3173730" y="3168650"/>
                    <a:pt x="3092450" y="3190240"/>
                    <a:pt x="2969260" y="3206750"/>
                  </a:cubicBezTo>
                  <a:cubicBezTo>
                    <a:pt x="2792730" y="3229610"/>
                    <a:pt x="2542540" y="3241040"/>
                    <a:pt x="2325370" y="3263900"/>
                  </a:cubicBezTo>
                  <a:cubicBezTo>
                    <a:pt x="2103120" y="3288030"/>
                    <a:pt x="1832610" y="3348990"/>
                    <a:pt x="1653540" y="3348990"/>
                  </a:cubicBezTo>
                  <a:cubicBezTo>
                    <a:pt x="1534160" y="3348990"/>
                    <a:pt x="1452880" y="3336290"/>
                    <a:pt x="1355090" y="3312160"/>
                  </a:cubicBezTo>
                  <a:cubicBezTo>
                    <a:pt x="1257300" y="3288030"/>
                    <a:pt x="1159510" y="3255010"/>
                    <a:pt x="1068070" y="3206750"/>
                  </a:cubicBezTo>
                  <a:cubicBezTo>
                    <a:pt x="971550" y="3155950"/>
                    <a:pt x="872490" y="3082290"/>
                    <a:pt x="792480" y="3007360"/>
                  </a:cubicBezTo>
                  <a:cubicBezTo>
                    <a:pt x="717550" y="2936240"/>
                    <a:pt x="668020" y="2848610"/>
                    <a:pt x="599440" y="2772410"/>
                  </a:cubicBezTo>
                  <a:cubicBezTo>
                    <a:pt x="528320" y="2694940"/>
                    <a:pt x="438150" y="2632710"/>
                    <a:pt x="372110" y="2548890"/>
                  </a:cubicBezTo>
                  <a:cubicBezTo>
                    <a:pt x="303530" y="2461260"/>
                    <a:pt x="245110" y="2359660"/>
                    <a:pt x="195580" y="2255520"/>
                  </a:cubicBezTo>
                  <a:cubicBezTo>
                    <a:pt x="143510" y="2146300"/>
                    <a:pt x="101600" y="2021840"/>
                    <a:pt x="68580" y="1906270"/>
                  </a:cubicBezTo>
                  <a:cubicBezTo>
                    <a:pt x="38100" y="1797050"/>
                    <a:pt x="2540" y="1691640"/>
                    <a:pt x="1270" y="1581150"/>
                  </a:cubicBezTo>
                  <a:cubicBezTo>
                    <a:pt x="0" y="1465580"/>
                    <a:pt x="35560" y="1334770"/>
                    <a:pt x="64770" y="1224280"/>
                  </a:cubicBezTo>
                  <a:cubicBezTo>
                    <a:pt x="91440" y="1123950"/>
                    <a:pt x="143510" y="1047750"/>
                    <a:pt x="166370" y="944880"/>
                  </a:cubicBezTo>
                  <a:cubicBezTo>
                    <a:pt x="191770" y="828040"/>
                    <a:pt x="237490" y="632460"/>
                    <a:pt x="200660" y="557530"/>
                  </a:cubicBezTo>
                  <a:cubicBezTo>
                    <a:pt x="179070" y="511810"/>
                    <a:pt x="90170" y="523240"/>
                    <a:pt x="82550" y="480060"/>
                  </a:cubicBezTo>
                  <a:cubicBezTo>
                    <a:pt x="66040" y="392430"/>
                    <a:pt x="425450" y="0"/>
                    <a:pt x="425450" y="0"/>
                  </a:cubicBezTo>
                </a:path>
              </a:pathLst>
            </a:custGeom>
            <a:solidFill>
              <a:srgbClr val="4E4E4E">
                <a:alpha val="49804"/>
              </a:srgbClr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13" id="13"/>
          <p:cNvGrpSpPr/>
          <p:nvPr/>
        </p:nvGrpSpPr>
        <p:grpSpPr>
          <a:xfrm rot="0">
            <a:off x="15347632" y="-180975"/>
            <a:ext cx="3441383" cy="1892617"/>
            <a:chOff x="0" y="0"/>
            <a:chExt cx="4588510" cy="2523490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8890" y="49530"/>
              <a:ext cx="4537710" cy="2426970"/>
            </a:xfrm>
            <a:custGeom>
              <a:avLst/>
              <a:gdLst/>
              <a:ahLst/>
              <a:cxnLst/>
              <a:rect r="r" b="b" t="t" l="l"/>
              <a:pathLst>
                <a:path h="2426970" w="4537710">
                  <a:moveTo>
                    <a:pt x="626110" y="367030"/>
                  </a:moveTo>
                  <a:cubicBezTo>
                    <a:pt x="679450" y="708660"/>
                    <a:pt x="681990" y="871220"/>
                    <a:pt x="750570" y="915670"/>
                  </a:cubicBezTo>
                  <a:cubicBezTo>
                    <a:pt x="820420" y="961390"/>
                    <a:pt x="984250" y="915670"/>
                    <a:pt x="1080770" y="872490"/>
                  </a:cubicBezTo>
                  <a:cubicBezTo>
                    <a:pt x="1174750" y="829310"/>
                    <a:pt x="1231900" y="732790"/>
                    <a:pt x="1323340" y="657860"/>
                  </a:cubicBezTo>
                  <a:cubicBezTo>
                    <a:pt x="1432560" y="567690"/>
                    <a:pt x="1579880" y="458470"/>
                    <a:pt x="1696720" y="374650"/>
                  </a:cubicBezTo>
                  <a:cubicBezTo>
                    <a:pt x="1797050" y="303530"/>
                    <a:pt x="1878330" y="240030"/>
                    <a:pt x="1982470" y="185420"/>
                  </a:cubicBezTo>
                  <a:cubicBezTo>
                    <a:pt x="2095500" y="127000"/>
                    <a:pt x="2230120" y="69850"/>
                    <a:pt x="2354580" y="39370"/>
                  </a:cubicBezTo>
                  <a:cubicBezTo>
                    <a:pt x="2470150" y="10160"/>
                    <a:pt x="2586990" y="0"/>
                    <a:pt x="2702560" y="1270"/>
                  </a:cubicBezTo>
                  <a:cubicBezTo>
                    <a:pt x="2816860" y="2540"/>
                    <a:pt x="2934970" y="26670"/>
                    <a:pt x="3045460" y="49530"/>
                  </a:cubicBezTo>
                  <a:cubicBezTo>
                    <a:pt x="3150870" y="71120"/>
                    <a:pt x="3251200" y="90170"/>
                    <a:pt x="3351530" y="132080"/>
                  </a:cubicBezTo>
                  <a:cubicBezTo>
                    <a:pt x="3459480" y="176530"/>
                    <a:pt x="3572510" y="240030"/>
                    <a:pt x="3669030" y="316230"/>
                  </a:cubicBezTo>
                  <a:cubicBezTo>
                    <a:pt x="3769360" y="394970"/>
                    <a:pt x="3869690" y="504190"/>
                    <a:pt x="3940810" y="601980"/>
                  </a:cubicBezTo>
                  <a:cubicBezTo>
                    <a:pt x="4003040" y="688340"/>
                    <a:pt x="4044950" y="773430"/>
                    <a:pt x="4083050" y="866140"/>
                  </a:cubicBezTo>
                  <a:cubicBezTo>
                    <a:pt x="4121150" y="960120"/>
                    <a:pt x="4141470" y="1061720"/>
                    <a:pt x="4166870" y="1163320"/>
                  </a:cubicBezTo>
                  <a:cubicBezTo>
                    <a:pt x="4193540" y="1270000"/>
                    <a:pt x="4210050" y="1384300"/>
                    <a:pt x="4237990" y="1490980"/>
                  </a:cubicBezTo>
                  <a:cubicBezTo>
                    <a:pt x="4265930" y="1595120"/>
                    <a:pt x="4282440" y="1715770"/>
                    <a:pt x="4335780" y="1798320"/>
                  </a:cubicBezTo>
                  <a:cubicBezTo>
                    <a:pt x="4384040" y="1871980"/>
                    <a:pt x="4522470" y="1896110"/>
                    <a:pt x="4528820" y="1971040"/>
                  </a:cubicBezTo>
                  <a:cubicBezTo>
                    <a:pt x="4537710" y="2082800"/>
                    <a:pt x="4282440" y="2419350"/>
                    <a:pt x="4157980" y="2423160"/>
                  </a:cubicBezTo>
                  <a:cubicBezTo>
                    <a:pt x="4038600" y="2426970"/>
                    <a:pt x="3874770" y="2160270"/>
                    <a:pt x="3796030" y="2026920"/>
                  </a:cubicBezTo>
                  <a:cubicBezTo>
                    <a:pt x="3733800" y="1920240"/>
                    <a:pt x="3716020" y="1809750"/>
                    <a:pt x="3689350" y="1703070"/>
                  </a:cubicBezTo>
                  <a:cubicBezTo>
                    <a:pt x="3663950" y="1602740"/>
                    <a:pt x="3656330" y="1501140"/>
                    <a:pt x="3634740" y="1403350"/>
                  </a:cubicBezTo>
                  <a:cubicBezTo>
                    <a:pt x="3613150" y="1306830"/>
                    <a:pt x="3599180" y="1206500"/>
                    <a:pt x="3558540" y="1116330"/>
                  </a:cubicBezTo>
                  <a:cubicBezTo>
                    <a:pt x="3517900" y="1023620"/>
                    <a:pt x="3462020" y="929640"/>
                    <a:pt x="3388360" y="852170"/>
                  </a:cubicBezTo>
                  <a:cubicBezTo>
                    <a:pt x="3308350" y="768350"/>
                    <a:pt x="3201670" y="681990"/>
                    <a:pt x="3089910" y="637540"/>
                  </a:cubicBezTo>
                  <a:cubicBezTo>
                    <a:pt x="2975610" y="591820"/>
                    <a:pt x="2830830" y="586740"/>
                    <a:pt x="2710180" y="584200"/>
                  </a:cubicBezTo>
                  <a:cubicBezTo>
                    <a:pt x="2602230" y="581660"/>
                    <a:pt x="2513330" y="574040"/>
                    <a:pt x="2400300" y="614680"/>
                  </a:cubicBezTo>
                  <a:cubicBezTo>
                    <a:pt x="2231390" y="675640"/>
                    <a:pt x="2009140" y="868680"/>
                    <a:pt x="1826260" y="1003300"/>
                  </a:cubicBezTo>
                  <a:cubicBezTo>
                    <a:pt x="1651000" y="1132840"/>
                    <a:pt x="1479550" y="1309370"/>
                    <a:pt x="1324610" y="1403350"/>
                  </a:cubicBezTo>
                  <a:cubicBezTo>
                    <a:pt x="1209040" y="1473200"/>
                    <a:pt x="1111250" y="1524000"/>
                    <a:pt x="998220" y="1546860"/>
                  </a:cubicBezTo>
                  <a:cubicBezTo>
                    <a:pt x="885190" y="1569720"/>
                    <a:pt x="755650" y="1573530"/>
                    <a:pt x="643890" y="1539240"/>
                  </a:cubicBezTo>
                  <a:cubicBezTo>
                    <a:pt x="525780" y="1502410"/>
                    <a:pt x="389890" y="1414780"/>
                    <a:pt x="311150" y="1323340"/>
                  </a:cubicBezTo>
                  <a:cubicBezTo>
                    <a:pt x="238760" y="1239520"/>
                    <a:pt x="214630" y="1125220"/>
                    <a:pt x="176530" y="1021080"/>
                  </a:cubicBezTo>
                  <a:cubicBezTo>
                    <a:pt x="137160" y="914400"/>
                    <a:pt x="102870" y="792480"/>
                    <a:pt x="80010" y="689610"/>
                  </a:cubicBezTo>
                  <a:cubicBezTo>
                    <a:pt x="60960" y="601980"/>
                    <a:pt x="0" y="500380"/>
                    <a:pt x="41910" y="444500"/>
                  </a:cubicBezTo>
                  <a:cubicBezTo>
                    <a:pt x="106680" y="358140"/>
                    <a:pt x="626110" y="367030"/>
                    <a:pt x="626110" y="367030"/>
                  </a:cubicBezTo>
                </a:path>
              </a:pathLst>
            </a:custGeom>
            <a:solidFill>
              <a:srgbClr val="4E4E4E">
                <a:alpha val="49804"/>
              </a:srgbClr>
            </a:solidFill>
            <a:ln cap="sq">
              <a:noFill/>
              <a:prstDash val="solid"/>
              <a:miter/>
            </a:ln>
          </p:spPr>
        </p:sp>
      </p:grpSp>
      <p:sp>
        <p:nvSpPr>
          <p:cNvPr name="TextBox 15" id="15"/>
          <p:cNvSpPr txBox="true"/>
          <p:nvPr/>
        </p:nvSpPr>
        <p:spPr>
          <a:xfrm rot="0">
            <a:off x="8149634" y="341041"/>
            <a:ext cx="8651513" cy="925470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5835"/>
              </a:lnSpc>
            </a:pPr>
            <a:r>
              <a:rPr lang="en-US" sz="4167">
                <a:solidFill>
                  <a:srgbClr val="000000"/>
                </a:solidFill>
                <a:latin typeface="Helveticish Bold"/>
              </a:rPr>
              <a:t>Support Groups - </a:t>
            </a:r>
            <a:r>
              <a:rPr lang="en-US" sz="4167">
                <a:solidFill>
                  <a:srgbClr val="000000"/>
                </a:solidFill>
                <a:latin typeface="Helveticish"/>
              </a:rPr>
              <a:t>Click link</a:t>
            </a:r>
          </a:p>
          <a:p>
            <a:pPr algn="just">
              <a:lnSpc>
                <a:spcPts val="5835"/>
              </a:lnSpc>
            </a:pPr>
          </a:p>
          <a:p>
            <a:pPr algn="just">
              <a:lnSpc>
                <a:spcPts val="5835"/>
              </a:lnSpc>
            </a:pPr>
            <a:r>
              <a:rPr lang="en-US" sz="4167">
                <a:solidFill>
                  <a:srgbClr val="000000"/>
                </a:solidFill>
                <a:latin typeface="Helveticish"/>
              </a:rPr>
              <a:t>Scroll down the page to see all sections</a:t>
            </a:r>
          </a:p>
          <a:p>
            <a:pPr algn="just" marL="899869" indent="-449935" lvl="1">
              <a:lnSpc>
                <a:spcPts val="5835"/>
              </a:lnSpc>
              <a:buFont typeface="Arial"/>
              <a:buChar char="•"/>
            </a:pPr>
            <a:r>
              <a:rPr lang="en-US" sz="4167">
                <a:solidFill>
                  <a:srgbClr val="000000"/>
                </a:solidFill>
                <a:latin typeface="Helveticish"/>
              </a:rPr>
              <a:t>About TNA Australia Support Groups - details of why we use support groups</a:t>
            </a:r>
          </a:p>
          <a:p>
            <a:pPr algn="just" marL="899869" indent="-449935" lvl="1">
              <a:lnSpc>
                <a:spcPts val="5835"/>
              </a:lnSpc>
              <a:buFont typeface="Arial"/>
              <a:buChar char="•"/>
            </a:pPr>
            <a:r>
              <a:rPr lang="en-US" sz="4167">
                <a:solidFill>
                  <a:srgbClr val="000000"/>
                </a:solidFill>
                <a:latin typeface="Helveticish"/>
              </a:rPr>
              <a:t>Support Group contact details</a:t>
            </a:r>
          </a:p>
          <a:p>
            <a:pPr algn="just" marL="899869" indent="-449935" lvl="1">
              <a:lnSpc>
                <a:spcPts val="5835"/>
              </a:lnSpc>
              <a:buFont typeface="Arial"/>
              <a:buChar char="•"/>
            </a:pPr>
            <a:r>
              <a:rPr lang="en-US" sz="4167">
                <a:solidFill>
                  <a:srgbClr val="000000"/>
                </a:solidFill>
                <a:latin typeface="Helveticish"/>
              </a:rPr>
              <a:t>Upcoming Support Group Meetings - a calender view by month</a:t>
            </a:r>
          </a:p>
          <a:p>
            <a:pPr algn="just">
              <a:lnSpc>
                <a:spcPts val="4295"/>
              </a:lnSpc>
            </a:pPr>
          </a:p>
          <a:p>
            <a:pPr algn="just">
              <a:lnSpc>
                <a:spcPts val="5060"/>
              </a:lnSpc>
            </a:pPr>
          </a:p>
        </p:txBody>
      </p:sp>
      <p:sp>
        <p:nvSpPr>
          <p:cNvPr name="Freeform 16" id="16"/>
          <p:cNvSpPr/>
          <p:nvPr/>
        </p:nvSpPr>
        <p:spPr>
          <a:xfrm flipH="false" flipV="false" rot="0">
            <a:off x="430955" y="445816"/>
            <a:ext cx="3311946" cy="5670233"/>
          </a:xfrm>
          <a:custGeom>
            <a:avLst/>
            <a:gdLst/>
            <a:ahLst/>
            <a:cxnLst/>
            <a:rect r="r" b="b" t="t" l="l"/>
            <a:pathLst>
              <a:path h="5670233" w="3311946">
                <a:moveTo>
                  <a:pt x="0" y="0"/>
                </a:moveTo>
                <a:lnTo>
                  <a:pt x="3311945" y="0"/>
                </a:lnTo>
                <a:lnTo>
                  <a:pt x="3311945" y="5670233"/>
                </a:lnTo>
                <a:lnTo>
                  <a:pt x="0" y="567023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13147" r="0" b="-16650"/>
            </a:stretch>
          </a:blipFill>
          <a:ln w="38100" cap="sq">
            <a:solidFill>
              <a:srgbClr val="000000"/>
            </a:solidFill>
            <a:prstDash val="solid"/>
            <a:miter/>
          </a:ln>
        </p:spPr>
      </p:sp>
      <p:sp>
        <p:nvSpPr>
          <p:cNvPr name="Freeform 17" id="17"/>
          <p:cNvSpPr/>
          <p:nvPr/>
        </p:nvSpPr>
        <p:spPr>
          <a:xfrm flipH="false" flipV="false" rot="0">
            <a:off x="2385948" y="2095460"/>
            <a:ext cx="3311946" cy="5732185"/>
          </a:xfrm>
          <a:custGeom>
            <a:avLst/>
            <a:gdLst/>
            <a:ahLst/>
            <a:cxnLst/>
            <a:rect r="r" b="b" t="t" l="l"/>
            <a:pathLst>
              <a:path h="5732185" w="3311946">
                <a:moveTo>
                  <a:pt x="0" y="0"/>
                </a:moveTo>
                <a:lnTo>
                  <a:pt x="3311946" y="0"/>
                </a:lnTo>
                <a:lnTo>
                  <a:pt x="3311946" y="5732185"/>
                </a:lnTo>
                <a:lnTo>
                  <a:pt x="0" y="573218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-11218" r="0" b="-17177"/>
            </a:stretch>
          </a:blipFill>
          <a:ln w="38100" cap="sq">
            <a:solidFill>
              <a:srgbClr val="000000"/>
            </a:solidFill>
            <a:prstDash val="solid"/>
            <a:miter/>
          </a:ln>
        </p:spPr>
      </p:sp>
      <p:sp>
        <p:nvSpPr>
          <p:cNvPr name="Freeform 18" id="18"/>
          <p:cNvSpPr/>
          <p:nvPr/>
        </p:nvSpPr>
        <p:spPr>
          <a:xfrm flipH="false" flipV="false" rot="0">
            <a:off x="4462892" y="3663088"/>
            <a:ext cx="3142435" cy="5667602"/>
          </a:xfrm>
          <a:custGeom>
            <a:avLst/>
            <a:gdLst/>
            <a:ahLst/>
            <a:cxnLst/>
            <a:rect r="r" b="b" t="t" l="l"/>
            <a:pathLst>
              <a:path h="5667602" w="3142435">
                <a:moveTo>
                  <a:pt x="0" y="0"/>
                </a:moveTo>
                <a:lnTo>
                  <a:pt x="3142435" y="0"/>
                </a:lnTo>
                <a:lnTo>
                  <a:pt x="3142435" y="5667602"/>
                </a:lnTo>
                <a:lnTo>
                  <a:pt x="0" y="566760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-7064" r="0" b="-16147"/>
            </a:stretch>
          </a:blipFill>
          <a:ln w="38100" cap="sq">
            <a:solidFill>
              <a:srgbClr val="000000"/>
            </a:solidFill>
            <a:prstDash val="solid"/>
            <a:miter/>
          </a:ln>
        </p:spPr>
      </p:sp>
    </p:spTree>
  </p:cSld>
  <p:clrMapOvr>
    <a:masterClrMapping/>
  </p:clrMapOvr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9000"/>
            </a:blip>
            <a:stretch>
              <a:fillRect l="0" t="-31168" r="0" b="-46609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4352270" y="-56198"/>
            <a:ext cx="4164330" cy="3105150"/>
            <a:chOff x="0" y="0"/>
            <a:chExt cx="5552440" cy="41402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25400" y="-31750"/>
              <a:ext cx="5488940" cy="4138930"/>
            </a:xfrm>
            <a:custGeom>
              <a:avLst/>
              <a:gdLst/>
              <a:ahLst/>
              <a:cxnLst/>
              <a:rect r="r" b="b" t="t" l="l"/>
              <a:pathLst>
                <a:path h="4138930" w="5488940">
                  <a:moveTo>
                    <a:pt x="683260" y="158750"/>
                  </a:moveTo>
                  <a:cubicBezTo>
                    <a:pt x="608330" y="787400"/>
                    <a:pt x="590550" y="889000"/>
                    <a:pt x="608330" y="995680"/>
                  </a:cubicBezTo>
                  <a:cubicBezTo>
                    <a:pt x="626110" y="1101090"/>
                    <a:pt x="652780" y="1202690"/>
                    <a:pt x="721360" y="1303020"/>
                  </a:cubicBezTo>
                  <a:cubicBezTo>
                    <a:pt x="815340" y="1440180"/>
                    <a:pt x="1018540" y="1620520"/>
                    <a:pt x="1179830" y="1703070"/>
                  </a:cubicBezTo>
                  <a:cubicBezTo>
                    <a:pt x="1315720" y="1772920"/>
                    <a:pt x="1465580" y="1795780"/>
                    <a:pt x="1606550" y="1802130"/>
                  </a:cubicBezTo>
                  <a:cubicBezTo>
                    <a:pt x="1744980" y="1808480"/>
                    <a:pt x="1849120" y="1778000"/>
                    <a:pt x="2018030" y="1743710"/>
                  </a:cubicBezTo>
                  <a:cubicBezTo>
                    <a:pt x="2298700" y="1686560"/>
                    <a:pt x="2848610" y="1512570"/>
                    <a:pt x="3121660" y="1447800"/>
                  </a:cubicBezTo>
                  <a:cubicBezTo>
                    <a:pt x="3280410" y="1410970"/>
                    <a:pt x="3378200" y="1388110"/>
                    <a:pt x="3500120" y="1370330"/>
                  </a:cubicBezTo>
                  <a:cubicBezTo>
                    <a:pt x="3613150" y="1353820"/>
                    <a:pt x="3716020" y="1338580"/>
                    <a:pt x="3831590" y="1343660"/>
                  </a:cubicBezTo>
                  <a:cubicBezTo>
                    <a:pt x="3958590" y="1350010"/>
                    <a:pt x="4099560" y="1361440"/>
                    <a:pt x="4230370" y="1413510"/>
                  </a:cubicBezTo>
                  <a:cubicBezTo>
                    <a:pt x="4380230" y="1473200"/>
                    <a:pt x="4558030" y="1600200"/>
                    <a:pt x="4671060" y="1705610"/>
                  </a:cubicBezTo>
                  <a:cubicBezTo>
                    <a:pt x="4761230" y="1789430"/>
                    <a:pt x="4814570" y="1875790"/>
                    <a:pt x="4874260" y="1972310"/>
                  </a:cubicBezTo>
                  <a:cubicBezTo>
                    <a:pt x="4935220" y="2071370"/>
                    <a:pt x="4979670" y="2165350"/>
                    <a:pt x="5030470" y="2292350"/>
                  </a:cubicBezTo>
                  <a:cubicBezTo>
                    <a:pt x="5100320" y="2465070"/>
                    <a:pt x="5173980" y="2708910"/>
                    <a:pt x="5234940" y="2924810"/>
                  </a:cubicBezTo>
                  <a:cubicBezTo>
                    <a:pt x="5297170" y="3145790"/>
                    <a:pt x="5342890" y="3455670"/>
                    <a:pt x="5396230" y="3601720"/>
                  </a:cubicBezTo>
                  <a:cubicBezTo>
                    <a:pt x="5422900" y="3676650"/>
                    <a:pt x="5488940" y="3704590"/>
                    <a:pt x="5476240" y="3763010"/>
                  </a:cubicBezTo>
                  <a:cubicBezTo>
                    <a:pt x="5452110" y="3868420"/>
                    <a:pt x="5118100" y="4138930"/>
                    <a:pt x="5015230" y="4121150"/>
                  </a:cubicBezTo>
                  <a:cubicBezTo>
                    <a:pt x="4947920" y="4109720"/>
                    <a:pt x="4917440" y="3989070"/>
                    <a:pt x="4880610" y="3911600"/>
                  </a:cubicBezTo>
                  <a:cubicBezTo>
                    <a:pt x="4841240" y="3826510"/>
                    <a:pt x="4817110" y="3727450"/>
                    <a:pt x="4792980" y="3628390"/>
                  </a:cubicBezTo>
                  <a:cubicBezTo>
                    <a:pt x="4767580" y="3524250"/>
                    <a:pt x="4761230" y="3426460"/>
                    <a:pt x="4730750" y="3300730"/>
                  </a:cubicBezTo>
                  <a:cubicBezTo>
                    <a:pt x="4687570" y="3125470"/>
                    <a:pt x="4608830" y="2858770"/>
                    <a:pt x="4545330" y="2678430"/>
                  </a:cubicBezTo>
                  <a:cubicBezTo>
                    <a:pt x="4494530" y="2536190"/>
                    <a:pt x="4452620" y="2411730"/>
                    <a:pt x="4390390" y="2301240"/>
                  </a:cubicBezTo>
                  <a:cubicBezTo>
                    <a:pt x="4334510" y="2203450"/>
                    <a:pt x="4281170" y="2105660"/>
                    <a:pt x="4196080" y="2043430"/>
                  </a:cubicBezTo>
                  <a:cubicBezTo>
                    <a:pt x="4105910" y="1977390"/>
                    <a:pt x="3971290" y="1938020"/>
                    <a:pt x="3853180" y="1926590"/>
                  </a:cubicBezTo>
                  <a:cubicBezTo>
                    <a:pt x="3732530" y="1913890"/>
                    <a:pt x="3623310" y="1946910"/>
                    <a:pt x="3477260" y="1974850"/>
                  </a:cubicBezTo>
                  <a:cubicBezTo>
                    <a:pt x="3263900" y="2015490"/>
                    <a:pt x="2967990" y="2106930"/>
                    <a:pt x="2703830" y="2170430"/>
                  </a:cubicBezTo>
                  <a:cubicBezTo>
                    <a:pt x="2426970" y="2236470"/>
                    <a:pt x="2066290" y="2332990"/>
                    <a:pt x="1851660" y="2363470"/>
                  </a:cubicBezTo>
                  <a:cubicBezTo>
                    <a:pt x="1723390" y="2381250"/>
                    <a:pt x="1643380" y="2386330"/>
                    <a:pt x="1539240" y="2382520"/>
                  </a:cubicBezTo>
                  <a:cubicBezTo>
                    <a:pt x="1432560" y="2377440"/>
                    <a:pt x="1324610" y="2363470"/>
                    <a:pt x="1216660" y="2335530"/>
                  </a:cubicBezTo>
                  <a:cubicBezTo>
                    <a:pt x="1102360" y="2305050"/>
                    <a:pt x="994410" y="2265680"/>
                    <a:pt x="873760" y="2200910"/>
                  </a:cubicBezTo>
                  <a:cubicBezTo>
                    <a:pt x="717550" y="2117090"/>
                    <a:pt x="488950" y="1983740"/>
                    <a:pt x="368300" y="1849120"/>
                  </a:cubicBezTo>
                  <a:cubicBezTo>
                    <a:pt x="267970" y="1738630"/>
                    <a:pt x="220980" y="1615440"/>
                    <a:pt x="165100" y="1480820"/>
                  </a:cubicBezTo>
                  <a:cubicBezTo>
                    <a:pt x="104140" y="1332230"/>
                    <a:pt x="44450" y="1144270"/>
                    <a:pt x="25400" y="988060"/>
                  </a:cubicBezTo>
                  <a:cubicBezTo>
                    <a:pt x="8890" y="849630"/>
                    <a:pt x="27940" y="731520"/>
                    <a:pt x="38100" y="591820"/>
                  </a:cubicBezTo>
                  <a:cubicBezTo>
                    <a:pt x="49530" y="433070"/>
                    <a:pt x="0" y="158750"/>
                    <a:pt x="97790" y="82550"/>
                  </a:cubicBezTo>
                  <a:cubicBezTo>
                    <a:pt x="203200" y="0"/>
                    <a:pt x="683260" y="158750"/>
                    <a:pt x="683260" y="158750"/>
                  </a:cubicBezTo>
                </a:path>
              </a:pathLst>
            </a:custGeom>
            <a:solidFill>
              <a:srgbClr val="1DAB9D">
                <a:alpha val="49804"/>
              </a:srgbClr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5" id="5"/>
          <p:cNvGrpSpPr/>
          <p:nvPr/>
        </p:nvGrpSpPr>
        <p:grpSpPr>
          <a:xfrm rot="0">
            <a:off x="93345" y="7140893"/>
            <a:ext cx="6357938" cy="3446145"/>
            <a:chOff x="0" y="0"/>
            <a:chExt cx="8477250" cy="459486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45720" y="39370"/>
              <a:ext cx="8455660" cy="4538980"/>
            </a:xfrm>
            <a:custGeom>
              <a:avLst/>
              <a:gdLst/>
              <a:ahLst/>
              <a:cxnLst/>
              <a:rect r="r" b="b" t="t" l="l"/>
              <a:pathLst>
                <a:path h="4538980" w="8455660">
                  <a:moveTo>
                    <a:pt x="328930" y="687070"/>
                  </a:moveTo>
                  <a:cubicBezTo>
                    <a:pt x="200660" y="674370"/>
                    <a:pt x="182880" y="668020"/>
                    <a:pt x="160020" y="654050"/>
                  </a:cubicBezTo>
                  <a:cubicBezTo>
                    <a:pt x="127000" y="633730"/>
                    <a:pt x="77470" y="591820"/>
                    <a:pt x="54610" y="561340"/>
                  </a:cubicBezTo>
                  <a:cubicBezTo>
                    <a:pt x="38100" y="539750"/>
                    <a:pt x="30480" y="524510"/>
                    <a:pt x="22860" y="499110"/>
                  </a:cubicBezTo>
                  <a:cubicBezTo>
                    <a:pt x="11430" y="462280"/>
                    <a:pt x="0" y="405130"/>
                    <a:pt x="5080" y="360680"/>
                  </a:cubicBezTo>
                  <a:cubicBezTo>
                    <a:pt x="10160" y="316230"/>
                    <a:pt x="34290" y="262890"/>
                    <a:pt x="54610" y="229870"/>
                  </a:cubicBezTo>
                  <a:cubicBezTo>
                    <a:pt x="68580" y="207010"/>
                    <a:pt x="80010" y="193040"/>
                    <a:pt x="101600" y="176530"/>
                  </a:cubicBezTo>
                  <a:cubicBezTo>
                    <a:pt x="132080" y="152400"/>
                    <a:pt x="170180" y="132080"/>
                    <a:pt x="226060" y="111760"/>
                  </a:cubicBezTo>
                  <a:cubicBezTo>
                    <a:pt x="322580" y="74930"/>
                    <a:pt x="508000" y="0"/>
                    <a:pt x="645160" y="11430"/>
                  </a:cubicBezTo>
                  <a:cubicBezTo>
                    <a:pt x="786130" y="24130"/>
                    <a:pt x="967740" y="104140"/>
                    <a:pt x="1061720" y="190500"/>
                  </a:cubicBezTo>
                  <a:cubicBezTo>
                    <a:pt x="1137920" y="260350"/>
                    <a:pt x="1169670" y="347980"/>
                    <a:pt x="1203960" y="450850"/>
                  </a:cubicBezTo>
                  <a:cubicBezTo>
                    <a:pt x="1245870" y="580390"/>
                    <a:pt x="1254760" y="764540"/>
                    <a:pt x="1266190" y="913130"/>
                  </a:cubicBezTo>
                  <a:cubicBezTo>
                    <a:pt x="1276350" y="1051560"/>
                    <a:pt x="1264920" y="1178560"/>
                    <a:pt x="1273810" y="1316990"/>
                  </a:cubicBezTo>
                  <a:cubicBezTo>
                    <a:pt x="1283970" y="1463040"/>
                    <a:pt x="1297940" y="1621790"/>
                    <a:pt x="1327150" y="1765300"/>
                  </a:cubicBezTo>
                  <a:cubicBezTo>
                    <a:pt x="1355090" y="1902460"/>
                    <a:pt x="1386840" y="2045970"/>
                    <a:pt x="1442720" y="2161540"/>
                  </a:cubicBezTo>
                  <a:cubicBezTo>
                    <a:pt x="1493520" y="2266950"/>
                    <a:pt x="1548130" y="2367280"/>
                    <a:pt x="1638300" y="2437130"/>
                  </a:cubicBezTo>
                  <a:cubicBezTo>
                    <a:pt x="1738630" y="2514600"/>
                    <a:pt x="1898650" y="2561590"/>
                    <a:pt x="2029460" y="2585720"/>
                  </a:cubicBezTo>
                  <a:cubicBezTo>
                    <a:pt x="2151380" y="2608580"/>
                    <a:pt x="2246630" y="2602230"/>
                    <a:pt x="2395220" y="2588260"/>
                  </a:cubicBezTo>
                  <a:cubicBezTo>
                    <a:pt x="2633980" y="2565400"/>
                    <a:pt x="3067050" y="2437130"/>
                    <a:pt x="3318510" y="2400300"/>
                  </a:cubicBezTo>
                  <a:cubicBezTo>
                    <a:pt x="3491230" y="2374900"/>
                    <a:pt x="3614420" y="2360930"/>
                    <a:pt x="3756660" y="2360930"/>
                  </a:cubicBezTo>
                  <a:cubicBezTo>
                    <a:pt x="3891280" y="2360930"/>
                    <a:pt x="4024630" y="2368550"/>
                    <a:pt x="4150360" y="2399030"/>
                  </a:cubicBezTo>
                  <a:cubicBezTo>
                    <a:pt x="4273550" y="2428240"/>
                    <a:pt x="4398010" y="2489200"/>
                    <a:pt x="4504690" y="2538730"/>
                  </a:cubicBezTo>
                  <a:cubicBezTo>
                    <a:pt x="4598670" y="2583180"/>
                    <a:pt x="4674870" y="2626360"/>
                    <a:pt x="4761230" y="2678430"/>
                  </a:cubicBezTo>
                  <a:cubicBezTo>
                    <a:pt x="4855210" y="2734310"/>
                    <a:pt x="4927600" y="2794000"/>
                    <a:pt x="5046980" y="2865120"/>
                  </a:cubicBezTo>
                  <a:cubicBezTo>
                    <a:pt x="5236210" y="2976880"/>
                    <a:pt x="5605780" y="3166110"/>
                    <a:pt x="5801360" y="3263900"/>
                  </a:cubicBezTo>
                  <a:cubicBezTo>
                    <a:pt x="5923280" y="3324860"/>
                    <a:pt x="5995670" y="3360420"/>
                    <a:pt x="6099810" y="3406140"/>
                  </a:cubicBezTo>
                  <a:cubicBezTo>
                    <a:pt x="6209030" y="3454400"/>
                    <a:pt x="6297930" y="3496310"/>
                    <a:pt x="6441440" y="3545840"/>
                  </a:cubicBezTo>
                  <a:cubicBezTo>
                    <a:pt x="6677660" y="3627120"/>
                    <a:pt x="7090410" y="3750310"/>
                    <a:pt x="7391400" y="3815080"/>
                  </a:cubicBezTo>
                  <a:cubicBezTo>
                    <a:pt x="7658100" y="3872230"/>
                    <a:pt x="7976870" y="3919220"/>
                    <a:pt x="8155940" y="3929380"/>
                  </a:cubicBezTo>
                  <a:cubicBezTo>
                    <a:pt x="8252460" y="3934460"/>
                    <a:pt x="8335010" y="3876040"/>
                    <a:pt x="8380730" y="3920490"/>
                  </a:cubicBezTo>
                  <a:cubicBezTo>
                    <a:pt x="8455660" y="3991610"/>
                    <a:pt x="8446770" y="4438650"/>
                    <a:pt x="8380730" y="4504690"/>
                  </a:cubicBezTo>
                  <a:cubicBezTo>
                    <a:pt x="8346440" y="4538980"/>
                    <a:pt x="8294370" y="4508500"/>
                    <a:pt x="8225790" y="4504690"/>
                  </a:cubicBezTo>
                  <a:cubicBezTo>
                    <a:pt x="8084820" y="4497070"/>
                    <a:pt x="7760970" y="4460240"/>
                    <a:pt x="7584440" y="4436110"/>
                  </a:cubicBezTo>
                  <a:cubicBezTo>
                    <a:pt x="7458710" y="4419600"/>
                    <a:pt x="7399020" y="4414520"/>
                    <a:pt x="7263130" y="4384040"/>
                  </a:cubicBezTo>
                  <a:cubicBezTo>
                    <a:pt x="7018020" y="4329430"/>
                    <a:pt x="6499860" y="4184650"/>
                    <a:pt x="6245860" y="4097020"/>
                  </a:cubicBezTo>
                  <a:cubicBezTo>
                    <a:pt x="6088380" y="4043680"/>
                    <a:pt x="6024880" y="4014470"/>
                    <a:pt x="5872480" y="3944620"/>
                  </a:cubicBezTo>
                  <a:cubicBezTo>
                    <a:pt x="5617210" y="3827780"/>
                    <a:pt x="5100320" y="3569970"/>
                    <a:pt x="4866640" y="3436620"/>
                  </a:cubicBezTo>
                  <a:cubicBezTo>
                    <a:pt x="4735830" y="3361690"/>
                    <a:pt x="4672330" y="3308350"/>
                    <a:pt x="4569460" y="3246120"/>
                  </a:cubicBezTo>
                  <a:cubicBezTo>
                    <a:pt x="4460240" y="3180080"/>
                    <a:pt x="4338320" y="3102610"/>
                    <a:pt x="4227830" y="3053080"/>
                  </a:cubicBezTo>
                  <a:cubicBezTo>
                    <a:pt x="4132580" y="3009900"/>
                    <a:pt x="4051300" y="2974340"/>
                    <a:pt x="3952240" y="2956560"/>
                  </a:cubicBezTo>
                  <a:cubicBezTo>
                    <a:pt x="3845560" y="2937510"/>
                    <a:pt x="3750310" y="2940050"/>
                    <a:pt x="3608070" y="2952750"/>
                  </a:cubicBezTo>
                  <a:cubicBezTo>
                    <a:pt x="3373120" y="2974340"/>
                    <a:pt x="2948940" y="3093720"/>
                    <a:pt x="2682240" y="3131820"/>
                  </a:cubicBezTo>
                  <a:cubicBezTo>
                    <a:pt x="2480310" y="3159760"/>
                    <a:pt x="2324100" y="3186430"/>
                    <a:pt x="2148840" y="3180080"/>
                  </a:cubicBezTo>
                  <a:cubicBezTo>
                    <a:pt x="1978660" y="3173730"/>
                    <a:pt x="1785620" y="3139440"/>
                    <a:pt x="1647190" y="3094990"/>
                  </a:cubicBezTo>
                  <a:cubicBezTo>
                    <a:pt x="1541780" y="3060700"/>
                    <a:pt x="1469390" y="3028950"/>
                    <a:pt x="1380490" y="2964180"/>
                  </a:cubicBezTo>
                  <a:cubicBezTo>
                    <a:pt x="1266190" y="2881630"/>
                    <a:pt x="1132840" y="2748280"/>
                    <a:pt x="1040130" y="2614930"/>
                  </a:cubicBezTo>
                  <a:cubicBezTo>
                    <a:pt x="944880" y="2477770"/>
                    <a:pt x="869950" y="2288540"/>
                    <a:pt x="821690" y="2150110"/>
                  </a:cubicBezTo>
                  <a:cubicBezTo>
                    <a:pt x="784860" y="2044700"/>
                    <a:pt x="772160" y="1973580"/>
                    <a:pt x="751840" y="1861820"/>
                  </a:cubicBezTo>
                  <a:cubicBezTo>
                    <a:pt x="725170" y="1710690"/>
                    <a:pt x="701040" y="1488440"/>
                    <a:pt x="689610" y="1324610"/>
                  </a:cubicBezTo>
                  <a:cubicBezTo>
                    <a:pt x="680720" y="1187450"/>
                    <a:pt x="698500" y="1069340"/>
                    <a:pt x="683260" y="947420"/>
                  </a:cubicBezTo>
                  <a:cubicBezTo>
                    <a:pt x="669290" y="829310"/>
                    <a:pt x="674370" y="643890"/>
                    <a:pt x="605790" y="603250"/>
                  </a:cubicBezTo>
                  <a:cubicBezTo>
                    <a:pt x="541020" y="563880"/>
                    <a:pt x="378460" y="685800"/>
                    <a:pt x="295910" y="687070"/>
                  </a:cubicBezTo>
                  <a:cubicBezTo>
                    <a:pt x="241300" y="688340"/>
                    <a:pt x="200660" y="674370"/>
                    <a:pt x="160020" y="654050"/>
                  </a:cubicBezTo>
                  <a:cubicBezTo>
                    <a:pt x="119380" y="632460"/>
                    <a:pt x="80010" y="598170"/>
                    <a:pt x="54610" y="561340"/>
                  </a:cubicBezTo>
                  <a:cubicBezTo>
                    <a:pt x="29210" y="524510"/>
                    <a:pt x="10160" y="474980"/>
                    <a:pt x="5080" y="430530"/>
                  </a:cubicBezTo>
                  <a:cubicBezTo>
                    <a:pt x="0" y="386080"/>
                    <a:pt x="6350" y="334010"/>
                    <a:pt x="22860" y="292100"/>
                  </a:cubicBezTo>
                  <a:cubicBezTo>
                    <a:pt x="39370" y="250190"/>
                    <a:pt x="67310" y="207010"/>
                    <a:pt x="101600" y="176530"/>
                  </a:cubicBezTo>
                  <a:cubicBezTo>
                    <a:pt x="135890" y="146050"/>
                    <a:pt x="185420" y="124460"/>
                    <a:pt x="226060" y="111760"/>
                  </a:cubicBezTo>
                  <a:cubicBezTo>
                    <a:pt x="261620" y="100330"/>
                    <a:pt x="304800" y="76200"/>
                    <a:pt x="328930" y="97790"/>
                  </a:cubicBezTo>
                  <a:cubicBezTo>
                    <a:pt x="386080" y="148590"/>
                    <a:pt x="328930" y="687070"/>
                    <a:pt x="328930" y="687070"/>
                  </a:cubicBezTo>
                </a:path>
              </a:pathLst>
            </a:custGeom>
            <a:solidFill>
              <a:srgbClr val="1DAB9D">
                <a:alpha val="49804"/>
              </a:srgbClr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7" id="7"/>
          <p:cNvGrpSpPr/>
          <p:nvPr/>
        </p:nvGrpSpPr>
        <p:grpSpPr>
          <a:xfrm rot="0">
            <a:off x="14789468" y="121920"/>
            <a:ext cx="4023360" cy="2697480"/>
            <a:chOff x="0" y="0"/>
            <a:chExt cx="5364480" cy="359664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-59690" y="-52070"/>
              <a:ext cx="5440680" cy="3681730"/>
            </a:xfrm>
            <a:custGeom>
              <a:avLst/>
              <a:gdLst/>
              <a:ahLst/>
              <a:cxnLst/>
              <a:rect r="r" b="b" t="t" l="l"/>
              <a:pathLst>
                <a:path h="3681730" w="5440680">
                  <a:moveTo>
                    <a:pt x="701040" y="102870"/>
                  </a:moveTo>
                  <a:cubicBezTo>
                    <a:pt x="739140" y="858520"/>
                    <a:pt x="891540" y="934720"/>
                    <a:pt x="1004570" y="1014730"/>
                  </a:cubicBezTo>
                  <a:cubicBezTo>
                    <a:pt x="1111250" y="1090930"/>
                    <a:pt x="1221740" y="1165860"/>
                    <a:pt x="1338580" y="1202690"/>
                  </a:cubicBezTo>
                  <a:cubicBezTo>
                    <a:pt x="1451610" y="1238250"/>
                    <a:pt x="1582420" y="1245870"/>
                    <a:pt x="1692910" y="1235710"/>
                  </a:cubicBezTo>
                  <a:cubicBezTo>
                    <a:pt x="1794510" y="1226820"/>
                    <a:pt x="1851660" y="1201420"/>
                    <a:pt x="1979930" y="1156970"/>
                  </a:cubicBezTo>
                  <a:cubicBezTo>
                    <a:pt x="2259330" y="1059180"/>
                    <a:pt x="2994660" y="684530"/>
                    <a:pt x="3280410" y="603250"/>
                  </a:cubicBezTo>
                  <a:cubicBezTo>
                    <a:pt x="3413760" y="565150"/>
                    <a:pt x="3478530" y="551180"/>
                    <a:pt x="3582670" y="556260"/>
                  </a:cubicBezTo>
                  <a:cubicBezTo>
                    <a:pt x="3694430" y="561340"/>
                    <a:pt x="3820160" y="596900"/>
                    <a:pt x="3928110" y="643890"/>
                  </a:cubicBezTo>
                  <a:cubicBezTo>
                    <a:pt x="4038600" y="692150"/>
                    <a:pt x="4147820" y="773430"/>
                    <a:pt x="4237990" y="845820"/>
                  </a:cubicBezTo>
                  <a:cubicBezTo>
                    <a:pt x="4318000" y="910590"/>
                    <a:pt x="4381500" y="977900"/>
                    <a:pt x="4447540" y="1051560"/>
                  </a:cubicBezTo>
                  <a:cubicBezTo>
                    <a:pt x="4516120" y="1127760"/>
                    <a:pt x="4580890" y="1210310"/>
                    <a:pt x="4643120" y="1297940"/>
                  </a:cubicBezTo>
                  <a:cubicBezTo>
                    <a:pt x="4709160" y="1390650"/>
                    <a:pt x="4782820" y="1490980"/>
                    <a:pt x="4831080" y="1596390"/>
                  </a:cubicBezTo>
                  <a:cubicBezTo>
                    <a:pt x="4879340" y="1699260"/>
                    <a:pt x="4907280" y="1816100"/>
                    <a:pt x="4935220" y="1922780"/>
                  </a:cubicBezTo>
                  <a:cubicBezTo>
                    <a:pt x="4960620" y="2021840"/>
                    <a:pt x="4968240" y="2114550"/>
                    <a:pt x="4994910" y="2213610"/>
                  </a:cubicBezTo>
                  <a:cubicBezTo>
                    <a:pt x="5022850" y="2320290"/>
                    <a:pt x="5063490" y="2435860"/>
                    <a:pt x="5101590" y="2540000"/>
                  </a:cubicBezTo>
                  <a:cubicBezTo>
                    <a:pt x="5137150" y="2636520"/>
                    <a:pt x="5177790" y="2716530"/>
                    <a:pt x="5213350" y="2815590"/>
                  </a:cubicBezTo>
                  <a:cubicBezTo>
                    <a:pt x="5252720" y="2926080"/>
                    <a:pt x="5298440" y="3048000"/>
                    <a:pt x="5325110" y="3173730"/>
                  </a:cubicBezTo>
                  <a:cubicBezTo>
                    <a:pt x="5353050" y="3308350"/>
                    <a:pt x="5440680" y="3526790"/>
                    <a:pt x="5373370" y="3597910"/>
                  </a:cubicBezTo>
                  <a:cubicBezTo>
                    <a:pt x="5293360" y="3681730"/>
                    <a:pt x="4859020" y="3634740"/>
                    <a:pt x="4790440" y="3562350"/>
                  </a:cubicBezTo>
                  <a:cubicBezTo>
                    <a:pt x="4753610" y="3524250"/>
                    <a:pt x="4795520" y="3459480"/>
                    <a:pt x="4786630" y="3395980"/>
                  </a:cubicBezTo>
                  <a:cubicBezTo>
                    <a:pt x="4773930" y="3308350"/>
                    <a:pt x="4744720" y="3208020"/>
                    <a:pt x="4705350" y="3084830"/>
                  </a:cubicBezTo>
                  <a:cubicBezTo>
                    <a:pt x="4645660" y="2899410"/>
                    <a:pt x="4498340" y="2594610"/>
                    <a:pt x="4441190" y="2396490"/>
                  </a:cubicBezTo>
                  <a:cubicBezTo>
                    <a:pt x="4399280" y="2252980"/>
                    <a:pt x="4404360" y="2134870"/>
                    <a:pt x="4363720" y="2014220"/>
                  </a:cubicBezTo>
                  <a:cubicBezTo>
                    <a:pt x="4324350" y="1896110"/>
                    <a:pt x="4265930" y="1781810"/>
                    <a:pt x="4201160" y="1680210"/>
                  </a:cubicBezTo>
                  <a:cubicBezTo>
                    <a:pt x="4137660" y="1581150"/>
                    <a:pt x="4057650" y="1490980"/>
                    <a:pt x="3980180" y="1409700"/>
                  </a:cubicBezTo>
                  <a:cubicBezTo>
                    <a:pt x="3907790" y="1333500"/>
                    <a:pt x="3837940" y="1247140"/>
                    <a:pt x="3750310" y="1205230"/>
                  </a:cubicBezTo>
                  <a:cubicBezTo>
                    <a:pt x="3663950" y="1163320"/>
                    <a:pt x="3581400" y="1141730"/>
                    <a:pt x="3456940" y="1156970"/>
                  </a:cubicBezTo>
                  <a:cubicBezTo>
                    <a:pt x="3216910" y="1187450"/>
                    <a:pt x="2679700" y="1502410"/>
                    <a:pt x="2439670" y="1601470"/>
                  </a:cubicBezTo>
                  <a:cubicBezTo>
                    <a:pt x="2308860" y="1654810"/>
                    <a:pt x="2235200" y="1686560"/>
                    <a:pt x="2134870" y="1719580"/>
                  </a:cubicBezTo>
                  <a:cubicBezTo>
                    <a:pt x="2038350" y="1751330"/>
                    <a:pt x="1949450" y="1783080"/>
                    <a:pt x="1847850" y="1799590"/>
                  </a:cubicBezTo>
                  <a:cubicBezTo>
                    <a:pt x="1738630" y="1817370"/>
                    <a:pt x="1612900" y="1823720"/>
                    <a:pt x="1502410" y="1818640"/>
                  </a:cubicBezTo>
                  <a:cubicBezTo>
                    <a:pt x="1400810" y="1813560"/>
                    <a:pt x="1309370" y="1804670"/>
                    <a:pt x="1210310" y="1776730"/>
                  </a:cubicBezTo>
                  <a:cubicBezTo>
                    <a:pt x="1099820" y="1744980"/>
                    <a:pt x="981710" y="1691640"/>
                    <a:pt x="875030" y="1629410"/>
                  </a:cubicBezTo>
                  <a:cubicBezTo>
                    <a:pt x="765810" y="1565910"/>
                    <a:pt x="670560" y="1503680"/>
                    <a:pt x="566420" y="1400810"/>
                  </a:cubicBezTo>
                  <a:cubicBezTo>
                    <a:pt x="424180" y="1258570"/>
                    <a:pt x="210820" y="1038860"/>
                    <a:pt x="134620" y="821690"/>
                  </a:cubicBezTo>
                  <a:cubicBezTo>
                    <a:pt x="58420" y="605790"/>
                    <a:pt x="0" y="217170"/>
                    <a:pt x="110490" y="102870"/>
                  </a:cubicBezTo>
                  <a:cubicBezTo>
                    <a:pt x="210820" y="0"/>
                    <a:pt x="701040" y="102870"/>
                    <a:pt x="701040" y="102870"/>
                  </a:cubicBezTo>
                </a:path>
              </a:pathLst>
            </a:custGeom>
            <a:solidFill>
              <a:srgbClr val="1AC8DB">
                <a:alpha val="49804"/>
              </a:srgbClr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9" id="9"/>
          <p:cNvGrpSpPr/>
          <p:nvPr/>
        </p:nvGrpSpPr>
        <p:grpSpPr>
          <a:xfrm rot="0">
            <a:off x="95250" y="7557135"/>
            <a:ext cx="5023485" cy="3130867"/>
            <a:chOff x="0" y="0"/>
            <a:chExt cx="6697980" cy="4174490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50800"/>
              <a:ext cx="6711950" cy="4137660"/>
            </a:xfrm>
            <a:custGeom>
              <a:avLst/>
              <a:gdLst/>
              <a:ahLst/>
              <a:cxnLst/>
              <a:rect r="r" b="b" t="t" l="l"/>
              <a:pathLst>
                <a:path h="4137660" w="6711950">
                  <a:moveTo>
                    <a:pt x="179070" y="0"/>
                  </a:moveTo>
                  <a:cubicBezTo>
                    <a:pt x="426720" y="58420"/>
                    <a:pt x="613410" y="90170"/>
                    <a:pt x="722630" y="161290"/>
                  </a:cubicBezTo>
                  <a:cubicBezTo>
                    <a:pt x="824230" y="227330"/>
                    <a:pt x="919480" y="327660"/>
                    <a:pt x="966470" y="434340"/>
                  </a:cubicBezTo>
                  <a:cubicBezTo>
                    <a:pt x="1014730" y="542290"/>
                    <a:pt x="1007110" y="683260"/>
                    <a:pt x="1005840" y="808990"/>
                  </a:cubicBezTo>
                  <a:cubicBezTo>
                    <a:pt x="1004570" y="937260"/>
                    <a:pt x="967740" y="1074420"/>
                    <a:pt x="958850" y="1195070"/>
                  </a:cubicBezTo>
                  <a:cubicBezTo>
                    <a:pt x="949960" y="1301750"/>
                    <a:pt x="946150" y="1398270"/>
                    <a:pt x="948690" y="1498600"/>
                  </a:cubicBezTo>
                  <a:cubicBezTo>
                    <a:pt x="951230" y="1597660"/>
                    <a:pt x="947420" y="1681480"/>
                    <a:pt x="974090" y="1795780"/>
                  </a:cubicBezTo>
                  <a:cubicBezTo>
                    <a:pt x="1013460" y="1965960"/>
                    <a:pt x="1132840" y="2247900"/>
                    <a:pt x="1215390" y="2405380"/>
                  </a:cubicBezTo>
                  <a:cubicBezTo>
                    <a:pt x="1271270" y="2513330"/>
                    <a:pt x="1304290" y="2607310"/>
                    <a:pt x="1386840" y="2664460"/>
                  </a:cubicBezTo>
                  <a:cubicBezTo>
                    <a:pt x="1477010" y="2726690"/>
                    <a:pt x="1610360" y="2738120"/>
                    <a:pt x="1751330" y="2743200"/>
                  </a:cubicBezTo>
                  <a:cubicBezTo>
                    <a:pt x="1941830" y="2749550"/>
                    <a:pt x="2207260" y="2680970"/>
                    <a:pt x="2428240" y="2645410"/>
                  </a:cubicBezTo>
                  <a:cubicBezTo>
                    <a:pt x="2641600" y="2611120"/>
                    <a:pt x="2880360" y="2573020"/>
                    <a:pt x="3055620" y="2534920"/>
                  </a:cubicBezTo>
                  <a:cubicBezTo>
                    <a:pt x="3182620" y="2506980"/>
                    <a:pt x="3272790" y="2486660"/>
                    <a:pt x="3382010" y="2451100"/>
                  </a:cubicBezTo>
                  <a:cubicBezTo>
                    <a:pt x="3496310" y="2414270"/>
                    <a:pt x="3610610" y="2343150"/>
                    <a:pt x="3724910" y="2313940"/>
                  </a:cubicBezTo>
                  <a:cubicBezTo>
                    <a:pt x="3832860" y="2286000"/>
                    <a:pt x="3942080" y="2266950"/>
                    <a:pt x="4048760" y="2273300"/>
                  </a:cubicBezTo>
                  <a:cubicBezTo>
                    <a:pt x="4155440" y="2279650"/>
                    <a:pt x="4263390" y="2317750"/>
                    <a:pt x="4363720" y="2353310"/>
                  </a:cubicBezTo>
                  <a:cubicBezTo>
                    <a:pt x="4462780" y="2387600"/>
                    <a:pt x="4563110" y="2421890"/>
                    <a:pt x="4646930" y="2480310"/>
                  </a:cubicBezTo>
                  <a:cubicBezTo>
                    <a:pt x="4732020" y="2538730"/>
                    <a:pt x="4800600" y="2618740"/>
                    <a:pt x="4869180" y="2702560"/>
                  </a:cubicBezTo>
                  <a:cubicBezTo>
                    <a:pt x="4942840" y="2791460"/>
                    <a:pt x="4983480" y="2924810"/>
                    <a:pt x="5069840" y="3001010"/>
                  </a:cubicBezTo>
                  <a:cubicBezTo>
                    <a:pt x="5153660" y="3075940"/>
                    <a:pt x="5280660" y="3101340"/>
                    <a:pt x="5378450" y="3158490"/>
                  </a:cubicBezTo>
                  <a:cubicBezTo>
                    <a:pt x="5472430" y="3213100"/>
                    <a:pt x="5543550" y="3295650"/>
                    <a:pt x="5646420" y="3333750"/>
                  </a:cubicBezTo>
                  <a:cubicBezTo>
                    <a:pt x="5763260" y="3375660"/>
                    <a:pt x="5923280" y="3351530"/>
                    <a:pt x="6049010" y="3380740"/>
                  </a:cubicBezTo>
                  <a:cubicBezTo>
                    <a:pt x="6167120" y="3408680"/>
                    <a:pt x="6303010" y="3481070"/>
                    <a:pt x="6383020" y="3500120"/>
                  </a:cubicBezTo>
                  <a:cubicBezTo>
                    <a:pt x="6426200" y="3510280"/>
                    <a:pt x="6456680" y="3484880"/>
                    <a:pt x="6487160" y="3511550"/>
                  </a:cubicBezTo>
                  <a:cubicBezTo>
                    <a:pt x="6560820" y="3573780"/>
                    <a:pt x="6711950" y="4000500"/>
                    <a:pt x="6647180" y="4072890"/>
                  </a:cubicBezTo>
                  <a:cubicBezTo>
                    <a:pt x="6588760" y="4137660"/>
                    <a:pt x="6327140" y="4020820"/>
                    <a:pt x="6186170" y="3990340"/>
                  </a:cubicBezTo>
                  <a:cubicBezTo>
                    <a:pt x="6065520" y="3963670"/>
                    <a:pt x="5961380" y="3928110"/>
                    <a:pt x="5853430" y="3903980"/>
                  </a:cubicBezTo>
                  <a:cubicBezTo>
                    <a:pt x="5753100" y="3881120"/>
                    <a:pt x="5657850" y="3874770"/>
                    <a:pt x="5558790" y="3849370"/>
                  </a:cubicBezTo>
                  <a:cubicBezTo>
                    <a:pt x="5454650" y="3822700"/>
                    <a:pt x="5363210" y="3798570"/>
                    <a:pt x="5245100" y="3745230"/>
                  </a:cubicBezTo>
                  <a:cubicBezTo>
                    <a:pt x="5071110" y="3666490"/>
                    <a:pt x="4766310" y="3509010"/>
                    <a:pt x="4632960" y="3384550"/>
                  </a:cubicBezTo>
                  <a:cubicBezTo>
                    <a:pt x="4545330" y="3303270"/>
                    <a:pt x="4530090" y="3211830"/>
                    <a:pt x="4462780" y="3133090"/>
                  </a:cubicBezTo>
                  <a:cubicBezTo>
                    <a:pt x="4392930" y="3050540"/>
                    <a:pt x="4311650" y="2954020"/>
                    <a:pt x="4217670" y="2901950"/>
                  </a:cubicBezTo>
                  <a:cubicBezTo>
                    <a:pt x="4124960" y="2851150"/>
                    <a:pt x="4006850" y="2813050"/>
                    <a:pt x="3905250" y="2823210"/>
                  </a:cubicBezTo>
                  <a:cubicBezTo>
                    <a:pt x="3802380" y="2833370"/>
                    <a:pt x="3708400" y="2927350"/>
                    <a:pt x="3606800" y="2967990"/>
                  </a:cubicBezTo>
                  <a:cubicBezTo>
                    <a:pt x="3505200" y="3008630"/>
                    <a:pt x="3429000" y="3034030"/>
                    <a:pt x="3295650" y="3065780"/>
                  </a:cubicBezTo>
                  <a:cubicBezTo>
                    <a:pt x="3067050" y="3121660"/>
                    <a:pt x="2589530" y="3180080"/>
                    <a:pt x="2345690" y="3228340"/>
                  </a:cubicBezTo>
                  <a:cubicBezTo>
                    <a:pt x="2193290" y="3258820"/>
                    <a:pt x="2092960" y="3298190"/>
                    <a:pt x="1973580" y="3310890"/>
                  </a:cubicBezTo>
                  <a:cubicBezTo>
                    <a:pt x="1864360" y="3322320"/>
                    <a:pt x="1761490" y="3319780"/>
                    <a:pt x="1658620" y="3307080"/>
                  </a:cubicBezTo>
                  <a:cubicBezTo>
                    <a:pt x="1555750" y="3294380"/>
                    <a:pt x="1454150" y="3271520"/>
                    <a:pt x="1356360" y="3238500"/>
                  </a:cubicBezTo>
                  <a:cubicBezTo>
                    <a:pt x="1256030" y="3205480"/>
                    <a:pt x="1151890" y="3163570"/>
                    <a:pt x="1064260" y="3108960"/>
                  </a:cubicBezTo>
                  <a:cubicBezTo>
                    <a:pt x="979170" y="3055620"/>
                    <a:pt x="895350" y="2994660"/>
                    <a:pt x="833120" y="2914650"/>
                  </a:cubicBezTo>
                  <a:cubicBezTo>
                    <a:pt x="767080" y="2830830"/>
                    <a:pt x="735330" y="2733040"/>
                    <a:pt x="681990" y="2613660"/>
                  </a:cubicBezTo>
                  <a:cubicBezTo>
                    <a:pt x="608330" y="2449830"/>
                    <a:pt x="494030" y="2180590"/>
                    <a:pt x="445770" y="2014220"/>
                  </a:cubicBezTo>
                  <a:cubicBezTo>
                    <a:pt x="412750" y="1901190"/>
                    <a:pt x="401320" y="1827530"/>
                    <a:pt x="388620" y="1723390"/>
                  </a:cubicBezTo>
                  <a:cubicBezTo>
                    <a:pt x="373380" y="1606550"/>
                    <a:pt x="363220" y="1469390"/>
                    <a:pt x="365760" y="1348740"/>
                  </a:cubicBezTo>
                  <a:cubicBezTo>
                    <a:pt x="368300" y="1234440"/>
                    <a:pt x="375920" y="1125220"/>
                    <a:pt x="398780" y="1016000"/>
                  </a:cubicBezTo>
                  <a:cubicBezTo>
                    <a:pt x="421640" y="905510"/>
                    <a:pt x="538480" y="756920"/>
                    <a:pt x="501650" y="688340"/>
                  </a:cubicBezTo>
                  <a:cubicBezTo>
                    <a:pt x="466090" y="622300"/>
                    <a:pt x="283210" y="621030"/>
                    <a:pt x="199390" y="601980"/>
                  </a:cubicBezTo>
                  <a:cubicBezTo>
                    <a:pt x="140970" y="588010"/>
                    <a:pt x="76200" y="613410"/>
                    <a:pt x="50800" y="575310"/>
                  </a:cubicBezTo>
                  <a:cubicBezTo>
                    <a:pt x="0" y="499110"/>
                    <a:pt x="179070" y="0"/>
                    <a:pt x="179070" y="0"/>
                  </a:cubicBezTo>
                </a:path>
              </a:pathLst>
            </a:custGeom>
            <a:solidFill>
              <a:srgbClr val="1AC8DB">
                <a:alpha val="49804"/>
              </a:srgbClr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11" id="11"/>
          <p:cNvGrpSpPr/>
          <p:nvPr/>
        </p:nvGrpSpPr>
        <p:grpSpPr>
          <a:xfrm rot="0">
            <a:off x="-111442" y="7827645"/>
            <a:ext cx="4396740" cy="3006090"/>
            <a:chOff x="0" y="0"/>
            <a:chExt cx="5862320" cy="4008120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49530" y="50800"/>
              <a:ext cx="5800090" cy="3937000"/>
            </a:xfrm>
            <a:custGeom>
              <a:avLst/>
              <a:gdLst/>
              <a:ahLst/>
              <a:cxnLst/>
              <a:rect r="r" b="b" t="t" l="l"/>
              <a:pathLst>
                <a:path h="3937000" w="5800090">
                  <a:moveTo>
                    <a:pt x="425450" y="0"/>
                  </a:moveTo>
                  <a:cubicBezTo>
                    <a:pt x="600710" y="134620"/>
                    <a:pt x="701040" y="217170"/>
                    <a:pt x="745490" y="304800"/>
                  </a:cubicBezTo>
                  <a:cubicBezTo>
                    <a:pt x="789940" y="393700"/>
                    <a:pt x="803910" y="505460"/>
                    <a:pt x="803910" y="613410"/>
                  </a:cubicBezTo>
                  <a:cubicBezTo>
                    <a:pt x="803910" y="732790"/>
                    <a:pt x="764540" y="847090"/>
                    <a:pt x="731520" y="990600"/>
                  </a:cubicBezTo>
                  <a:cubicBezTo>
                    <a:pt x="687070" y="1184910"/>
                    <a:pt x="534670" y="1497330"/>
                    <a:pt x="551180" y="1670050"/>
                  </a:cubicBezTo>
                  <a:cubicBezTo>
                    <a:pt x="561340" y="1781810"/>
                    <a:pt x="631190" y="1849120"/>
                    <a:pt x="678180" y="1936750"/>
                  </a:cubicBezTo>
                  <a:cubicBezTo>
                    <a:pt x="726440" y="2026920"/>
                    <a:pt x="774700" y="2114550"/>
                    <a:pt x="839470" y="2204720"/>
                  </a:cubicBezTo>
                  <a:cubicBezTo>
                    <a:pt x="914400" y="2308860"/>
                    <a:pt x="1018540" y="2425700"/>
                    <a:pt x="1112520" y="2520950"/>
                  </a:cubicBezTo>
                  <a:cubicBezTo>
                    <a:pt x="1200150" y="2608580"/>
                    <a:pt x="1280160" y="2716530"/>
                    <a:pt x="1381760" y="2755900"/>
                  </a:cubicBezTo>
                  <a:cubicBezTo>
                    <a:pt x="1478280" y="2794000"/>
                    <a:pt x="1576070" y="2771140"/>
                    <a:pt x="1701800" y="2764790"/>
                  </a:cubicBezTo>
                  <a:cubicBezTo>
                    <a:pt x="1885950" y="2755900"/>
                    <a:pt x="2131060" y="2706370"/>
                    <a:pt x="2376170" y="2680970"/>
                  </a:cubicBezTo>
                  <a:cubicBezTo>
                    <a:pt x="2669540" y="2650490"/>
                    <a:pt x="3061970" y="2636520"/>
                    <a:pt x="3343910" y="2597150"/>
                  </a:cubicBezTo>
                  <a:cubicBezTo>
                    <a:pt x="3564890" y="2566670"/>
                    <a:pt x="3766820" y="2506980"/>
                    <a:pt x="3933190" y="2482850"/>
                  </a:cubicBezTo>
                  <a:cubicBezTo>
                    <a:pt x="4053840" y="2465070"/>
                    <a:pt x="4145280" y="2448560"/>
                    <a:pt x="4248150" y="2452370"/>
                  </a:cubicBezTo>
                  <a:cubicBezTo>
                    <a:pt x="4348480" y="2456180"/>
                    <a:pt x="4448810" y="2472690"/>
                    <a:pt x="4545330" y="2500630"/>
                  </a:cubicBezTo>
                  <a:cubicBezTo>
                    <a:pt x="4645660" y="2529840"/>
                    <a:pt x="4747260" y="2569210"/>
                    <a:pt x="4839970" y="2627630"/>
                  </a:cubicBezTo>
                  <a:cubicBezTo>
                    <a:pt x="4939030" y="2689860"/>
                    <a:pt x="5035550" y="2783840"/>
                    <a:pt x="5115560" y="2868930"/>
                  </a:cubicBezTo>
                  <a:cubicBezTo>
                    <a:pt x="5189220" y="2947670"/>
                    <a:pt x="5219700" y="3041650"/>
                    <a:pt x="5307330" y="3119120"/>
                  </a:cubicBezTo>
                  <a:cubicBezTo>
                    <a:pt x="5420360" y="3219450"/>
                    <a:pt x="5726430" y="3263900"/>
                    <a:pt x="5761990" y="3389630"/>
                  </a:cubicBezTo>
                  <a:cubicBezTo>
                    <a:pt x="5800090" y="3521710"/>
                    <a:pt x="5612130" y="3869690"/>
                    <a:pt x="5492750" y="3906520"/>
                  </a:cubicBezTo>
                  <a:cubicBezTo>
                    <a:pt x="5392420" y="3937000"/>
                    <a:pt x="5240020" y="3792220"/>
                    <a:pt x="5128260" y="3710940"/>
                  </a:cubicBezTo>
                  <a:cubicBezTo>
                    <a:pt x="5013960" y="3627120"/>
                    <a:pt x="4908550" y="3509010"/>
                    <a:pt x="4817110" y="3409950"/>
                  </a:cubicBezTo>
                  <a:cubicBezTo>
                    <a:pt x="4737100" y="3323590"/>
                    <a:pt x="4695190" y="3215640"/>
                    <a:pt x="4607560" y="3153410"/>
                  </a:cubicBezTo>
                  <a:cubicBezTo>
                    <a:pt x="4517390" y="3089910"/>
                    <a:pt x="4390390" y="3051810"/>
                    <a:pt x="4281170" y="3036570"/>
                  </a:cubicBezTo>
                  <a:cubicBezTo>
                    <a:pt x="4177030" y="3022600"/>
                    <a:pt x="4071620" y="3046730"/>
                    <a:pt x="3967480" y="3059430"/>
                  </a:cubicBezTo>
                  <a:cubicBezTo>
                    <a:pt x="3863340" y="3073400"/>
                    <a:pt x="3765550" y="3101340"/>
                    <a:pt x="3656330" y="3116580"/>
                  </a:cubicBezTo>
                  <a:cubicBezTo>
                    <a:pt x="3538220" y="3133090"/>
                    <a:pt x="3402330" y="3136900"/>
                    <a:pt x="3282950" y="3153410"/>
                  </a:cubicBezTo>
                  <a:cubicBezTo>
                    <a:pt x="3173730" y="3168650"/>
                    <a:pt x="3092450" y="3190240"/>
                    <a:pt x="2969260" y="3206750"/>
                  </a:cubicBezTo>
                  <a:cubicBezTo>
                    <a:pt x="2792730" y="3229610"/>
                    <a:pt x="2542540" y="3241040"/>
                    <a:pt x="2325370" y="3263900"/>
                  </a:cubicBezTo>
                  <a:cubicBezTo>
                    <a:pt x="2103120" y="3288030"/>
                    <a:pt x="1832610" y="3348990"/>
                    <a:pt x="1653540" y="3348990"/>
                  </a:cubicBezTo>
                  <a:cubicBezTo>
                    <a:pt x="1534160" y="3348990"/>
                    <a:pt x="1452880" y="3336290"/>
                    <a:pt x="1355090" y="3312160"/>
                  </a:cubicBezTo>
                  <a:cubicBezTo>
                    <a:pt x="1257300" y="3288030"/>
                    <a:pt x="1159510" y="3255010"/>
                    <a:pt x="1068070" y="3206750"/>
                  </a:cubicBezTo>
                  <a:cubicBezTo>
                    <a:pt x="971550" y="3155950"/>
                    <a:pt x="872490" y="3082290"/>
                    <a:pt x="792480" y="3007360"/>
                  </a:cubicBezTo>
                  <a:cubicBezTo>
                    <a:pt x="717550" y="2936240"/>
                    <a:pt x="668020" y="2848610"/>
                    <a:pt x="599440" y="2772410"/>
                  </a:cubicBezTo>
                  <a:cubicBezTo>
                    <a:pt x="528320" y="2694940"/>
                    <a:pt x="438150" y="2632710"/>
                    <a:pt x="372110" y="2548890"/>
                  </a:cubicBezTo>
                  <a:cubicBezTo>
                    <a:pt x="303530" y="2461260"/>
                    <a:pt x="245110" y="2359660"/>
                    <a:pt x="195580" y="2255520"/>
                  </a:cubicBezTo>
                  <a:cubicBezTo>
                    <a:pt x="143510" y="2146300"/>
                    <a:pt x="101600" y="2021840"/>
                    <a:pt x="68580" y="1906270"/>
                  </a:cubicBezTo>
                  <a:cubicBezTo>
                    <a:pt x="38100" y="1797050"/>
                    <a:pt x="2540" y="1691640"/>
                    <a:pt x="1270" y="1581150"/>
                  </a:cubicBezTo>
                  <a:cubicBezTo>
                    <a:pt x="0" y="1465580"/>
                    <a:pt x="35560" y="1334770"/>
                    <a:pt x="64770" y="1224280"/>
                  </a:cubicBezTo>
                  <a:cubicBezTo>
                    <a:pt x="91440" y="1123950"/>
                    <a:pt x="143510" y="1047750"/>
                    <a:pt x="166370" y="944880"/>
                  </a:cubicBezTo>
                  <a:cubicBezTo>
                    <a:pt x="191770" y="828040"/>
                    <a:pt x="237490" y="632460"/>
                    <a:pt x="200660" y="557530"/>
                  </a:cubicBezTo>
                  <a:cubicBezTo>
                    <a:pt x="179070" y="511810"/>
                    <a:pt x="90170" y="523240"/>
                    <a:pt x="82550" y="480060"/>
                  </a:cubicBezTo>
                  <a:cubicBezTo>
                    <a:pt x="66040" y="392430"/>
                    <a:pt x="425450" y="0"/>
                    <a:pt x="425450" y="0"/>
                  </a:cubicBezTo>
                </a:path>
              </a:pathLst>
            </a:custGeom>
            <a:solidFill>
              <a:srgbClr val="4E4E4E">
                <a:alpha val="49804"/>
              </a:srgbClr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13" id="13"/>
          <p:cNvGrpSpPr/>
          <p:nvPr/>
        </p:nvGrpSpPr>
        <p:grpSpPr>
          <a:xfrm rot="0">
            <a:off x="15347632" y="-180975"/>
            <a:ext cx="3441383" cy="1892617"/>
            <a:chOff x="0" y="0"/>
            <a:chExt cx="4588510" cy="2523490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8890" y="49530"/>
              <a:ext cx="4537710" cy="2426970"/>
            </a:xfrm>
            <a:custGeom>
              <a:avLst/>
              <a:gdLst/>
              <a:ahLst/>
              <a:cxnLst/>
              <a:rect r="r" b="b" t="t" l="l"/>
              <a:pathLst>
                <a:path h="2426970" w="4537710">
                  <a:moveTo>
                    <a:pt x="626110" y="367030"/>
                  </a:moveTo>
                  <a:cubicBezTo>
                    <a:pt x="679450" y="708660"/>
                    <a:pt x="681990" y="871220"/>
                    <a:pt x="750570" y="915670"/>
                  </a:cubicBezTo>
                  <a:cubicBezTo>
                    <a:pt x="820420" y="961390"/>
                    <a:pt x="984250" y="915670"/>
                    <a:pt x="1080770" y="872490"/>
                  </a:cubicBezTo>
                  <a:cubicBezTo>
                    <a:pt x="1174750" y="829310"/>
                    <a:pt x="1231900" y="732790"/>
                    <a:pt x="1323340" y="657860"/>
                  </a:cubicBezTo>
                  <a:cubicBezTo>
                    <a:pt x="1432560" y="567690"/>
                    <a:pt x="1579880" y="458470"/>
                    <a:pt x="1696720" y="374650"/>
                  </a:cubicBezTo>
                  <a:cubicBezTo>
                    <a:pt x="1797050" y="303530"/>
                    <a:pt x="1878330" y="240030"/>
                    <a:pt x="1982470" y="185420"/>
                  </a:cubicBezTo>
                  <a:cubicBezTo>
                    <a:pt x="2095500" y="127000"/>
                    <a:pt x="2230120" y="69850"/>
                    <a:pt x="2354580" y="39370"/>
                  </a:cubicBezTo>
                  <a:cubicBezTo>
                    <a:pt x="2470150" y="10160"/>
                    <a:pt x="2586990" y="0"/>
                    <a:pt x="2702560" y="1270"/>
                  </a:cubicBezTo>
                  <a:cubicBezTo>
                    <a:pt x="2816860" y="2540"/>
                    <a:pt x="2934970" y="26670"/>
                    <a:pt x="3045460" y="49530"/>
                  </a:cubicBezTo>
                  <a:cubicBezTo>
                    <a:pt x="3150870" y="71120"/>
                    <a:pt x="3251200" y="90170"/>
                    <a:pt x="3351530" y="132080"/>
                  </a:cubicBezTo>
                  <a:cubicBezTo>
                    <a:pt x="3459480" y="176530"/>
                    <a:pt x="3572510" y="240030"/>
                    <a:pt x="3669030" y="316230"/>
                  </a:cubicBezTo>
                  <a:cubicBezTo>
                    <a:pt x="3769360" y="394970"/>
                    <a:pt x="3869690" y="504190"/>
                    <a:pt x="3940810" y="601980"/>
                  </a:cubicBezTo>
                  <a:cubicBezTo>
                    <a:pt x="4003040" y="688340"/>
                    <a:pt x="4044950" y="773430"/>
                    <a:pt x="4083050" y="866140"/>
                  </a:cubicBezTo>
                  <a:cubicBezTo>
                    <a:pt x="4121150" y="960120"/>
                    <a:pt x="4141470" y="1061720"/>
                    <a:pt x="4166870" y="1163320"/>
                  </a:cubicBezTo>
                  <a:cubicBezTo>
                    <a:pt x="4193540" y="1270000"/>
                    <a:pt x="4210050" y="1384300"/>
                    <a:pt x="4237990" y="1490980"/>
                  </a:cubicBezTo>
                  <a:cubicBezTo>
                    <a:pt x="4265930" y="1595120"/>
                    <a:pt x="4282440" y="1715770"/>
                    <a:pt x="4335780" y="1798320"/>
                  </a:cubicBezTo>
                  <a:cubicBezTo>
                    <a:pt x="4384040" y="1871980"/>
                    <a:pt x="4522470" y="1896110"/>
                    <a:pt x="4528820" y="1971040"/>
                  </a:cubicBezTo>
                  <a:cubicBezTo>
                    <a:pt x="4537710" y="2082800"/>
                    <a:pt x="4282440" y="2419350"/>
                    <a:pt x="4157980" y="2423160"/>
                  </a:cubicBezTo>
                  <a:cubicBezTo>
                    <a:pt x="4038600" y="2426970"/>
                    <a:pt x="3874770" y="2160270"/>
                    <a:pt x="3796030" y="2026920"/>
                  </a:cubicBezTo>
                  <a:cubicBezTo>
                    <a:pt x="3733800" y="1920240"/>
                    <a:pt x="3716020" y="1809750"/>
                    <a:pt x="3689350" y="1703070"/>
                  </a:cubicBezTo>
                  <a:cubicBezTo>
                    <a:pt x="3663950" y="1602740"/>
                    <a:pt x="3656330" y="1501140"/>
                    <a:pt x="3634740" y="1403350"/>
                  </a:cubicBezTo>
                  <a:cubicBezTo>
                    <a:pt x="3613150" y="1306830"/>
                    <a:pt x="3599180" y="1206500"/>
                    <a:pt x="3558540" y="1116330"/>
                  </a:cubicBezTo>
                  <a:cubicBezTo>
                    <a:pt x="3517900" y="1023620"/>
                    <a:pt x="3462020" y="929640"/>
                    <a:pt x="3388360" y="852170"/>
                  </a:cubicBezTo>
                  <a:cubicBezTo>
                    <a:pt x="3308350" y="768350"/>
                    <a:pt x="3201670" y="681990"/>
                    <a:pt x="3089910" y="637540"/>
                  </a:cubicBezTo>
                  <a:cubicBezTo>
                    <a:pt x="2975610" y="591820"/>
                    <a:pt x="2830830" y="586740"/>
                    <a:pt x="2710180" y="584200"/>
                  </a:cubicBezTo>
                  <a:cubicBezTo>
                    <a:pt x="2602230" y="581660"/>
                    <a:pt x="2513330" y="574040"/>
                    <a:pt x="2400300" y="614680"/>
                  </a:cubicBezTo>
                  <a:cubicBezTo>
                    <a:pt x="2231390" y="675640"/>
                    <a:pt x="2009140" y="868680"/>
                    <a:pt x="1826260" y="1003300"/>
                  </a:cubicBezTo>
                  <a:cubicBezTo>
                    <a:pt x="1651000" y="1132840"/>
                    <a:pt x="1479550" y="1309370"/>
                    <a:pt x="1324610" y="1403350"/>
                  </a:cubicBezTo>
                  <a:cubicBezTo>
                    <a:pt x="1209040" y="1473200"/>
                    <a:pt x="1111250" y="1524000"/>
                    <a:pt x="998220" y="1546860"/>
                  </a:cubicBezTo>
                  <a:cubicBezTo>
                    <a:pt x="885190" y="1569720"/>
                    <a:pt x="755650" y="1573530"/>
                    <a:pt x="643890" y="1539240"/>
                  </a:cubicBezTo>
                  <a:cubicBezTo>
                    <a:pt x="525780" y="1502410"/>
                    <a:pt x="389890" y="1414780"/>
                    <a:pt x="311150" y="1323340"/>
                  </a:cubicBezTo>
                  <a:cubicBezTo>
                    <a:pt x="238760" y="1239520"/>
                    <a:pt x="214630" y="1125220"/>
                    <a:pt x="176530" y="1021080"/>
                  </a:cubicBezTo>
                  <a:cubicBezTo>
                    <a:pt x="137160" y="914400"/>
                    <a:pt x="102870" y="792480"/>
                    <a:pt x="80010" y="689610"/>
                  </a:cubicBezTo>
                  <a:cubicBezTo>
                    <a:pt x="60960" y="601980"/>
                    <a:pt x="0" y="500380"/>
                    <a:pt x="41910" y="444500"/>
                  </a:cubicBezTo>
                  <a:cubicBezTo>
                    <a:pt x="106680" y="358140"/>
                    <a:pt x="626110" y="367030"/>
                    <a:pt x="626110" y="367030"/>
                  </a:cubicBezTo>
                </a:path>
              </a:pathLst>
            </a:custGeom>
            <a:solidFill>
              <a:srgbClr val="4E4E4E">
                <a:alpha val="49804"/>
              </a:srgbClr>
            </a:solidFill>
            <a:ln cap="sq">
              <a:noFill/>
              <a:prstDash val="solid"/>
              <a:miter/>
            </a:ln>
          </p:spPr>
        </p:sp>
      </p:grpSp>
      <p:sp>
        <p:nvSpPr>
          <p:cNvPr name="TextBox 15" id="15"/>
          <p:cNvSpPr txBox="true"/>
          <p:nvPr/>
        </p:nvSpPr>
        <p:spPr>
          <a:xfrm rot="0">
            <a:off x="8149634" y="341041"/>
            <a:ext cx="8651513" cy="1023578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5835"/>
              </a:lnSpc>
            </a:pPr>
            <a:r>
              <a:rPr lang="en-US" sz="4167">
                <a:solidFill>
                  <a:srgbClr val="000000"/>
                </a:solidFill>
                <a:latin typeface="Helveticish Bold"/>
              </a:rPr>
              <a:t>Meetings and Conference - </a:t>
            </a:r>
            <a:r>
              <a:rPr lang="en-US" sz="4167">
                <a:solidFill>
                  <a:srgbClr val="000000"/>
                </a:solidFill>
                <a:latin typeface="Helveticish"/>
              </a:rPr>
              <a:t>Click link</a:t>
            </a:r>
          </a:p>
          <a:p>
            <a:pPr algn="just">
              <a:lnSpc>
                <a:spcPts val="5835"/>
              </a:lnSpc>
            </a:pPr>
          </a:p>
          <a:p>
            <a:pPr algn="just">
              <a:lnSpc>
                <a:spcPts val="5835"/>
              </a:lnSpc>
            </a:pPr>
            <a:r>
              <a:rPr lang="en-US" sz="4167">
                <a:solidFill>
                  <a:srgbClr val="000000"/>
                </a:solidFill>
                <a:latin typeface="Helveticish"/>
              </a:rPr>
              <a:t>This link takes the user directly to the calender view</a:t>
            </a:r>
          </a:p>
          <a:p>
            <a:pPr algn="just" marL="899869" indent="-449935" lvl="1">
              <a:lnSpc>
                <a:spcPts val="5835"/>
              </a:lnSpc>
              <a:buFont typeface="Arial"/>
              <a:buChar char="•"/>
            </a:pPr>
            <a:r>
              <a:rPr lang="en-US" sz="4167">
                <a:solidFill>
                  <a:srgbClr val="000000"/>
                </a:solidFill>
                <a:latin typeface="Helveticish"/>
              </a:rPr>
              <a:t>All events for the month on display</a:t>
            </a:r>
          </a:p>
          <a:p>
            <a:pPr algn="just" marL="899869" indent="-449935" lvl="1">
              <a:lnSpc>
                <a:spcPts val="5835"/>
              </a:lnSpc>
              <a:buFont typeface="Arial"/>
              <a:buChar char="•"/>
            </a:pPr>
            <a:r>
              <a:rPr lang="en-US" sz="4167">
                <a:solidFill>
                  <a:srgbClr val="000000"/>
                </a:solidFill>
                <a:latin typeface="Helveticish"/>
              </a:rPr>
              <a:t>Click on an event to see the details</a:t>
            </a:r>
          </a:p>
          <a:p>
            <a:pPr algn="just">
              <a:lnSpc>
                <a:spcPts val="4995"/>
              </a:lnSpc>
            </a:pPr>
          </a:p>
          <a:p>
            <a:pPr algn="just">
              <a:lnSpc>
                <a:spcPts val="5835"/>
              </a:lnSpc>
            </a:pPr>
          </a:p>
          <a:p>
            <a:pPr algn="just">
              <a:lnSpc>
                <a:spcPts val="4295"/>
              </a:lnSpc>
            </a:pPr>
            <a:r>
              <a:rPr lang="en-US" sz="3068">
                <a:solidFill>
                  <a:srgbClr val="000000"/>
                </a:solidFill>
                <a:latin typeface="Helveticish Italics"/>
              </a:rPr>
              <a:t>currently the RSVP function is not working - we are exploring a paid plugin rather than the free option currently used</a:t>
            </a:r>
          </a:p>
          <a:p>
            <a:pPr algn="just">
              <a:lnSpc>
                <a:spcPts val="5060"/>
              </a:lnSpc>
            </a:pPr>
          </a:p>
        </p:txBody>
      </p:sp>
      <p:sp>
        <p:nvSpPr>
          <p:cNvPr name="Freeform 16" id="16"/>
          <p:cNvSpPr/>
          <p:nvPr/>
        </p:nvSpPr>
        <p:spPr>
          <a:xfrm flipH="false" flipV="false" rot="0">
            <a:off x="951020" y="765334"/>
            <a:ext cx="3311946" cy="6654553"/>
          </a:xfrm>
          <a:custGeom>
            <a:avLst/>
            <a:gdLst/>
            <a:ahLst/>
            <a:cxnLst/>
            <a:rect r="r" b="b" t="t" l="l"/>
            <a:pathLst>
              <a:path h="6654553" w="3311946">
                <a:moveTo>
                  <a:pt x="0" y="0"/>
                </a:moveTo>
                <a:lnTo>
                  <a:pt x="3311945" y="0"/>
                </a:lnTo>
                <a:lnTo>
                  <a:pt x="3311945" y="6654553"/>
                </a:lnTo>
                <a:lnTo>
                  <a:pt x="0" y="665455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10599" r="0" b="0"/>
            </a:stretch>
          </a:blipFill>
          <a:ln w="38100" cap="sq">
            <a:solidFill>
              <a:srgbClr val="000000"/>
            </a:solidFill>
            <a:prstDash val="solid"/>
            <a:miter/>
          </a:ln>
        </p:spPr>
      </p:sp>
      <p:sp>
        <p:nvSpPr>
          <p:cNvPr name="Freeform 17" id="17"/>
          <p:cNvSpPr/>
          <p:nvPr/>
        </p:nvSpPr>
        <p:spPr>
          <a:xfrm flipH="false" flipV="false" rot="0">
            <a:off x="3690076" y="3048952"/>
            <a:ext cx="3311946" cy="6073616"/>
          </a:xfrm>
          <a:custGeom>
            <a:avLst/>
            <a:gdLst/>
            <a:ahLst/>
            <a:cxnLst/>
            <a:rect r="r" b="b" t="t" l="l"/>
            <a:pathLst>
              <a:path h="6073616" w="3311946">
                <a:moveTo>
                  <a:pt x="0" y="0"/>
                </a:moveTo>
                <a:lnTo>
                  <a:pt x="3311946" y="0"/>
                </a:lnTo>
                <a:lnTo>
                  <a:pt x="3311946" y="6073617"/>
                </a:lnTo>
                <a:lnTo>
                  <a:pt x="0" y="607361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-11214" r="0" b="-9963"/>
            </a:stretch>
          </a:blipFill>
          <a:ln w="38100" cap="sq">
            <a:solidFill>
              <a:srgbClr val="000000"/>
            </a:solidFill>
            <a:prstDash val="solid"/>
            <a:miter/>
          </a:ln>
        </p:spPr>
      </p:sp>
    </p:spTree>
  </p:cSld>
  <p:clrMapOvr>
    <a:masterClrMapping/>
  </p:clrMapOvr>
</p:sld>
</file>

<file path=ppt/slides/slide1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9000"/>
            </a:blip>
            <a:stretch>
              <a:fillRect l="0" t="-31168" r="0" b="-46609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028700" y="1028700"/>
            <a:ext cx="6796236" cy="6796236"/>
          </a:xfrm>
          <a:custGeom>
            <a:avLst/>
            <a:gdLst/>
            <a:ahLst/>
            <a:cxnLst/>
            <a:rect r="r" b="b" t="t" l="l"/>
            <a:pathLst>
              <a:path h="6796236" w="6796236">
                <a:moveTo>
                  <a:pt x="0" y="0"/>
                </a:moveTo>
                <a:lnTo>
                  <a:pt x="6796236" y="0"/>
                </a:lnTo>
                <a:lnTo>
                  <a:pt x="6796236" y="6796236"/>
                </a:lnTo>
                <a:lnTo>
                  <a:pt x="0" y="679623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14352270" y="-56198"/>
            <a:ext cx="4164330" cy="3105150"/>
            <a:chOff x="0" y="0"/>
            <a:chExt cx="5552440" cy="414020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25400" y="-31750"/>
              <a:ext cx="5488940" cy="4138930"/>
            </a:xfrm>
            <a:custGeom>
              <a:avLst/>
              <a:gdLst/>
              <a:ahLst/>
              <a:cxnLst/>
              <a:rect r="r" b="b" t="t" l="l"/>
              <a:pathLst>
                <a:path h="4138930" w="5488940">
                  <a:moveTo>
                    <a:pt x="683260" y="158750"/>
                  </a:moveTo>
                  <a:cubicBezTo>
                    <a:pt x="608330" y="787400"/>
                    <a:pt x="590550" y="889000"/>
                    <a:pt x="608330" y="995680"/>
                  </a:cubicBezTo>
                  <a:cubicBezTo>
                    <a:pt x="626110" y="1101090"/>
                    <a:pt x="652780" y="1202690"/>
                    <a:pt x="721360" y="1303020"/>
                  </a:cubicBezTo>
                  <a:cubicBezTo>
                    <a:pt x="815340" y="1440180"/>
                    <a:pt x="1018540" y="1620520"/>
                    <a:pt x="1179830" y="1703070"/>
                  </a:cubicBezTo>
                  <a:cubicBezTo>
                    <a:pt x="1315720" y="1772920"/>
                    <a:pt x="1465580" y="1795780"/>
                    <a:pt x="1606550" y="1802130"/>
                  </a:cubicBezTo>
                  <a:cubicBezTo>
                    <a:pt x="1744980" y="1808480"/>
                    <a:pt x="1849120" y="1778000"/>
                    <a:pt x="2018030" y="1743710"/>
                  </a:cubicBezTo>
                  <a:cubicBezTo>
                    <a:pt x="2298700" y="1686560"/>
                    <a:pt x="2848610" y="1512570"/>
                    <a:pt x="3121660" y="1447800"/>
                  </a:cubicBezTo>
                  <a:cubicBezTo>
                    <a:pt x="3280410" y="1410970"/>
                    <a:pt x="3378200" y="1388110"/>
                    <a:pt x="3500120" y="1370330"/>
                  </a:cubicBezTo>
                  <a:cubicBezTo>
                    <a:pt x="3613150" y="1353820"/>
                    <a:pt x="3716020" y="1338580"/>
                    <a:pt x="3831590" y="1343660"/>
                  </a:cubicBezTo>
                  <a:cubicBezTo>
                    <a:pt x="3958590" y="1350010"/>
                    <a:pt x="4099560" y="1361440"/>
                    <a:pt x="4230370" y="1413510"/>
                  </a:cubicBezTo>
                  <a:cubicBezTo>
                    <a:pt x="4380230" y="1473200"/>
                    <a:pt x="4558030" y="1600200"/>
                    <a:pt x="4671060" y="1705610"/>
                  </a:cubicBezTo>
                  <a:cubicBezTo>
                    <a:pt x="4761230" y="1789430"/>
                    <a:pt x="4814570" y="1875790"/>
                    <a:pt x="4874260" y="1972310"/>
                  </a:cubicBezTo>
                  <a:cubicBezTo>
                    <a:pt x="4935220" y="2071370"/>
                    <a:pt x="4979670" y="2165350"/>
                    <a:pt x="5030470" y="2292350"/>
                  </a:cubicBezTo>
                  <a:cubicBezTo>
                    <a:pt x="5100320" y="2465070"/>
                    <a:pt x="5173980" y="2708910"/>
                    <a:pt x="5234940" y="2924810"/>
                  </a:cubicBezTo>
                  <a:cubicBezTo>
                    <a:pt x="5297170" y="3145790"/>
                    <a:pt x="5342890" y="3455670"/>
                    <a:pt x="5396230" y="3601720"/>
                  </a:cubicBezTo>
                  <a:cubicBezTo>
                    <a:pt x="5422900" y="3676650"/>
                    <a:pt x="5488940" y="3704590"/>
                    <a:pt x="5476240" y="3763010"/>
                  </a:cubicBezTo>
                  <a:cubicBezTo>
                    <a:pt x="5452110" y="3868420"/>
                    <a:pt x="5118100" y="4138930"/>
                    <a:pt x="5015230" y="4121150"/>
                  </a:cubicBezTo>
                  <a:cubicBezTo>
                    <a:pt x="4947920" y="4109720"/>
                    <a:pt x="4917440" y="3989070"/>
                    <a:pt x="4880610" y="3911600"/>
                  </a:cubicBezTo>
                  <a:cubicBezTo>
                    <a:pt x="4841240" y="3826510"/>
                    <a:pt x="4817110" y="3727450"/>
                    <a:pt x="4792980" y="3628390"/>
                  </a:cubicBezTo>
                  <a:cubicBezTo>
                    <a:pt x="4767580" y="3524250"/>
                    <a:pt x="4761230" y="3426460"/>
                    <a:pt x="4730750" y="3300730"/>
                  </a:cubicBezTo>
                  <a:cubicBezTo>
                    <a:pt x="4687570" y="3125470"/>
                    <a:pt x="4608830" y="2858770"/>
                    <a:pt x="4545330" y="2678430"/>
                  </a:cubicBezTo>
                  <a:cubicBezTo>
                    <a:pt x="4494530" y="2536190"/>
                    <a:pt x="4452620" y="2411730"/>
                    <a:pt x="4390390" y="2301240"/>
                  </a:cubicBezTo>
                  <a:cubicBezTo>
                    <a:pt x="4334510" y="2203450"/>
                    <a:pt x="4281170" y="2105660"/>
                    <a:pt x="4196080" y="2043430"/>
                  </a:cubicBezTo>
                  <a:cubicBezTo>
                    <a:pt x="4105910" y="1977390"/>
                    <a:pt x="3971290" y="1938020"/>
                    <a:pt x="3853180" y="1926590"/>
                  </a:cubicBezTo>
                  <a:cubicBezTo>
                    <a:pt x="3732530" y="1913890"/>
                    <a:pt x="3623310" y="1946910"/>
                    <a:pt x="3477260" y="1974850"/>
                  </a:cubicBezTo>
                  <a:cubicBezTo>
                    <a:pt x="3263900" y="2015490"/>
                    <a:pt x="2967990" y="2106930"/>
                    <a:pt x="2703830" y="2170430"/>
                  </a:cubicBezTo>
                  <a:cubicBezTo>
                    <a:pt x="2426970" y="2236470"/>
                    <a:pt x="2066290" y="2332990"/>
                    <a:pt x="1851660" y="2363470"/>
                  </a:cubicBezTo>
                  <a:cubicBezTo>
                    <a:pt x="1723390" y="2381250"/>
                    <a:pt x="1643380" y="2386330"/>
                    <a:pt x="1539240" y="2382520"/>
                  </a:cubicBezTo>
                  <a:cubicBezTo>
                    <a:pt x="1432560" y="2377440"/>
                    <a:pt x="1324610" y="2363470"/>
                    <a:pt x="1216660" y="2335530"/>
                  </a:cubicBezTo>
                  <a:cubicBezTo>
                    <a:pt x="1102360" y="2305050"/>
                    <a:pt x="994410" y="2265680"/>
                    <a:pt x="873760" y="2200910"/>
                  </a:cubicBezTo>
                  <a:cubicBezTo>
                    <a:pt x="717550" y="2117090"/>
                    <a:pt x="488950" y="1983740"/>
                    <a:pt x="368300" y="1849120"/>
                  </a:cubicBezTo>
                  <a:cubicBezTo>
                    <a:pt x="267970" y="1738630"/>
                    <a:pt x="220980" y="1615440"/>
                    <a:pt x="165100" y="1480820"/>
                  </a:cubicBezTo>
                  <a:cubicBezTo>
                    <a:pt x="104140" y="1332230"/>
                    <a:pt x="44450" y="1144270"/>
                    <a:pt x="25400" y="988060"/>
                  </a:cubicBezTo>
                  <a:cubicBezTo>
                    <a:pt x="8890" y="849630"/>
                    <a:pt x="27940" y="731520"/>
                    <a:pt x="38100" y="591820"/>
                  </a:cubicBezTo>
                  <a:cubicBezTo>
                    <a:pt x="49530" y="433070"/>
                    <a:pt x="0" y="158750"/>
                    <a:pt x="97790" y="82550"/>
                  </a:cubicBezTo>
                  <a:cubicBezTo>
                    <a:pt x="203200" y="0"/>
                    <a:pt x="683260" y="158750"/>
                    <a:pt x="683260" y="158750"/>
                  </a:cubicBezTo>
                </a:path>
              </a:pathLst>
            </a:custGeom>
            <a:solidFill>
              <a:srgbClr val="1DAB9D">
                <a:alpha val="49804"/>
              </a:srgbClr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6" id="6"/>
          <p:cNvGrpSpPr/>
          <p:nvPr/>
        </p:nvGrpSpPr>
        <p:grpSpPr>
          <a:xfrm rot="0">
            <a:off x="93345" y="7140893"/>
            <a:ext cx="6357938" cy="3446145"/>
            <a:chOff x="0" y="0"/>
            <a:chExt cx="8477250" cy="459486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45720" y="39370"/>
              <a:ext cx="8455660" cy="4538980"/>
            </a:xfrm>
            <a:custGeom>
              <a:avLst/>
              <a:gdLst/>
              <a:ahLst/>
              <a:cxnLst/>
              <a:rect r="r" b="b" t="t" l="l"/>
              <a:pathLst>
                <a:path h="4538980" w="8455660">
                  <a:moveTo>
                    <a:pt x="328930" y="687070"/>
                  </a:moveTo>
                  <a:cubicBezTo>
                    <a:pt x="200660" y="674370"/>
                    <a:pt x="182880" y="668020"/>
                    <a:pt x="160020" y="654050"/>
                  </a:cubicBezTo>
                  <a:cubicBezTo>
                    <a:pt x="127000" y="633730"/>
                    <a:pt x="77470" y="591820"/>
                    <a:pt x="54610" y="561340"/>
                  </a:cubicBezTo>
                  <a:cubicBezTo>
                    <a:pt x="38100" y="539750"/>
                    <a:pt x="30480" y="524510"/>
                    <a:pt x="22860" y="499110"/>
                  </a:cubicBezTo>
                  <a:cubicBezTo>
                    <a:pt x="11430" y="462280"/>
                    <a:pt x="0" y="405130"/>
                    <a:pt x="5080" y="360680"/>
                  </a:cubicBezTo>
                  <a:cubicBezTo>
                    <a:pt x="10160" y="316230"/>
                    <a:pt x="34290" y="262890"/>
                    <a:pt x="54610" y="229870"/>
                  </a:cubicBezTo>
                  <a:cubicBezTo>
                    <a:pt x="68580" y="207010"/>
                    <a:pt x="80010" y="193040"/>
                    <a:pt x="101600" y="176530"/>
                  </a:cubicBezTo>
                  <a:cubicBezTo>
                    <a:pt x="132080" y="152400"/>
                    <a:pt x="170180" y="132080"/>
                    <a:pt x="226060" y="111760"/>
                  </a:cubicBezTo>
                  <a:cubicBezTo>
                    <a:pt x="322580" y="74930"/>
                    <a:pt x="508000" y="0"/>
                    <a:pt x="645160" y="11430"/>
                  </a:cubicBezTo>
                  <a:cubicBezTo>
                    <a:pt x="786130" y="24130"/>
                    <a:pt x="967740" y="104140"/>
                    <a:pt x="1061720" y="190500"/>
                  </a:cubicBezTo>
                  <a:cubicBezTo>
                    <a:pt x="1137920" y="260350"/>
                    <a:pt x="1169670" y="347980"/>
                    <a:pt x="1203960" y="450850"/>
                  </a:cubicBezTo>
                  <a:cubicBezTo>
                    <a:pt x="1245870" y="580390"/>
                    <a:pt x="1254760" y="764540"/>
                    <a:pt x="1266190" y="913130"/>
                  </a:cubicBezTo>
                  <a:cubicBezTo>
                    <a:pt x="1276350" y="1051560"/>
                    <a:pt x="1264920" y="1178560"/>
                    <a:pt x="1273810" y="1316990"/>
                  </a:cubicBezTo>
                  <a:cubicBezTo>
                    <a:pt x="1283970" y="1463040"/>
                    <a:pt x="1297940" y="1621790"/>
                    <a:pt x="1327150" y="1765300"/>
                  </a:cubicBezTo>
                  <a:cubicBezTo>
                    <a:pt x="1355090" y="1902460"/>
                    <a:pt x="1386840" y="2045970"/>
                    <a:pt x="1442720" y="2161540"/>
                  </a:cubicBezTo>
                  <a:cubicBezTo>
                    <a:pt x="1493520" y="2266950"/>
                    <a:pt x="1548130" y="2367280"/>
                    <a:pt x="1638300" y="2437130"/>
                  </a:cubicBezTo>
                  <a:cubicBezTo>
                    <a:pt x="1738630" y="2514600"/>
                    <a:pt x="1898650" y="2561590"/>
                    <a:pt x="2029460" y="2585720"/>
                  </a:cubicBezTo>
                  <a:cubicBezTo>
                    <a:pt x="2151380" y="2608580"/>
                    <a:pt x="2246630" y="2602230"/>
                    <a:pt x="2395220" y="2588260"/>
                  </a:cubicBezTo>
                  <a:cubicBezTo>
                    <a:pt x="2633980" y="2565400"/>
                    <a:pt x="3067050" y="2437130"/>
                    <a:pt x="3318510" y="2400300"/>
                  </a:cubicBezTo>
                  <a:cubicBezTo>
                    <a:pt x="3491230" y="2374900"/>
                    <a:pt x="3614420" y="2360930"/>
                    <a:pt x="3756660" y="2360930"/>
                  </a:cubicBezTo>
                  <a:cubicBezTo>
                    <a:pt x="3891280" y="2360930"/>
                    <a:pt x="4024630" y="2368550"/>
                    <a:pt x="4150360" y="2399030"/>
                  </a:cubicBezTo>
                  <a:cubicBezTo>
                    <a:pt x="4273550" y="2428240"/>
                    <a:pt x="4398010" y="2489200"/>
                    <a:pt x="4504690" y="2538730"/>
                  </a:cubicBezTo>
                  <a:cubicBezTo>
                    <a:pt x="4598670" y="2583180"/>
                    <a:pt x="4674870" y="2626360"/>
                    <a:pt x="4761230" y="2678430"/>
                  </a:cubicBezTo>
                  <a:cubicBezTo>
                    <a:pt x="4855210" y="2734310"/>
                    <a:pt x="4927600" y="2794000"/>
                    <a:pt x="5046980" y="2865120"/>
                  </a:cubicBezTo>
                  <a:cubicBezTo>
                    <a:pt x="5236210" y="2976880"/>
                    <a:pt x="5605780" y="3166110"/>
                    <a:pt x="5801360" y="3263900"/>
                  </a:cubicBezTo>
                  <a:cubicBezTo>
                    <a:pt x="5923280" y="3324860"/>
                    <a:pt x="5995670" y="3360420"/>
                    <a:pt x="6099810" y="3406140"/>
                  </a:cubicBezTo>
                  <a:cubicBezTo>
                    <a:pt x="6209030" y="3454400"/>
                    <a:pt x="6297930" y="3496310"/>
                    <a:pt x="6441440" y="3545840"/>
                  </a:cubicBezTo>
                  <a:cubicBezTo>
                    <a:pt x="6677660" y="3627120"/>
                    <a:pt x="7090410" y="3750310"/>
                    <a:pt x="7391400" y="3815080"/>
                  </a:cubicBezTo>
                  <a:cubicBezTo>
                    <a:pt x="7658100" y="3872230"/>
                    <a:pt x="7976870" y="3919220"/>
                    <a:pt x="8155940" y="3929380"/>
                  </a:cubicBezTo>
                  <a:cubicBezTo>
                    <a:pt x="8252460" y="3934460"/>
                    <a:pt x="8335010" y="3876040"/>
                    <a:pt x="8380730" y="3920490"/>
                  </a:cubicBezTo>
                  <a:cubicBezTo>
                    <a:pt x="8455660" y="3991610"/>
                    <a:pt x="8446770" y="4438650"/>
                    <a:pt x="8380730" y="4504690"/>
                  </a:cubicBezTo>
                  <a:cubicBezTo>
                    <a:pt x="8346440" y="4538980"/>
                    <a:pt x="8294370" y="4508500"/>
                    <a:pt x="8225790" y="4504690"/>
                  </a:cubicBezTo>
                  <a:cubicBezTo>
                    <a:pt x="8084820" y="4497070"/>
                    <a:pt x="7760970" y="4460240"/>
                    <a:pt x="7584440" y="4436110"/>
                  </a:cubicBezTo>
                  <a:cubicBezTo>
                    <a:pt x="7458710" y="4419600"/>
                    <a:pt x="7399020" y="4414520"/>
                    <a:pt x="7263130" y="4384040"/>
                  </a:cubicBezTo>
                  <a:cubicBezTo>
                    <a:pt x="7018020" y="4329430"/>
                    <a:pt x="6499860" y="4184650"/>
                    <a:pt x="6245860" y="4097020"/>
                  </a:cubicBezTo>
                  <a:cubicBezTo>
                    <a:pt x="6088380" y="4043680"/>
                    <a:pt x="6024880" y="4014470"/>
                    <a:pt x="5872480" y="3944620"/>
                  </a:cubicBezTo>
                  <a:cubicBezTo>
                    <a:pt x="5617210" y="3827780"/>
                    <a:pt x="5100320" y="3569970"/>
                    <a:pt x="4866640" y="3436620"/>
                  </a:cubicBezTo>
                  <a:cubicBezTo>
                    <a:pt x="4735830" y="3361690"/>
                    <a:pt x="4672330" y="3308350"/>
                    <a:pt x="4569460" y="3246120"/>
                  </a:cubicBezTo>
                  <a:cubicBezTo>
                    <a:pt x="4460240" y="3180080"/>
                    <a:pt x="4338320" y="3102610"/>
                    <a:pt x="4227830" y="3053080"/>
                  </a:cubicBezTo>
                  <a:cubicBezTo>
                    <a:pt x="4132580" y="3009900"/>
                    <a:pt x="4051300" y="2974340"/>
                    <a:pt x="3952240" y="2956560"/>
                  </a:cubicBezTo>
                  <a:cubicBezTo>
                    <a:pt x="3845560" y="2937510"/>
                    <a:pt x="3750310" y="2940050"/>
                    <a:pt x="3608070" y="2952750"/>
                  </a:cubicBezTo>
                  <a:cubicBezTo>
                    <a:pt x="3373120" y="2974340"/>
                    <a:pt x="2948940" y="3093720"/>
                    <a:pt x="2682240" y="3131820"/>
                  </a:cubicBezTo>
                  <a:cubicBezTo>
                    <a:pt x="2480310" y="3159760"/>
                    <a:pt x="2324100" y="3186430"/>
                    <a:pt x="2148840" y="3180080"/>
                  </a:cubicBezTo>
                  <a:cubicBezTo>
                    <a:pt x="1978660" y="3173730"/>
                    <a:pt x="1785620" y="3139440"/>
                    <a:pt x="1647190" y="3094990"/>
                  </a:cubicBezTo>
                  <a:cubicBezTo>
                    <a:pt x="1541780" y="3060700"/>
                    <a:pt x="1469390" y="3028950"/>
                    <a:pt x="1380490" y="2964180"/>
                  </a:cubicBezTo>
                  <a:cubicBezTo>
                    <a:pt x="1266190" y="2881630"/>
                    <a:pt x="1132840" y="2748280"/>
                    <a:pt x="1040130" y="2614930"/>
                  </a:cubicBezTo>
                  <a:cubicBezTo>
                    <a:pt x="944880" y="2477770"/>
                    <a:pt x="869950" y="2288540"/>
                    <a:pt x="821690" y="2150110"/>
                  </a:cubicBezTo>
                  <a:cubicBezTo>
                    <a:pt x="784860" y="2044700"/>
                    <a:pt x="772160" y="1973580"/>
                    <a:pt x="751840" y="1861820"/>
                  </a:cubicBezTo>
                  <a:cubicBezTo>
                    <a:pt x="725170" y="1710690"/>
                    <a:pt x="701040" y="1488440"/>
                    <a:pt x="689610" y="1324610"/>
                  </a:cubicBezTo>
                  <a:cubicBezTo>
                    <a:pt x="680720" y="1187450"/>
                    <a:pt x="698500" y="1069340"/>
                    <a:pt x="683260" y="947420"/>
                  </a:cubicBezTo>
                  <a:cubicBezTo>
                    <a:pt x="669290" y="829310"/>
                    <a:pt x="674370" y="643890"/>
                    <a:pt x="605790" y="603250"/>
                  </a:cubicBezTo>
                  <a:cubicBezTo>
                    <a:pt x="541020" y="563880"/>
                    <a:pt x="378460" y="685800"/>
                    <a:pt x="295910" y="687070"/>
                  </a:cubicBezTo>
                  <a:cubicBezTo>
                    <a:pt x="241300" y="688340"/>
                    <a:pt x="200660" y="674370"/>
                    <a:pt x="160020" y="654050"/>
                  </a:cubicBezTo>
                  <a:cubicBezTo>
                    <a:pt x="119380" y="632460"/>
                    <a:pt x="80010" y="598170"/>
                    <a:pt x="54610" y="561340"/>
                  </a:cubicBezTo>
                  <a:cubicBezTo>
                    <a:pt x="29210" y="524510"/>
                    <a:pt x="10160" y="474980"/>
                    <a:pt x="5080" y="430530"/>
                  </a:cubicBezTo>
                  <a:cubicBezTo>
                    <a:pt x="0" y="386080"/>
                    <a:pt x="6350" y="334010"/>
                    <a:pt x="22860" y="292100"/>
                  </a:cubicBezTo>
                  <a:cubicBezTo>
                    <a:pt x="39370" y="250190"/>
                    <a:pt x="67310" y="207010"/>
                    <a:pt x="101600" y="176530"/>
                  </a:cubicBezTo>
                  <a:cubicBezTo>
                    <a:pt x="135890" y="146050"/>
                    <a:pt x="185420" y="124460"/>
                    <a:pt x="226060" y="111760"/>
                  </a:cubicBezTo>
                  <a:cubicBezTo>
                    <a:pt x="261620" y="100330"/>
                    <a:pt x="304800" y="76200"/>
                    <a:pt x="328930" y="97790"/>
                  </a:cubicBezTo>
                  <a:cubicBezTo>
                    <a:pt x="386080" y="148590"/>
                    <a:pt x="328930" y="687070"/>
                    <a:pt x="328930" y="687070"/>
                  </a:cubicBezTo>
                </a:path>
              </a:pathLst>
            </a:custGeom>
            <a:solidFill>
              <a:srgbClr val="1DAB9D">
                <a:alpha val="49804"/>
              </a:srgbClr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8" id="8"/>
          <p:cNvGrpSpPr/>
          <p:nvPr/>
        </p:nvGrpSpPr>
        <p:grpSpPr>
          <a:xfrm rot="0">
            <a:off x="14789468" y="121920"/>
            <a:ext cx="4023360" cy="2697480"/>
            <a:chOff x="0" y="0"/>
            <a:chExt cx="5364480" cy="3596640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-59690" y="-52070"/>
              <a:ext cx="5440680" cy="3681730"/>
            </a:xfrm>
            <a:custGeom>
              <a:avLst/>
              <a:gdLst/>
              <a:ahLst/>
              <a:cxnLst/>
              <a:rect r="r" b="b" t="t" l="l"/>
              <a:pathLst>
                <a:path h="3681730" w="5440680">
                  <a:moveTo>
                    <a:pt x="701040" y="102870"/>
                  </a:moveTo>
                  <a:cubicBezTo>
                    <a:pt x="739140" y="858520"/>
                    <a:pt x="891540" y="934720"/>
                    <a:pt x="1004570" y="1014730"/>
                  </a:cubicBezTo>
                  <a:cubicBezTo>
                    <a:pt x="1111250" y="1090930"/>
                    <a:pt x="1221740" y="1165860"/>
                    <a:pt x="1338580" y="1202690"/>
                  </a:cubicBezTo>
                  <a:cubicBezTo>
                    <a:pt x="1451610" y="1238250"/>
                    <a:pt x="1582420" y="1245870"/>
                    <a:pt x="1692910" y="1235710"/>
                  </a:cubicBezTo>
                  <a:cubicBezTo>
                    <a:pt x="1794510" y="1226820"/>
                    <a:pt x="1851660" y="1201420"/>
                    <a:pt x="1979930" y="1156970"/>
                  </a:cubicBezTo>
                  <a:cubicBezTo>
                    <a:pt x="2259330" y="1059180"/>
                    <a:pt x="2994660" y="684530"/>
                    <a:pt x="3280410" y="603250"/>
                  </a:cubicBezTo>
                  <a:cubicBezTo>
                    <a:pt x="3413760" y="565150"/>
                    <a:pt x="3478530" y="551180"/>
                    <a:pt x="3582670" y="556260"/>
                  </a:cubicBezTo>
                  <a:cubicBezTo>
                    <a:pt x="3694430" y="561340"/>
                    <a:pt x="3820160" y="596900"/>
                    <a:pt x="3928110" y="643890"/>
                  </a:cubicBezTo>
                  <a:cubicBezTo>
                    <a:pt x="4038600" y="692150"/>
                    <a:pt x="4147820" y="773430"/>
                    <a:pt x="4237990" y="845820"/>
                  </a:cubicBezTo>
                  <a:cubicBezTo>
                    <a:pt x="4318000" y="910590"/>
                    <a:pt x="4381500" y="977900"/>
                    <a:pt x="4447540" y="1051560"/>
                  </a:cubicBezTo>
                  <a:cubicBezTo>
                    <a:pt x="4516120" y="1127760"/>
                    <a:pt x="4580890" y="1210310"/>
                    <a:pt x="4643120" y="1297940"/>
                  </a:cubicBezTo>
                  <a:cubicBezTo>
                    <a:pt x="4709160" y="1390650"/>
                    <a:pt x="4782820" y="1490980"/>
                    <a:pt x="4831080" y="1596390"/>
                  </a:cubicBezTo>
                  <a:cubicBezTo>
                    <a:pt x="4879340" y="1699260"/>
                    <a:pt x="4907280" y="1816100"/>
                    <a:pt x="4935220" y="1922780"/>
                  </a:cubicBezTo>
                  <a:cubicBezTo>
                    <a:pt x="4960620" y="2021840"/>
                    <a:pt x="4968240" y="2114550"/>
                    <a:pt x="4994910" y="2213610"/>
                  </a:cubicBezTo>
                  <a:cubicBezTo>
                    <a:pt x="5022850" y="2320290"/>
                    <a:pt x="5063490" y="2435860"/>
                    <a:pt x="5101590" y="2540000"/>
                  </a:cubicBezTo>
                  <a:cubicBezTo>
                    <a:pt x="5137150" y="2636520"/>
                    <a:pt x="5177790" y="2716530"/>
                    <a:pt x="5213350" y="2815590"/>
                  </a:cubicBezTo>
                  <a:cubicBezTo>
                    <a:pt x="5252720" y="2926080"/>
                    <a:pt x="5298440" y="3048000"/>
                    <a:pt x="5325110" y="3173730"/>
                  </a:cubicBezTo>
                  <a:cubicBezTo>
                    <a:pt x="5353050" y="3308350"/>
                    <a:pt x="5440680" y="3526790"/>
                    <a:pt x="5373370" y="3597910"/>
                  </a:cubicBezTo>
                  <a:cubicBezTo>
                    <a:pt x="5293360" y="3681730"/>
                    <a:pt x="4859020" y="3634740"/>
                    <a:pt x="4790440" y="3562350"/>
                  </a:cubicBezTo>
                  <a:cubicBezTo>
                    <a:pt x="4753610" y="3524250"/>
                    <a:pt x="4795520" y="3459480"/>
                    <a:pt x="4786630" y="3395980"/>
                  </a:cubicBezTo>
                  <a:cubicBezTo>
                    <a:pt x="4773930" y="3308350"/>
                    <a:pt x="4744720" y="3208020"/>
                    <a:pt x="4705350" y="3084830"/>
                  </a:cubicBezTo>
                  <a:cubicBezTo>
                    <a:pt x="4645660" y="2899410"/>
                    <a:pt x="4498340" y="2594610"/>
                    <a:pt x="4441190" y="2396490"/>
                  </a:cubicBezTo>
                  <a:cubicBezTo>
                    <a:pt x="4399280" y="2252980"/>
                    <a:pt x="4404360" y="2134870"/>
                    <a:pt x="4363720" y="2014220"/>
                  </a:cubicBezTo>
                  <a:cubicBezTo>
                    <a:pt x="4324350" y="1896110"/>
                    <a:pt x="4265930" y="1781810"/>
                    <a:pt x="4201160" y="1680210"/>
                  </a:cubicBezTo>
                  <a:cubicBezTo>
                    <a:pt x="4137660" y="1581150"/>
                    <a:pt x="4057650" y="1490980"/>
                    <a:pt x="3980180" y="1409700"/>
                  </a:cubicBezTo>
                  <a:cubicBezTo>
                    <a:pt x="3907790" y="1333500"/>
                    <a:pt x="3837940" y="1247140"/>
                    <a:pt x="3750310" y="1205230"/>
                  </a:cubicBezTo>
                  <a:cubicBezTo>
                    <a:pt x="3663950" y="1163320"/>
                    <a:pt x="3581400" y="1141730"/>
                    <a:pt x="3456940" y="1156970"/>
                  </a:cubicBezTo>
                  <a:cubicBezTo>
                    <a:pt x="3216910" y="1187450"/>
                    <a:pt x="2679700" y="1502410"/>
                    <a:pt x="2439670" y="1601470"/>
                  </a:cubicBezTo>
                  <a:cubicBezTo>
                    <a:pt x="2308860" y="1654810"/>
                    <a:pt x="2235200" y="1686560"/>
                    <a:pt x="2134870" y="1719580"/>
                  </a:cubicBezTo>
                  <a:cubicBezTo>
                    <a:pt x="2038350" y="1751330"/>
                    <a:pt x="1949450" y="1783080"/>
                    <a:pt x="1847850" y="1799590"/>
                  </a:cubicBezTo>
                  <a:cubicBezTo>
                    <a:pt x="1738630" y="1817370"/>
                    <a:pt x="1612900" y="1823720"/>
                    <a:pt x="1502410" y="1818640"/>
                  </a:cubicBezTo>
                  <a:cubicBezTo>
                    <a:pt x="1400810" y="1813560"/>
                    <a:pt x="1309370" y="1804670"/>
                    <a:pt x="1210310" y="1776730"/>
                  </a:cubicBezTo>
                  <a:cubicBezTo>
                    <a:pt x="1099820" y="1744980"/>
                    <a:pt x="981710" y="1691640"/>
                    <a:pt x="875030" y="1629410"/>
                  </a:cubicBezTo>
                  <a:cubicBezTo>
                    <a:pt x="765810" y="1565910"/>
                    <a:pt x="670560" y="1503680"/>
                    <a:pt x="566420" y="1400810"/>
                  </a:cubicBezTo>
                  <a:cubicBezTo>
                    <a:pt x="424180" y="1258570"/>
                    <a:pt x="210820" y="1038860"/>
                    <a:pt x="134620" y="821690"/>
                  </a:cubicBezTo>
                  <a:cubicBezTo>
                    <a:pt x="58420" y="605790"/>
                    <a:pt x="0" y="217170"/>
                    <a:pt x="110490" y="102870"/>
                  </a:cubicBezTo>
                  <a:cubicBezTo>
                    <a:pt x="210820" y="0"/>
                    <a:pt x="701040" y="102870"/>
                    <a:pt x="701040" y="102870"/>
                  </a:cubicBezTo>
                </a:path>
              </a:pathLst>
            </a:custGeom>
            <a:solidFill>
              <a:srgbClr val="1AC8DB">
                <a:alpha val="49804"/>
              </a:srgbClr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10" id="10"/>
          <p:cNvGrpSpPr/>
          <p:nvPr/>
        </p:nvGrpSpPr>
        <p:grpSpPr>
          <a:xfrm rot="0">
            <a:off x="95250" y="7557135"/>
            <a:ext cx="5023485" cy="3130867"/>
            <a:chOff x="0" y="0"/>
            <a:chExt cx="6697980" cy="4174490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50800"/>
              <a:ext cx="6711950" cy="4137660"/>
            </a:xfrm>
            <a:custGeom>
              <a:avLst/>
              <a:gdLst/>
              <a:ahLst/>
              <a:cxnLst/>
              <a:rect r="r" b="b" t="t" l="l"/>
              <a:pathLst>
                <a:path h="4137660" w="6711950">
                  <a:moveTo>
                    <a:pt x="179070" y="0"/>
                  </a:moveTo>
                  <a:cubicBezTo>
                    <a:pt x="426720" y="58420"/>
                    <a:pt x="613410" y="90170"/>
                    <a:pt x="722630" y="161290"/>
                  </a:cubicBezTo>
                  <a:cubicBezTo>
                    <a:pt x="824230" y="227330"/>
                    <a:pt x="919480" y="327660"/>
                    <a:pt x="966470" y="434340"/>
                  </a:cubicBezTo>
                  <a:cubicBezTo>
                    <a:pt x="1014730" y="542290"/>
                    <a:pt x="1007110" y="683260"/>
                    <a:pt x="1005840" y="808990"/>
                  </a:cubicBezTo>
                  <a:cubicBezTo>
                    <a:pt x="1004570" y="937260"/>
                    <a:pt x="967740" y="1074420"/>
                    <a:pt x="958850" y="1195070"/>
                  </a:cubicBezTo>
                  <a:cubicBezTo>
                    <a:pt x="949960" y="1301750"/>
                    <a:pt x="946150" y="1398270"/>
                    <a:pt x="948690" y="1498600"/>
                  </a:cubicBezTo>
                  <a:cubicBezTo>
                    <a:pt x="951230" y="1597660"/>
                    <a:pt x="947420" y="1681480"/>
                    <a:pt x="974090" y="1795780"/>
                  </a:cubicBezTo>
                  <a:cubicBezTo>
                    <a:pt x="1013460" y="1965960"/>
                    <a:pt x="1132840" y="2247900"/>
                    <a:pt x="1215390" y="2405380"/>
                  </a:cubicBezTo>
                  <a:cubicBezTo>
                    <a:pt x="1271270" y="2513330"/>
                    <a:pt x="1304290" y="2607310"/>
                    <a:pt x="1386840" y="2664460"/>
                  </a:cubicBezTo>
                  <a:cubicBezTo>
                    <a:pt x="1477010" y="2726690"/>
                    <a:pt x="1610360" y="2738120"/>
                    <a:pt x="1751330" y="2743200"/>
                  </a:cubicBezTo>
                  <a:cubicBezTo>
                    <a:pt x="1941830" y="2749550"/>
                    <a:pt x="2207260" y="2680970"/>
                    <a:pt x="2428240" y="2645410"/>
                  </a:cubicBezTo>
                  <a:cubicBezTo>
                    <a:pt x="2641600" y="2611120"/>
                    <a:pt x="2880360" y="2573020"/>
                    <a:pt x="3055620" y="2534920"/>
                  </a:cubicBezTo>
                  <a:cubicBezTo>
                    <a:pt x="3182620" y="2506980"/>
                    <a:pt x="3272790" y="2486660"/>
                    <a:pt x="3382010" y="2451100"/>
                  </a:cubicBezTo>
                  <a:cubicBezTo>
                    <a:pt x="3496310" y="2414270"/>
                    <a:pt x="3610610" y="2343150"/>
                    <a:pt x="3724910" y="2313940"/>
                  </a:cubicBezTo>
                  <a:cubicBezTo>
                    <a:pt x="3832860" y="2286000"/>
                    <a:pt x="3942080" y="2266950"/>
                    <a:pt x="4048760" y="2273300"/>
                  </a:cubicBezTo>
                  <a:cubicBezTo>
                    <a:pt x="4155440" y="2279650"/>
                    <a:pt x="4263390" y="2317750"/>
                    <a:pt x="4363720" y="2353310"/>
                  </a:cubicBezTo>
                  <a:cubicBezTo>
                    <a:pt x="4462780" y="2387600"/>
                    <a:pt x="4563110" y="2421890"/>
                    <a:pt x="4646930" y="2480310"/>
                  </a:cubicBezTo>
                  <a:cubicBezTo>
                    <a:pt x="4732020" y="2538730"/>
                    <a:pt x="4800600" y="2618740"/>
                    <a:pt x="4869180" y="2702560"/>
                  </a:cubicBezTo>
                  <a:cubicBezTo>
                    <a:pt x="4942840" y="2791460"/>
                    <a:pt x="4983480" y="2924810"/>
                    <a:pt x="5069840" y="3001010"/>
                  </a:cubicBezTo>
                  <a:cubicBezTo>
                    <a:pt x="5153660" y="3075940"/>
                    <a:pt x="5280660" y="3101340"/>
                    <a:pt x="5378450" y="3158490"/>
                  </a:cubicBezTo>
                  <a:cubicBezTo>
                    <a:pt x="5472430" y="3213100"/>
                    <a:pt x="5543550" y="3295650"/>
                    <a:pt x="5646420" y="3333750"/>
                  </a:cubicBezTo>
                  <a:cubicBezTo>
                    <a:pt x="5763260" y="3375660"/>
                    <a:pt x="5923280" y="3351530"/>
                    <a:pt x="6049010" y="3380740"/>
                  </a:cubicBezTo>
                  <a:cubicBezTo>
                    <a:pt x="6167120" y="3408680"/>
                    <a:pt x="6303010" y="3481070"/>
                    <a:pt x="6383020" y="3500120"/>
                  </a:cubicBezTo>
                  <a:cubicBezTo>
                    <a:pt x="6426200" y="3510280"/>
                    <a:pt x="6456680" y="3484880"/>
                    <a:pt x="6487160" y="3511550"/>
                  </a:cubicBezTo>
                  <a:cubicBezTo>
                    <a:pt x="6560820" y="3573780"/>
                    <a:pt x="6711950" y="4000500"/>
                    <a:pt x="6647180" y="4072890"/>
                  </a:cubicBezTo>
                  <a:cubicBezTo>
                    <a:pt x="6588760" y="4137660"/>
                    <a:pt x="6327140" y="4020820"/>
                    <a:pt x="6186170" y="3990340"/>
                  </a:cubicBezTo>
                  <a:cubicBezTo>
                    <a:pt x="6065520" y="3963670"/>
                    <a:pt x="5961380" y="3928110"/>
                    <a:pt x="5853430" y="3903980"/>
                  </a:cubicBezTo>
                  <a:cubicBezTo>
                    <a:pt x="5753100" y="3881120"/>
                    <a:pt x="5657850" y="3874770"/>
                    <a:pt x="5558790" y="3849370"/>
                  </a:cubicBezTo>
                  <a:cubicBezTo>
                    <a:pt x="5454650" y="3822700"/>
                    <a:pt x="5363210" y="3798570"/>
                    <a:pt x="5245100" y="3745230"/>
                  </a:cubicBezTo>
                  <a:cubicBezTo>
                    <a:pt x="5071110" y="3666490"/>
                    <a:pt x="4766310" y="3509010"/>
                    <a:pt x="4632960" y="3384550"/>
                  </a:cubicBezTo>
                  <a:cubicBezTo>
                    <a:pt x="4545330" y="3303270"/>
                    <a:pt x="4530090" y="3211830"/>
                    <a:pt x="4462780" y="3133090"/>
                  </a:cubicBezTo>
                  <a:cubicBezTo>
                    <a:pt x="4392930" y="3050540"/>
                    <a:pt x="4311650" y="2954020"/>
                    <a:pt x="4217670" y="2901950"/>
                  </a:cubicBezTo>
                  <a:cubicBezTo>
                    <a:pt x="4124960" y="2851150"/>
                    <a:pt x="4006850" y="2813050"/>
                    <a:pt x="3905250" y="2823210"/>
                  </a:cubicBezTo>
                  <a:cubicBezTo>
                    <a:pt x="3802380" y="2833370"/>
                    <a:pt x="3708400" y="2927350"/>
                    <a:pt x="3606800" y="2967990"/>
                  </a:cubicBezTo>
                  <a:cubicBezTo>
                    <a:pt x="3505200" y="3008630"/>
                    <a:pt x="3429000" y="3034030"/>
                    <a:pt x="3295650" y="3065780"/>
                  </a:cubicBezTo>
                  <a:cubicBezTo>
                    <a:pt x="3067050" y="3121660"/>
                    <a:pt x="2589530" y="3180080"/>
                    <a:pt x="2345690" y="3228340"/>
                  </a:cubicBezTo>
                  <a:cubicBezTo>
                    <a:pt x="2193290" y="3258820"/>
                    <a:pt x="2092960" y="3298190"/>
                    <a:pt x="1973580" y="3310890"/>
                  </a:cubicBezTo>
                  <a:cubicBezTo>
                    <a:pt x="1864360" y="3322320"/>
                    <a:pt x="1761490" y="3319780"/>
                    <a:pt x="1658620" y="3307080"/>
                  </a:cubicBezTo>
                  <a:cubicBezTo>
                    <a:pt x="1555750" y="3294380"/>
                    <a:pt x="1454150" y="3271520"/>
                    <a:pt x="1356360" y="3238500"/>
                  </a:cubicBezTo>
                  <a:cubicBezTo>
                    <a:pt x="1256030" y="3205480"/>
                    <a:pt x="1151890" y="3163570"/>
                    <a:pt x="1064260" y="3108960"/>
                  </a:cubicBezTo>
                  <a:cubicBezTo>
                    <a:pt x="979170" y="3055620"/>
                    <a:pt x="895350" y="2994660"/>
                    <a:pt x="833120" y="2914650"/>
                  </a:cubicBezTo>
                  <a:cubicBezTo>
                    <a:pt x="767080" y="2830830"/>
                    <a:pt x="735330" y="2733040"/>
                    <a:pt x="681990" y="2613660"/>
                  </a:cubicBezTo>
                  <a:cubicBezTo>
                    <a:pt x="608330" y="2449830"/>
                    <a:pt x="494030" y="2180590"/>
                    <a:pt x="445770" y="2014220"/>
                  </a:cubicBezTo>
                  <a:cubicBezTo>
                    <a:pt x="412750" y="1901190"/>
                    <a:pt x="401320" y="1827530"/>
                    <a:pt x="388620" y="1723390"/>
                  </a:cubicBezTo>
                  <a:cubicBezTo>
                    <a:pt x="373380" y="1606550"/>
                    <a:pt x="363220" y="1469390"/>
                    <a:pt x="365760" y="1348740"/>
                  </a:cubicBezTo>
                  <a:cubicBezTo>
                    <a:pt x="368300" y="1234440"/>
                    <a:pt x="375920" y="1125220"/>
                    <a:pt x="398780" y="1016000"/>
                  </a:cubicBezTo>
                  <a:cubicBezTo>
                    <a:pt x="421640" y="905510"/>
                    <a:pt x="538480" y="756920"/>
                    <a:pt x="501650" y="688340"/>
                  </a:cubicBezTo>
                  <a:cubicBezTo>
                    <a:pt x="466090" y="622300"/>
                    <a:pt x="283210" y="621030"/>
                    <a:pt x="199390" y="601980"/>
                  </a:cubicBezTo>
                  <a:cubicBezTo>
                    <a:pt x="140970" y="588010"/>
                    <a:pt x="76200" y="613410"/>
                    <a:pt x="50800" y="575310"/>
                  </a:cubicBezTo>
                  <a:cubicBezTo>
                    <a:pt x="0" y="499110"/>
                    <a:pt x="179070" y="0"/>
                    <a:pt x="179070" y="0"/>
                  </a:cubicBezTo>
                </a:path>
              </a:pathLst>
            </a:custGeom>
            <a:solidFill>
              <a:srgbClr val="1AC8DB">
                <a:alpha val="49804"/>
              </a:srgbClr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12" id="12"/>
          <p:cNvGrpSpPr/>
          <p:nvPr/>
        </p:nvGrpSpPr>
        <p:grpSpPr>
          <a:xfrm rot="0">
            <a:off x="0" y="7827645"/>
            <a:ext cx="4396740" cy="3006090"/>
            <a:chOff x="0" y="0"/>
            <a:chExt cx="5862320" cy="4008120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49530" y="50800"/>
              <a:ext cx="5800090" cy="3937000"/>
            </a:xfrm>
            <a:custGeom>
              <a:avLst/>
              <a:gdLst/>
              <a:ahLst/>
              <a:cxnLst/>
              <a:rect r="r" b="b" t="t" l="l"/>
              <a:pathLst>
                <a:path h="3937000" w="5800090">
                  <a:moveTo>
                    <a:pt x="425450" y="0"/>
                  </a:moveTo>
                  <a:cubicBezTo>
                    <a:pt x="600710" y="134620"/>
                    <a:pt x="701040" y="217170"/>
                    <a:pt x="745490" y="304800"/>
                  </a:cubicBezTo>
                  <a:cubicBezTo>
                    <a:pt x="789940" y="393700"/>
                    <a:pt x="803910" y="505460"/>
                    <a:pt x="803910" y="613410"/>
                  </a:cubicBezTo>
                  <a:cubicBezTo>
                    <a:pt x="803910" y="732790"/>
                    <a:pt x="764540" y="847090"/>
                    <a:pt x="731520" y="990600"/>
                  </a:cubicBezTo>
                  <a:cubicBezTo>
                    <a:pt x="687070" y="1184910"/>
                    <a:pt x="534670" y="1497330"/>
                    <a:pt x="551180" y="1670050"/>
                  </a:cubicBezTo>
                  <a:cubicBezTo>
                    <a:pt x="561340" y="1781810"/>
                    <a:pt x="631190" y="1849120"/>
                    <a:pt x="678180" y="1936750"/>
                  </a:cubicBezTo>
                  <a:cubicBezTo>
                    <a:pt x="726440" y="2026920"/>
                    <a:pt x="774700" y="2114550"/>
                    <a:pt x="839470" y="2204720"/>
                  </a:cubicBezTo>
                  <a:cubicBezTo>
                    <a:pt x="914400" y="2308860"/>
                    <a:pt x="1018540" y="2425700"/>
                    <a:pt x="1112520" y="2520950"/>
                  </a:cubicBezTo>
                  <a:cubicBezTo>
                    <a:pt x="1200150" y="2608580"/>
                    <a:pt x="1280160" y="2716530"/>
                    <a:pt x="1381760" y="2755900"/>
                  </a:cubicBezTo>
                  <a:cubicBezTo>
                    <a:pt x="1478280" y="2794000"/>
                    <a:pt x="1576070" y="2771140"/>
                    <a:pt x="1701800" y="2764790"/>
                  </a:cubicBezTo>
                  <a:cubicBezTo>
                    <a:pt x="1885950" y="2755900"/>
                    <a:pt x="2131060" y="2706370"/>
                    <a:pt x="2376170" y="2680970"/>
                  </a:cubicBezTo>
                  <a:cubicBezTo>
                    <a:pt x="2669540" y="2650490"/>
                    <a:pt x="3061970" y="2636520"/>
                    <a:pt x="3343910" y="2597150"/>
                  </a:cubicBezTo>
                  <a:cubicBezTo>
                    <a:pt x="3564890" y="2566670"/>
                    <a:pt x="3766820" y="2506980"/>
                    <a:pt x="3933190" y="2482850"/>
                  </a:cubicBezTo>
                  <a:cubicBezTo>
                    <a:pt x="4053840" y="2465070"/>
                    <a:pt x="4145280" y="2448560"/>
                    <a:pt x="4248150" y="2452370"/>
                  </a:cubicBezTo>
                  <a:cubicBezTo>
                    <a:pt x="4348480" y="2456180"/>
                    <a:pt x="4448810" y="2472690"/>
                    <a:pt x="4545330" y="2500630"/>
                  </a:cubicBezTo>
                  <a:cubicBezTo>
                    <a:pt x="4645660" y="2529840"/>
                    <a:pt x="4747260" y="2569210"/>
                    <a:pt x="4839970" y="2627630"/>
                  </a:cubicBezTo>
                  <a:cubicBezTo>
                    <a:pt x="4939030" y="2689860"/>
                    <a:pt x="5035550" y="2783840"/>
                    <a:pt x="5115560" y="2868930"/>
                  </a:cubicBezTo>
                  <a:cubicBezTo>
                    <a:pt x="5189220" y="2947670"/>
                    <a:pt x="5219700" y="3041650"/>
                    <a:pt x="5307330" y="3119120"/>
                  </a:cubicBezTo>
                  <a:cubicBezTo>
                    <a:pt x="5420360" y="3219450"/>
                    <a:pt x="5726430" y="3263900"/>
                    <a:pt x="5761990" y="3389630"/>
                  </a:cubicBezTo>
                  <a:cubicBezTo>
                    <a:pt x="5800090" y="3521710"/>
                    <a:pt x="5612130" y="3869690"/>
                    <a:pt x="5492750" y="3906520"/>
                  </a:cubicBezTo>
                  <a:cubicBezTo>
                    <a:pt x="5392420" y="3937000"/>
                    <a:pt x="5240020" y="3792220"/>
                    <a:pt x="5128260" y="3710940"/>
                  </a:cubicBezTo>
                  <a:cubicBezTo>
                    <a:pt x="5013960" y="3627120"/>
                    <a:pt x="4908550" y="3509010"/>
                    <a:pt x="4817110" y="3409950"/>
                  </a:cubicBezTo>
                  <a:cubicBezTo>
                    <a:pt x="4737100" y="3323590"/>
                    <a:pt x="4695190" y="3215640"/>
                    <a:pt x="4607560" y="3153410"/>
                  </a:cubicBezTo>
                  <a:cubicBezTo>
                    <a:pt x="4517390" y="3089910"/>
                    <a:pt x="4390390" y="3051810"/>
                    <a:pt x="4281170" y="3036570"/>
                  </a:cubicBezTo>
                  <a:cubicBezTo>
                    <a:pt x="4177030" y="3022600"/>
                    <a:pt x="4071620" y="3046730"/>
                    <a:pt x="3967480" y="3059430"/>
                  </a:cubicBezTo>
                  <a:cubicBezTo>
                    <a:pt x="3863340" y="3073400"/>
                    <a:pt x="3765550" y="3101340"/>
                    <a:pt x="3656330" y="3116580"/>
                  </a:cubicBezTo>
                  <a:cubicBezTo>
                    <a:pt x="3538220" y="3133090"/>
                    <a:pt x="3402330" y="3136900"/>
                    <a:pt x="3282950" y="3153410"/>
                  </a:cubicBezTo>
                  <a:cubicBezTo>
                    <a:pt x="3173730" y="3168650"/>
                    <a:pt x="3092450" y="3190240"/>
                    <a:pt x="2969260" y="3206750"/>
                  </a:cubicBezTo>
                  <a:cubicBezTo>
                    <a:pt x="2792730" y="3229610"/>
                    <a:pt x="2542540" y="3241040"/>
                    <a:pt x="2325370" y="3263900"/>
                  </a:cubicBezTo>
                  <a:cubicBezTo>
                    <a:pt x="2103120" y="3288030"/>
                    <a:pt x="1832610" y="3348990"/>
                    <a:pt x="1653540" y="3348990"/>
                  </a:cubicBezTo>
                  <a:cubicBezTo>
                    <a:pt x="1534160" y="3348990"/>
                    <a:pt x="1452880" y="3336290"/>
                    <a:pt x="1355090" y="3312160"/>
                  </a:cubicBezTo>
                  <a:cubicBezTo>
                    <a:pt x="1257300" y="3288030"/>
                    <a:pt x="1159510" y="3255010"/>
                    <a:pt x="1068070" y="3206750"/>
                  </a:cubicBezTo>
                  <a:cubicBezTo>
                    <a:pt x="971550" y="3155950"/>
                    <a:pt x="872490" y="3082290"/>
                    <a:pt x="792480" y="3007360"/>
                  </a:cubicBezTo>
                  <a:cubicBezTo>
                    <a:pt x="717550" y="2936240"/>
                    <a:pt x="668020" y="2848610"/>
                    <a:pt x="599440" y="2772410"/>
                  </a:cubicBezTo>
                  <a:cubicBezTo>
                    <a:pt x="528320" y="2694940"/>
                    <a:pt x="438150" y="2632710"/>
                    <a:pt x="372110" y="2548890"/>
                  </a:cubicBezTo>
                  <a:cubicBezTo>
                    <a:pt x="303530" y="2461260"/>
                    <a:pt x="245110" y="2359660"/>
                    <a:pt x="195580" y="2255520"/>
                  </a:cubicBezTo>
                  <a:cubicBezTo>
                    <a:pt x="143510" y="2146300"/>
                    <a:pt x="101600" y="2021840"/>
                    <a:pt x="68580" y="1906270"/>
                  </a:cubicBezTo>
                  <a:cubicBezTo>
                    <a:pt x="38100" y="1797050"/>
                    <a:pt x="2540" y="1691640"/>
                    <a:pt x="1270" y="1581150"/>
                  </a:cubicBezTo>
                  <a:cubicBezTo>
                    <a:pt x="0" y="1465580"/>
                    <a:pt x="35560" y="1334770"/>
                    <a:pt x="64770" y="1224280"/>
                  </a:cubicBezTo>
                  <a:cubicBezTo>
                    <a:pt x="91440" y="1123950"/>
                    <a:pt x="143510" y="1047750"/>
                    <a:pt x="166370" y="944880"/>
                  </a:cubicBezTo>
                  <a:cubicBezTo>
                    <a:pt x="191770" y="828040"/>
                    <a:pt x="237490" y="632460"/>
                    <a:pt x="200660" y="557530"/>
                  </a:cubicBezTo>
                  <a:cubicBezTo>
                    <a:pt x="179070" y="511810"/>
                    <a:pt x="90170" y="523240"/>
                    <a:pt x="82550" y="480060"/>
                  </a:cubicBezTo>
                  <a:cubicBezTo>
                    <a:pt x="66040" y="392430"/>
                    <a:pt x="425450" y="0"/>
                    <a:pt x="425450" y="0"/>
                  </a:cubicBezTo>
                </a:path>
              </a:pathLst>
            </a:custGeom>
            <a:solidFill>
              <a:srgbClr val="4E4E4E">
                <a:alpha val="49804"/>
              </a:srgbClr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14" id="14"/>
          <p:cNvGrpSpPr/>
          <p:nvPr/>
        </p:nvGrpSpPr>
        <p:grpSpPr>
          <a:xfrm rot="0">
            <a:off x="15347632" y="-180975"/>
            <a:ext cx="3441383" cy="1892617"/>
            <a:chOff x="0" y="0"/>
            <a:chExt cx="4588510" cy="2523490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8890" y="49530"/>
              <a:ext cx="4537710" cy="2426970"/>
            </a:xfrm>
            <a:custGeom>
              <a:avLst/>
              <a:gdLst/>
              <a:ahLst/>
              <a:cxnLst/>
              <a:rect r="r" b="b" t="t" l="l"/>
              <a:pathLst>
                <a:path h="2426970" w="4537710">
                  <a:moveTo>
                    <a:pt x="626110" y="367030"/>
                  </a:moveTo>
                  <a:cubicBezTo>
                    <a:pt x="679450" y="708660"/>
                    <a:pt x="681990" y="871220"/>
                    <a:pt x="750570" y="915670"/>
                  </a:cubicBezTo>
                  <a:cubicBezTo>
                    <a:pt x="820420" y="961390"/>
                    <a:pt x="984250" y="915670"/>
                    <a:pt x="1080770" y="872490"/>
                  </a:cubicBezTo>
                  <a:cubicBezTo>
                    <a:pt x="1174750" y="829310"/>
                    <a:pt x="1231900" y="732790"/>
                    <a:pt x="1323340" y="657860"/>
                  </a:cubicBezTo>
                  <a:cubicBezTo>
                    <a:pt x="1432560" y="567690"/>
                    <a:pt x="1579880" y="458470"/>
                    <a:pt x="1696720" y="374650"/>
                  </a:cubicBezTo>
                  <a:cubicBezTo>
                    <a:pt x="1797050" y="303530"/>
                    <a:pt x="1878330" y="240030"/>
                    <a:pt x="1982470" y="185420"/>
                  </a:cubicBezTo>
                  <a:cubicBezTo>
                    <a:pt x="2095500" y="127000"/>
                    <a:pt x="2230120" y="69850"/>
                    <a:pt x="2354580" y="39370"/>
                  </a:cubicBezTo>
                  <a:cubicBezTo>
                    <a:pt x="2470150" y="10160"/>
                    <a:pt x="2586990" y="0"/>
                    <a:pt x="2702560" y="1270"/>
                  </a:cubicBezTo>
                  <a:cubicBezTo>
                    <a:pt x="2816860" y="2540"/>
                    <a:pt x="2934970" y="26670"/>
                    <a:pt x="3045460" y="49530"/>
                  </a:cubicBezTo>
                  <a:cubicBezTo>
                    <a:pt x="3150870" y="71120"/>
                    <a:pt x="3251200" y="90170"/>
                    <a:pt x="3351530" y="132080"/>
                  </a:cubicBezTo>
                  <a:cubicBezTo>
                    <a:pt x="3459480" y="176530"/>
                    <a:pt x="3572510" y="240030"/>
                    <a:pt x="3669030" y="316230"/>
                  </a:cubicBezTo>
                  <a:cubicBezTo>
                    <a:pt x="3769360" y="394970"/>
                    <a:pt x="3869690" y="504190"/>
                    <a:pt x="3940810" y="601980"/>
                  </a:cubicBezTo>
                  <a:cubicBezTo>
                    <a:pt x="4003040" y="688340"/>
                    <a:pt x="4044950" y="773430"/>
                    <a:pt x="4083050" y="866140"/>
                  </a:cubicBezTo>
                  <a:cubicBezTo>
                    <a:pt x="4121150" y="960120"/>
                    <a:pt x="4141470" y="1061720"/>
                    <a:pt x="4166870" y="1163320"/>
                  </a:cubicBezTo>
                  <a:cubicBezTo>
                    <a:pt x="4193540" y="1270000"/>
                    <a:pt x="4210050" y="1384300"/>
                    <a:pt x="4237990" y="1490980"/>
                  </a:cubicBezTo>
                  <a:cubicBezTo>
                    <a:pt x="4265930" y="1595120"/>
                    <a:pt x="4282440" y="1715770"/>
                    <a:pt x="4335780" y="1798320"/>
                  </a:cubicBezTo>
                  <a:cubicBezTo>
                    <a:pt x="4384040" y="1871980"/>
                    <a:pt x="4522470" y="1896110"/>
                    <a:pt x="4528820" y="1971040"/>
                  </a:cubicBezTo>
                  <a:cubicBezTo>
                    <a:pt x="4537710" y="2082800"/>
                    <a:pt x="4282440" y="2419350"/>
                    <a:pt x="4157980" y="2423160"/>
                  </a:cubicBezTo>
                  <a:cubicBezTo>
                    <a:pt x="4038600" y="2426970"/>
                    <a:pt x="3874770" y="2160270"/>
                    <a:pt x="3796030" y="2026920"/>
                  </a:cubicBezTo>
                  <a:cubicBezTo>
                    <a:pt x="3733800" y="1920240"/>
                    <a:pt x="3716020" y="1809750"/>
                    <a:pt x="3689350" y="1703070"/>
                  </a:cubicBezTo>
                  <a:cubicBezTo>
                    <a:pt x="3663950" y="1602740"/>
                    <a:pt x="3656330" y="1501140"/>
                    <a:pt x="3634740" y="1403350"/>
                  </a:cubicBezTo>
                  <a:cubicBezTo>
                    <a:pt x="3613150" y="1306830"/>
                    <a:pt x="3599180" y="1206500"/>
                    <a:pt x="3558540" y="1116330"/>
                  </a:cubicBezTo>
                  <a:cubicBezTo>
                    <a:pt x="3517900" y="1023620"/>
                    <a:pt x="3462020" y="929640"/>
                    <a:pt x="3388360" y="852170"/>
                  </a:cubicBezTo>
                  <a:cubicBezTo>
                    <a:pt x="3308350" y="768350"/>
                    <a:pt x="3201670" y="681990"/>
                    <a:pt x="3089910" y="637540"/>
                  </a:cubicBezTo>
                  <a:cubicBezTo>
                    <a:pt x="2975610" y="591820"/>
                    <a:pt x="2830830" y="586740"/>
                    <a:pt x="2710180" y="584200"/>
                  </a:cubicBezTo>
                  <a:cubicBezTo>
                    <a:pt x="2602230" y="581660"/>
                    <a:pt x="2513330" y="574040"/>
                    <a:pt x="2400300" y="614680"/>
                  </a:cubicBezTo>
                  <a:cubicBezTo>
                    <a:pt x="2231390" y="675640"/>
                    <a:pt x="2009140" y="868680"/>
                    <a:pt x="1826260" y="1003300"/>
                  </a:cubicBezTo>
                  <a:cubicBezTo>
                    <a:pt x="1651000" y="1132840"/>
                    <a:pt x="1479550" y="1309370"/>
                    <a:pt x="1324610" y="1403350"/>
                  </a:cubicBezTo>
                  <a:cubicBezTo>
                    <a:pt x="1209040" y="1473200"/>
                    <a:pt x="1111250" y="1524000"/>
                    <a:pt x="998220" y="1546860"/>
                  </a:cubicBezTo>
                  <a:cubicBezTo>
                    <a:pt x="885190" y="1569720"/>
                    <a:pt x="755650" y="1573530"/>
                    <a:pt x="643890" y="1539240"/>
                  </a:cubicBezTo>
                  <a:cubicBezTo>
                    <a:pt x="525780" y="1502410"/>
                    <a:pt x="389890" y="1414780"/>
                    <a:pt x="311150" y="1323340"/>
                  </a:cubicBezTo>
                  <a:cubicBezTo>
                    <a:pt x="238760" y="1239520"/>
                    <a:pt x="214630" y="1125220"/>
                    <a:pt x="176530" y="1021080"/>
                  </a:cubicBezTo>
                  <a:cubicBezTo>
                    <a:pt x="137160" y="914400"/>
                    <a:pt x="102870" y="792480"/>
                    <a:pt x="80010" y="689610"/>
                  </a:cubicBezTo>
                  <a:cubicBezTo>
                    <a:pt x="60960" y="601980"/>
                    <a:pt x="0" y="500380"/>
                    <a:pt x="41910" y="444500"/>
                  </a:cubicBezTo>
                  <a:cubicBezTo>
                    <a:pt x="106680" y="358140"/>
                    <a:pt x="626110" y="367030"/>
                    <a:pt x="626110" y="367030"/>
                  </a:cubicBezTo>
                </a:path>
              </a:pathLst>
            </a:custGeom>
            <a:solidFill>
              <a:srgbClr val="4E4E4E">
                <a:alpha val="49804"/>
              </a:srgbClr>
            </a:solidFill>
            <a:ln cap="sq">
              <a:noFill/>
              <a:prstDash val="solid"/>
              <a:miter/>
            </a:ln>
          </p:spPr>
        </p:sp>
      </p:grpSp>
      <p:sp>
        <p:nvSpPr>
          <p:cNvPr name="TextBox 16" id="16"/>
          <p:cNvSpPr txBox="true"/>
          <p:nvPr/>
        </p:nvSpPr>
        <p:spPr>
          <a:xfrm rot="0">
            <a:off x="9174608" y="975592"/>
            <a:ext cx="7626539" cy="36988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799"/>
              </a:lnSpc>
            </a:pPr>
            <a:r>
              <a:rPr lang="en-US" sz="6999">
                <a:solidFill>
                  <a:srgbClr val="000000"/>
                </a:solidFill>
                <a:latin typeface="Helveticish Bold"/>
              </a:rPr>
              <a:t>Section 2  - What is Trigeminal Neuralgia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8157304" y="5464174"/>
            <a:ext cx="9429596" cy="23634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229"/>
              </a:lnSpc>
            </a:pPr>
            <a:r>
              <a:rPr lang="en-US" sz="4449">
                <a:solidFill>
                  <a:srgbClr val="000000"/>
                </a:solidFill>
                <a:latin typeface="Helveticish"/>
              </a:rPr>
              <a:t>How to navigate the Associations website</a:t>
            </a:r>
          </a:p>
          <a:p>
            <a:pPr algn="ctr">
              <a:lnSpc>
                <a:spcPts val="6229"/>
              </a:lnSpc>
            </a:pPr>
            <a:r>
              <a:rPr lang="en-US" sz="4449" u="sng">
                <a:solidFill>
                  <a:srgbClr val="000000"/>
                </a:solidFill>
                <a:latin typeface="Helveticish"/>
                <a:hlinkClick r:id="rId4" tooltip="https://tnaaustralia.org.au"/>
              </a:rPr>
              <a:t>https://tnaaustralia.org.au</a:t>
            </a:r>
          </a:p>
        </p:txBody>
      </p:sp>
    </p:spTree>
  </p:cSld>
  <p:clrMapOvr>
    <a:masterClrMapping/>
  </p:clrMapOvr>
</p:sld>
</file>

<file path=ppt/slides/slide1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9000"/>
            </a:blip>
            <a:stretch>
              <a:fillRect l="0" t="-31168" r="0" b="-46609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4352270" y="-56198"/>
            <a:ext cx="4164330" cy="3105150"/>
            <a:chOff x="0" y="0"/>
            <a:chExt cx="5552440" cy="41402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25400" y="-31750"/>
              <a:ext cx="5488940" cy="4138930"/>
            </a:xfrm>
            <a:custGeom>
              <a:avLst/>
              <a:gdLst/>
              <a:ahLst/>
              <a:cxnLst/>
              <a:rect r="r" b="b" t="t" l="l"/>
              <a:pathLst>
                <a:path h="4138930" w="5488940">
                  <a:moveTo>
                    <a:pt x="683260" y="158750"/>
                  </a:moveTo>
                  <a:cubicBezTo>
                    <a:pt x="608330" y="787400"/>
                    <a:pt x="590550" y="889000"/>
                    <a:pt x="608330" y="995680"/>
                  </a:cubicBezTo>
                  <a:cubicBezTo>
                    <a:pt x="626110" y="1101090"/>
                    <a:pt x="652780" y="1202690"/>
                    <a:pt x="721360" y="1303020"/>
                  </a:cubicBezTo>
                  <a:cubicBezTo>
                    <a:pt x="815340" y="1440180"/>
                    <a:pt x="1018540" y="1620520"/>
                    <a:pt x="1179830" y="1703070"/>
                  </a:cubicBezTo>
                  <a:cubicBezTo>
                    <a:pt x="1315720" y="1772920"/>
                    <a:pt x="1465580" y="1795780"/>
                    <a:pt x="1606550" y="1802130"/>
                  </a:cubicBezTo>
                  <a:cubicBezTo>
                    <a:pt x="1744980" y="1808480"/>
                    <a:pt x="1849120" y="1778000"/>
                    <a:pt x="2018030" y="1743710"/>
                  </a:cubicBezTo>
                  <a:cubicBezTo>
                    <a:pt x="2298700" y="1686560"/>
                    <a:pt x="2848610" y="1512570"/>
                    <a:pt x="3121660" y="1447800"/>
                  </a:cubicBezTo>
                  <a:cubicBezTo>
                    <a:pt x="3280410" y="1410970"/>
                    <a:pt x="3378200" y="1388110"/>
                    <a:pt x="3500120" y="1370330"/>
                  </a:cubicBezTo>
                  <a:cubicBezTo>
                    <a:pt x="3613150" y="1353820"/>
                    <a:pt x="3716020" y="1338580"/>
                    <a:pt x="3831590" y="1343660"/>
                  </a:cubicBezTo>
                  <a:cubicBezTo>
                    <a:pt x="3958590" y="1350010"/>
                    <a:pt x="4099560" y="1361440"/>
                    <a:pt x="4230370" y="1413510"/>
                  </a:cubicBezTo>
                  <a:cubicBezTo>
                    <a:pt x="4380230" y="1473200"/>
                    <a:pt x="4558030" y="1600200"/>
                    <a:pt x="4671060" y="1705610"/>
                  </a:cubicBezTo>
                  <a:cubicBezTo>
                    <a:pt x="4761230" y="1789430"/>
                    <a:pt x="4814570" y="1875790"/>
                    <a:pt x="4874260" y="1972310"/>
                  </a:cubicBezTo>
                  <a:cubicBezTo>
                    <a:pt x="4935220" y="2071370"/>
                    <a:pt x="4979670" y="2165350"/>
                    <a:pt x="5030470" y="2292350"/>
                  </a:cubicBezTo>
                  <a:cubicBezTo>
                    <a:pt x="5100320" y="2465070"/>
                    <a:pt x="5173980" y="2708910"/>
                    <a:pt x="5234940" y="2924810"/>
                  </a:cubicBezTo>
                  <a:cubicBezTo>
                    <a:pt x="5297170" y="3145790"/>
                    <a:pt x="5342890" y="3455670"/>
                    <a:pt x="5396230" y="3601720"/>
                  </a:cubicBezTo>
                  <a:cubicBezTo>
                    <a:pt x="5422900" y="3676650"/>
                    <a:pt x="5488940" y="3704590"/>
                    <a:pt x="5476240" y="3763010"/>
                  </a:cubicBezTo>
                  <a:cubicBezTo>
                    <a:pt x="5452110" y="3868420"/>
                    <a:pt x="5118100" y="4138930"/>
                    <a:pt x="5015230" y="4121150"/>
                  </a:cubicBezTo>
                  <a:cubicBezTo>
                    <a:pt x="4947920" y="4109720"/>
                    <a:pt x="4917440" y="3989070"/>
                    <a:pt x="4880610" y="3911600"/>
                  </a:cubicBezTo>
                  <a:cubicBezTo>
                    <a:pt x="4841240" y="3826510"/>
                    <a:pt x="4817110" y="3727450"/>
                    <a:pt x="4792980" y="3628390"/>
                  </a:cubicBezTo>
                  <a:cubicBezTo>
                    <a:pt x="4767580" y="3524250"/>
                    <a:pt x="4761230" y="3426460"/>
                    <a:pt x="4730750" y="3300730"/>
                  </a:cubicBezTo>
                  <a:cubicBezTo>
                    <a:pt x="4687570" y="3125470"/>
                    <a:pt x="4608830" y="2858770"/>
                    <a:pt x="4545330" y="2678430"/>
                  </a:cubicBezTo>
                  <a:cubicBezTo>
                    <a:pt x="4494530" y="2536190"/>
                    <a:pt x="4452620" y="2411730"/>
                    <a:pt x="4390390" y="2301240"/>
                  </a:cubicBezTo>
                  <a:cubicBezTo>
                    <a:pt x="4334510" y="2203450"/>
                    <a:pt x="4281170" y="2105660"/>
                    <a:pt x="4196080" y="2043430"/>
                  </a:cubicBezTo>
                  <a:cubicBezTo>
                    <a:pt x="4105910" y="1977390"/>
                    <a:pt x="3971290" y="1938020"/>
                    <a:pt x="3853180" y="1926590"/>
                  </a:cubicBezTo>
                  <a:cubicBezTo>
                    <a:pt x="3732530" y="1913890"/>
                    <a:pt x="3623310" y="1946910"/>
                    <a:pt x="3477260" y="1974850"/>
                  </a:cubicBezTo>
                  <a:cubicBezTo>
                    <a:pt x="3263900" y="2015490"/>
                    <a:pt x="2967990" y="2106930"/>
                    <a:pt x="2703830" y="2170430"/>
                  </a:cubicBezTo>
                  <a:cubicBezTo>
                    <a:pt x="2426970" y="2236470"/>
                    <a:pt x="2066290" y="2332990"/>
                    <a:pt x="1851660" y="2363470"/>
                  </a:cubicBezTo>
                  <a:cubicBezTo>
                    <a:pt x="1723390" y="2381250"/>
                    <a:pt x="1643380" y="2386330"/>
                    <a:pt x="1539240" y="2382520"/>
                  </a:cubicBezTo>
                  <a:cubicBezTo>
                    <a:pt x="1432560" y="2377440"/>
                    <a:pt x="1324610" y="2363470"/>
                    <a:pt x="1216660" y="2335530"/>
                  </a:cubicBezTo>
                  <a:cubicBezTo>
                    <a:pt x="1102360" y="2305050"/>
                    <a:pt x="994410" y="2265680"/>
                    <a:pt x="873760" y="2200910"/>
                  </a:cubicBezTo>
                  <a:cubicBezTo>
                    <a:pt x="717550" y="2117090"/>
                    <a:pt x="488950" y="1983740"/>
                    <a:pt x="368300" y="1849120"/>
                  </a:cubicBezTo>
                  <a:cubicBezTo>
                    <a:pt x="267970" y="1738630"/>
                    <a:pt x="220980" y="1615440"/>
                    <a:pt x="165100" y="1480820"/>
                  </a:cubicBezTo>
                  <a:cubicBezTo>
                    <a:pt x="104140" y="1332230"/>
                    <a:pt x="44450" y="1144270"/>
                    <a:pt x="25400" y="988060"/>
                  </a:cubicBezTo>
                  <a:cubicBezTo>
                    <a:pt x="8890" y="849630"/>
                    <a:pt x="27940" y="731520"/>
                    <a:pt x="38100" y="591820"/>
                  </a:cubicBezTo>
                  <a:cubicBezTo>
                    <a:pt x="49530" y="433070"/>
                    <a:pt x="0" y="158750"/>
                    <a:pt x="97790" y="82550"/>
                  </a:cubicBezTo>
                  <a:cubicBezTo>
                    <a:pt x="203200" y="0"/>
                    <a:pt x="683260" y="158750"/>
                    <a:pt x="683260" y="158750"/>
                  </a:cubicBezTo>
                </a:path>
              </a:pathLst>
            </a:custGeom>
            <a:solidFill>
              <a:srgbClr val="1DAB9D">
                <a:alpha val="49804"/>
              </a:srgbClr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5" id="5"/>
          <p:cNvGrpSpPr/>
          <p:nvPr/>
        </p:nvGrpSpPr>
        <p:grpSpPr>
          <a:xfrm rot="0">
            <a:off x="14789468" y="121920"/>
            <a:ext cx="4023360" cy="2697480"/>
            <a:chOff x="0" y="0"/>
            <a:chExt cx="5364480" cy="359664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-59690" y="-52070"/>
              <a:ext cx="5440680" cy="3681730"/>
            </a:xfrm>
            <a:custGeom>
              <a:avLst/>
              <a:gdLst/>
              <a:ahLst/>
              <a:cxnLst/>
              <a:rect r="r" b="b" t="t" l="l"/>
              <a:pathLst>
                <a:path h="3681730" w="5440680">
                  <a:moveTo>
                    <a:pt x="701040" y="102870"/>
                  </a:moveTo>
                  <a:cubicBezTo>
                    <a:pt x="739140" y="858520"/>
                    <a:pt x="891540" y="934720"/>
                    <a:pt x="1004570" y="1014730"/>
                  </a:cubicBezTo>
                  <a:cubicBezTo>
                    <a:pt x="1111250" y="1090930"/>
                    <a:pt x="1221740" y="1165860"/>
                    <a:pt x="1338580" y="1202690"/>
                  </a:cubicBezTo>
                  <a:cubicBezTo>
                    <a:pt x="1451610" y="1238250"/>
                    <a:pt x="1582420" y="1245870"/>
                    <a:pt x="1692910" y="1235710"/>
                  </a:cubicBezTo>
                  <a:cubicBezTo>
                    <a:pt x="1794510" y="1226820"/>
                    <a:pt x="1851660" y="1201420"/>
                    <a:pt x="1979930" y="1156970"/>
                  </a:cubicBezTo>
                  <a:cubicBezTo>
                    <a:pt x="2259330" y="1059180"/>
                    <a:pt x="2994660" y="684530"/>
                    <a:pt x="3280410" y="603250"/>
                  </a:cubicBezTo>
                  <a:cubicBezTo>
                    <a:pt x="3413760" y="565150"/>
                    <a:pt x="3478530" y="551180"/>
                    <a:pt x="3582670" y="556260"/>
                  </a:cubicBezTo>
                  <a:cubicBezTo>
                    <a:pt x="3694430" y="561340"/>
                    <a:pt x="3820160" y="596900"/>
                    <a:pt x="3928110" y="643890"/>
                  </a:cubicBezTo>
                  <a:cubicBezTo>
                    <a:pt x="4038600" y="692150"/>
                    <a:pt x="4147820" y="773430"/>
                    <a:pt x="4237990" y="845820"/>
                  </a:cubicBezTo>
                  <a:cubicBezTo>
                    <a:pt x="4318000" y="910590"/>
                    <a:pt x="4381500" y="977900"/>
                    <a:pt x="4447540" y="1051560"/>
                  </a:cubicBezTo>
                  <a:cubicBezTo>
                    <a:pt x="4516120" y="1127760"/>
                    <a:pt x="4580890" y="1210310"/>
                    <a:pt x="4643120" y="1297940"/>
                  </a:cubicBezTo>
                  <a:cubicBezTo>
                    <a:pt x="4709160" y="1390650"/>
                    <a:pt x="4782820" y="1490980"/>
                    <a:pt x="4831080" y="1596390"/>
                  </a:cubicBezTo>
                  <a:cubicBezTo>
                    <a:pt x="4879340" y="1699260"/>
                    <a:pt x="4907280" y="1816100"/>
                    <a:pt x="4935220" y="1922780"/>
                  </a:cubicBezTo>
                  <a:cubicBezTo>
                    <a:pt x="4960620" y="2021840"/>
                    <a:pt x="4968240" y="2114550"/>
                    <a:pt x="4994910" y="2213610"/>
                  </a:cubicBezTo>
                  <a:cubicBezTo>
                    <a:pt x="5022850" y="2320290"/>
                    <a:pt x="5063490" y="2435860"/>
                    <a:pt x="5101590" y="2540000"/>
                  </a:cubicBezTo>
                  <a:cubicBezTo>
                    <a:pt x="5137150" y="2636520"/>
                    <a:pt x="5177790" y="2716530"/>
                    <a:pt x="5213350" y="2815590"/>
                  </a:cubicBezTo>
                  <a:cubicBezTo>
                    <a:pt x="5252720" y="2926080"/>
                    <a:pt x="5298440" y="3048000"/>
                    <a:pt x="5325110" y="3173730"/>
                  </a:cubicBezTo>
                  <a:cubicBezTo>
                    <a:pt x="5353050" y="3308350"/>
                    <a:pt x="5440680" y="3526790"/>
                    <a:pt x="5373370" y="3597910"/>
                  </a:cubicBezTo>
                  <a:cubicBezTo>
                    <a:pt x="5293360" y="3681730"/>
                    <a:pt x="4859020" y="3634740"/>
                    <a:pt x="4790440" y="3562350"/>
                  </a:cubicBezTo>
                  <a:cubicBezTo>
                    <a:pt x="4753610" y="3524250"/>
                    <a:pt x="4795520" y="3459480"/>
                    <a:pt x="4786630" y="3395980"/>
                  </a:cubicBezTo>
                  <a:cubicBezTo>
                    <a:pt x="4773930" y="3308350"/>
                    <a:pt x="4744720" y="3208020"/>
                    <a:pt x="4705350" y="3084830"/>
                  </a:cubicBezTo>
                  <a:cubicBezTo>
                    <a:pt x="4645660" y="2899410"/>
                    <a:pt x="4498340" y="2594610"/>
                    <a:pt x="4441190" y="2396490"/>
                  </a:cubicBezTo>
                  <a:cubicBezTo>
                    <a:pt x="4399280" y="2252980"/>
                    <a:pt x="4404360" y="2134870"/>
                    <a:pt x="4363720" y="2014220"/>
                  </a:cubicBezTo>
                  <a:cubicBezTo>
                    <a:pt x="4324350" y="1896110"/>
                    <a:pt x="4265930" y="1781810"/>
                    <a:pt x="4201160" y="1680210"/>
                  </a:cubicBezTo>
                  <a:cubicBezTo>
                    <a:pt x="4137660" y="1581150"/>
                    <a:pt x="4057650" y="1490980"/>
                    <a:pt x="3980180" y="1409700"/>
                  </a:cubicBezTo>
                  <a:cubicBezTo>
                    <a:pt x="3907790" y="1333500"/>
                    <a:pt x="3837940" y="1247140"/>
                    <a:pt x="3750310" y="1205230"/>
                  </a:cubicBezTo>
                  <a:cubicBezTo>
                    <a:pt x="3663950" y="1163320"/>
                    <a:pt x="3581400" y="1141730"/>
                    <a:pt x="3456940" y="1156970"/>
                  </a:cubicBezTo>
                  <a:cubicBezTo>
                    <a:pt x="3216910" y="1187450"/>
                    <a:pt x="2679700" y="1502410"/>
                    <a:pt x="2439670" y="1601470"/>
                  </a:cubicBezTo>
                  <a:cubicBezTo>
                    <a:pt x="2308860" y="1654810"/>
                    <a:pt x="2235200" y="1686560"/>
                    <a:pt x="2134870" y="1719580"/>
                  </a:cubicBezTo>
                  <a:cubicBezTo>
                    <a:pt x="2038350" y="1751330"/>
                    <a:pt x="1949450" y="1783080"/>
                    <a:pt x="1847850" y="1799590"/>
                  </a:cubicBezTo>
                  <a:cubicBezTo>
                    <a:pt x="1738630" y="1817370"/>
                    <a:pt x="1612900" y="1823720"/>
                    <a:pt x="1502410" y="1818640"/>
                  </a:cubicBezTo>
                  <a:cubicBezTo>
                    <a:pt x="1400810" y="1813560"/>
                    <a:pt x="1309370" y="1804670"/>
                    <a:pt x="1210310" y="1776730"/>
                  </a:cubicBezTo>
                  <a:cubicBezTo>
                    <a:pt x="1099820" y="1744980"/>
                    <a:pt x="981710" y="1691640"/>
                    <a:pt x="875030" y="1629410"/>
                  </a:cubicBezTo>
                  <a:cubicBezTo>
                    <a:pt x="765810" y="1565910"/>
                    <a:pt x="670560" y="1503680"/>
                    <a:pt x="566420" y="1400810"/>
                  </a:cubicBezTo>
                  <a:cubicBezTo>
                    <a:pt x="424180" y="1258570"/>
                    <a:pt x="210820" y="1038860"/>
                    <a:pt x="134620" y="821690"/>
                  </a:cubicBezTo>
                  <a:cubicBezTo>
                    <a:pt x="58420" y="605790"/>
                    <a:pt x="0" y="217170"/>
                    <a:pt x="110490" y="102870"/>
                  </a:cubicBezTo>
                  <a:cubicBezTo>
                    <a:pt x="210820" y="0"/>
                    <a:pt x="701040" y="102870"/>
                    <a:pt x="701040" y="102870"/>
                  </a:cubicBezTo>
                </a:path>
              </a:pathLst>
            </a:custGeom>
            <a:solidFill>
              <a:srgbClr val="1AC8DB">
                <a:alpha val="49804"/>
              </a:srgbClr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7" id="7"/>
          <p:cNvGrpSpPr/>
          <p:nvPr/>
        </p:nvGrpSpPr>
        <p:grpSpPr>
          <a:xfrm rot="0">
            <a:off x="15347632" y="-180975"/>
            <a:ext cx="3441383" cy="1892617"/>
            <a:chOff x="0" y="0"/>
            <a:chExt cx="4588510" cy="252349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8890" y="49530"/>
              <a:ext cx="4537710" cy="2426970"/>
            </a:xfrm>
            <a:custGeom>
              <a:avLst/>
              <a:gdLst/>
              <a:ahLst/>
              <a:cxnLst/>
              <a:rect r="r" b="b" t="t" l="l"/>
              <a:pathLst>
                <a:path h="2426970" w="4537710">
                  <a:moveTo>
                    <a:pt x="626110" y="367030"/>
                  </a:moveTo>
                  <a:cubicBezTo>
                    <a:pt x="679450" y="708660"/>
                    <a:pt x="681990" y="871220"/>
                    <a:pt x="750570" y="915670"/>
                  </a:cubicBezTo>
                  <a:cubicBezTo>
                    <a:pt x="820420" y="961390"/>
                    <a:pt x="984250" y="915670"/>
                    <a:pt x="1080770" y="872490"/>
                  </a:cubicBezTo>
                  <a:cubicBezTo>
                    <a:pt x="1174750" y="829310"/>
                    <a:pt x="1231900" y="732790"/>
                    <a:pt x="1323340" y="657860"/>
                  </a:cubicBezTo>
                  <a:cubicBezTo>
                    <a:pt x="1432560" y="567690"/>
                    <a:pt x="1579880" y="458470"/>
                    <a:pt x="1696720" y="374650"/>
                  </a:cubicBezTo>
                  <a:cubicBezTo>
                    <a:pt x="1797050" y="303530"/>
                    <a:pt x="1878330" y="240030"/>
                    <a:pt x="1982470" y="185420"/>
                  </a:cubicBezTo>
                  <a:cubicBezTo>
                    <a:pt x="2095500" y="127000"/>
                    <a:pt x="2230120" y="69850"/>
                    <a:pt x="2354580" y="39370"/>
                  </a:cubicBezTo>
                  <a:cubicBezTo>
                    <a:pt x="2470150" y="10160"/>
                    <a:pt x="2586990" y="0"/>
                    <a:pt x="2702560" y="1270"/>
                  </a:cubicBezTo>
                  <a:cubicBezTo>
                    <a:pt x="2816860" y="2540"/>
                    <a:pt x="2934970" y="26670"/>
                    <a:pt x="3045460" y="49530"/>
                  </a:cubicBezTo>
                  <a:cubicBezTo>
                    <a:pt x="3150870" y="71120"/>
                    <a:pt x="3251200" y="90170"/>
                    <a:pt x="3351530" y="132080"/>
                  </a:cubicBezTo>
                  <a:cubicBezTo>
                    <a:pt x="3459480" y="176530"/>
                    <a:pt x="3572510" y="240030"/>
                    <a:pt x="3669030" y="316230"/>
                  </a:cubicBezTo>
                  <a:cubicBezTo>
                    <a:pt x="3769360" y="394970"/>
                    <a:pt x="3869690" y="504190"/>
                    <a:pt x="3940810" y="601980"/>
                  </a:cubicBezTo>
                  <a:cubicBezTo>
                    <a:pt x="4003040" y="688340"/>
                    <a:pt x="4044950" y="773430"/>
                    <a:pt x="4083050" y="866140"/>
                  </a:cubicBezTo>
                  <a:cubicBezTo>
                    <a:pt x="4121150" y="960120"/>
                    <a:pt x="4141470" y="1061720"/>
                    <a:pt x="4166870" y="1163320"/>
                  </a:cubicBezTo>
                  <a:cubicBezTo>
                    <a:pt x="4193540" y="1270000"/>
                    <a:pt x="4210050" y="1384300"/>
                    <a:pt x="4237990" y="1490980"/>
                  </a:cubicBezTo>
                  <a:cubicBezTo>
                    <a:pt x="4265930" y="1595120"/>
                    <a:pt x="4282440" y="1715770"/>
                    <a:pt x="4335780" y="1798320"/>
                  </a:cubicBezTo>
                  <a:cubicBezTo>
                    <a:pt x="4384040" y="1871980"/>
                    <a:pt x="4522470" y="1896110"/>
                    <a:pt x="4528820" y="1971040"/>
                  </a:cubicBezTo>
                  <a:cubicBezTo>
                    <a:pt x="4537710" y="2082800"/>
                    <a:pt x="4282440" y="2419350"/>
                    <a:pt x="4157980" y="2423160"/>
                  </a:cubicBezTo>
                  <a:cubicBezTo>
                    <a:pt x="4038600" y="2426970"/>
                    <a:pt x="3874770" y="2160270"/>
                    <a:pt x="3796030" y="2026920"/>
                  </a:cubicBezTo>
                  <a:cubicBezTo>
                    <a:pt x="3733800" y="1920240"/>
                    <a:pt x="3716020" y="1809750"/>
                    <a:pt x="3689350" y="1703070"/>
                  </a:cubicBezTo>
                  <a:cubicBezTo>
                    <a:pt x="3663950" y="1602740"/>
                    <a:pt x="3656330" y="1501140"/>
                    <a:pt x="3634740" y="1403350"/>
                  </a:cubicBezTo>
                  <a:cubicBezTo>
                    <a:pt x="3613150" y="1306830"/>
                    <a:pt x="3599180" y="1206500"/>
                    <a:pt x="3558540" y="1116330"/>
                  </a:cubicBezTo>
                  <a:cubicBezTo>
                    <a:pt x="3517900" y="1023620"/>
                    <a:pt x="3462020" y="929640"/>
                    <a:pt x="3388360" y="852170"/>
                  </a:cubicBezTo>
                  <a:cubicBezTo>
                    <a:pt x="3308350" y="768350"/>
                    <a:pt x="3201670" y="681990"/>
                    <a:pt x="3089910" y="637540"/>
                  </a:cubicBezTo>
                  <a:cubicBezTo>
                    <a:pt x="2975610" y="591820"/>
                    <a:pt x="2830830" y="586740"/>
                    <a:pt x="2710180" y="584200"/>
                  </a:cubicBezTo>
                  <a:cubicBezTo>
                    <a:pt x="2602230" y="581660"/>
                    <a:pt x="2513330" y="574040"/>
                    <a:pt x="2400300" y="614680"/>
                  </a:cubicBezTo>
                  <a:cubicBezTo>
                    <a:pt x="2231390" y="675640"/>
                    <a:pt x="2009140" y="868680"/>
                    <a:pt x="1826260" y="1003300"/>
                  </a:cubicBezTo>
                  <a:cubicBezTo>
                    <a:pt x="1651000" y="1132840"/>
                    <a:pt x="1479550" y="1309370"/>
                    <a:pt x="1324610" y="1403350"/>
                  </a:cubicBezTo>
                  <a:cubicBezTo>
                    <a:pt x="1209040" y="1473200"/>
                    <a:pt x="1111250" y="1524000"/>
                    <a:pt x="998220" y="1546860"/>
                  </a:cubicBezTo>
                  <a:cubicBezTo>
                    <a:pt x="885190" y="1569720"/>
                    <a:pt x="755650" y="1573530"/>
                    <a:pt x="643890" y="1539240"/>
                  </a:cubicBezTo>
                  <a:cubicBezTo>
                    <a:pt x="525780" y="1502410"/>
                    <a:pt x="389890" y="1414780"/>
                    <a:pt x="311150" y="1323340"/>
                  </a:cubicBezTo>
                  <a:cubicBezTo>
                    <a:pt x="238760" y="1239520"/>
                    <a:pt x="214630" y="1125220"/>
                    <a:pt x="176530" y="1021080"/>
                  </a:cubicBezTo>
                  <a:cubicBezTo>
                    <a:pt x="137160" y="914400"/>
                    <a:pt x="102870" y="792480"/>
                    <a:pt x="80010" y="689610"/>
                  </a:cubicBezTo>
                  <a:cubicBezTo>
                    <a:pt x="60960" y="601980"/>
                    <a:pt x="0" y="500380"/>
                    <a:pt x="41910" y="444500"/>
                  </a:cubicBezTo>
                  <a:cubicBezTo>
                    <a:pt x="106680" y="358140"/>
                    <a:pt x="626110" y="367030"/>
                    <a:pt x="626110" y="367030"/>
                  </a:cubicBezTo>
                </a:path>
              </a:pathLst>
            </a:custGeom>
            <a:solidFill>
              <a:srgbClr val="4E4E4E">
                <a:alpha val="49804"/>
              </a:srgbClr>
            </a:solidFill>
            <a:ln cap="sq">
              <a:noFill/>
              <a:prstDash val="solid"/>
              <a:miter/>
            </a:ln>
          </p:spPr>
        </p:sp>
      </p:grpSp>
      <p:sp>
        <p:nvSpPr>
          <p:cNvPr name="TextBox 9" id="9"/>
          <p:cNvSpPr txBox="true"/>
          <p:nvPr/>
        </p:nvSpPr>
        <p:spPr>
          <a:xfrm rot="0">
            <a:off x="8149634" y="350566"/>
            <a:ext cx="8118314" cy="102364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5475"/>
              </a:lnSpc>
            </a:pPr>
            <a:r>
              <a:rPr lang="en-US" sz="3911">
                <a:solidFill>
                  <a:srgbClr val="000000"/>
                </a:solidFill>
                <a:latin typeface="Helveticish Bold"/>
              </a:rPr>
              <a:t>What is Trigeminal Neuragia - </a:t>
            </a:r>
            <a:r>
              <a:rPr lang="en-US" sz="3911">
                <a:solidFill>
                  <a:srgbClr val="000000"/>
                </a:solidFill>
                <a:latin typeface="Helveticish"/>
              </a:rPr>
              <a:t>High Level</a:t>
            </a:r>
          </a:p>
          <a:p>
            <a:pPr algn="just">
              <a:lnSpc>
                <a:spcPts val="5475"/>
              </a:lnSpc>
            </a:pPr>
          </a:p>
          <a:p>
            <a:pPr algn="just">
              <a:lnSpc>
                <a:spcPts val="5475"/>
              </a:lnSpc>
            </a:pPr>
            <a:r>
              <a:rPr lang="en-US" sz="3911">
                <a:solidFill>
                  <a:srgbClr val="000000"/>
                </a:solidFill>
                <a:latin typeface="Helveticish"/>
              </a:rPr>
              <a:t>If you click on the high level menu you can scroll down the page to see all of the information</a:t>
            </a:r>
          </a:p>
          <a:p>
            <a:pPr algn="just">
              <a:lnSpc>
                <a:spcPts val="5475"/>
              </a:lnSpc>
            </a:pPr>
            <a:r>
              <a:rPr lang="en-US" sz="3911">
                <a:solidFill>
                  <a:srgbClr val="000000"/>
                </a:solidFill>
                <a:latin typeface="Helveticish"/>
              </a:rPr>
              <a:t>However the website is split into the following headings</a:t>
            </a:r>
          </a:p>
          <a:p>
            <a:pPr algn="just" marL="844409" indent="-422205" lvl="1">
              <a:lnSpc>
                <a:spcPts val="5475"/>
              </a:lnSpc>
              <a:buFont typeface="Arial"/>
              <a:buChar char="•"/>
            </a:pPr>
            <a:r>
              <a:rPr lang="en-US" sz="3911">
                <a:solidFill>
                  <a:srgbClr val="000000"/>
                </a:solidFill>
                <a:latin typeface="Helveticish"/>
              </a:rPr>
              <a:t>What is Trigeminal Neuralgia</a:t>
            </a:r>
          </a:p>
          <a:p>
            <a:pPr algn="just" marL="844409" indent="-422205" lvl="1">
              <a:lnSpc>
                <a:spcPts val="5475"/>
              </a:lnSpc>
              <a:buFont typeface="Arial"/>
              <a:buChar char="•"/>
            </a:pPr>
            <a:r>
              <a:rPr lang="en-US" sz="3911">
                <a:solidFill>
                  <a:srgbClr val="000000"/>
                </a:solidFill>
                <a:latin typeface="Helveticish"/>
              </a:rPr>
              <a:t>Treatments</a:t>
            </a:r>
          </a:p>
          <a:p>
            <a:pPr algn="just" marL="844409" indent="-422205" lvl="1">
              <a:lnSpc>
                <a:spcPts val="5475"/>
              </a:lnSpc>
              <a:buFont typeface="Arial"/>
              <a:buChar char="•"/>
            </a:pPr>
            <a:r>
              <a:rPr lang="en-US" sz="3911">
                <a:solidFill>
                  <a:srgbClr val="000000"/>
                </a:solidFill>
                <a:latin typeface="Helveticish"/>
              </a:rPr>
              <a:t>Dental Care and TN</a:t>
            </a:r>
          </a:p>
          <a:p>
            <a:pPr algn="just" marL="844409" indent="-422205" lvl="1">
              <a:lnSpc>
                <a:spcPts val="5475"/>
              </a:lnSpc>
              <a:buFont typeface="Arial"/>
              <a:buChar char="•"/>
            </a:pPr>
            <a:r>
              <a:rPr lang="en-US" sz="3911">
                <a:solidFill>
                  <a:srgbClr val="000000"/>
                </a:solidFill>
                <a:latin typeface="Helveticish"/>
              </a:rPr>
              <a:t>Pain Management and Quality of Life *</a:t>
            </a:r>
          </a:p>
          <a:p>
            <a:pPr algn="just" marL="844409" indent="-422205" lvl="1">
              <a:lnSpc>
                <a:spcPts val="5475"/>
              </a:lnSpc>
              <a:buFont typeface="Arial"/>
              <a:buChar char="•"/>
            </a:pPr>
            <a:r>
              <a:rPr lang="en-US" sz="3911">
                <a:solidFill>
                  <a:srgbClr val="000000"/>
                </a:solidFill>
                <a:latin typeface="Helveticish"/>
              </a:rPr>
              <a:t>Video Presentations *</a:t>
            </a:r>
          </a:p>
          <a:p>
            <a:pPr algn="just">
              <a:lnSpc>
                <a:spcPts val="4748"/>
              </a:lnSpc>
            </a:pPr>
          </a:p>
        </p:txBody>
      </p:sp>
      <p:sp>
        <p:nvSpPr>
          <p:cNvPr name="Freeform 10" id="10"/>
          <p:cNvSpPr/>
          <p:nvPr/>
        </p:nvSpPr>
        <p:spPr>
          <a:xfrm flipH="false" flipV="false" rot="0">
            <a:off x="1028700" y="765334"/>
            <a:ext cx="5379809" cy="7564473"/>
          </a:xfrm>
          <a:custGeom>
            <a:avLst/>
            <a:gdLst/>
            <a:ahLst/>
            <a:cxnLst/>
            <a:rect r="r" b="b" t="t" l="l"/>
            <a:pathLst>
              <a:path h="7564473" w="5379809">
                <a:moveTo>
                  <a:pt x="0" y="0"/>
                </a:moveTo>
                <a:lnTo>
                  <a:pt x="5379809" y="0"/>
                </a:lnTo>
                <a:lnTo>
                  <a:pt x="5379809" y="7564473"/>
                </a:lnTo>
                <a:lnTo>
                  <a:pt x="0" y="756447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21042" r="0" b="-37000"/>
            </a:stretch>
          </a:blipFill>
        </p:spPr>
      </p:sp>
      <p:grpSp>
        <p:nvGrpSpPr>
          <p:cNvPr name="Group 11" id="11"/>
          <p:cNvGrpSpPr/>
          <p:nvPr/>
        </p:nvGrpSpPr>
        <p:grpSpPr>
          <a:xfrm rot="0">
            <a:off x="-111443" y="7619524"/>
            <a:ext cx="4396740" cy="3006090"/>
            <a:chOff x="0" y="0"/>
            <a:chExt cx="5862320" cy="4008120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49530" y="50800"/>
              <a:ext cx="5800090" cy="3937000"/>
            </a:xfrm>
            <a:custGeom>
              <a:avLst/>
              <a:gdLst/>
              <a:ahLst/>
              <a:cxnLst/>
              <a:rect r="r" b="b" t="t" l="l"/>
              <a:pathLst>
                <a:path h="3937000" w="5800090">
                  <a:moveTo>
                    <a:pt x="425450" y="0"/>
                  </a:moveTo>
                  <a:cubicBezTo>
                    <a:pt x="600710" y="134620"/>
                    <a:pt x="701040" y="217170"/>
                    <a:pt x="745490" y="304800"/>
                  </a:cubicBezTo>
                  <a:cubicBezTo>
                    <a:pt x="789940" y="393700"/>
                    <a:pt x="803910" y="505460"/>
                    <a:pt x="803910" y="613410"/>
                  </a:cubicBezTo>
                  <a:cubicBezTo>
                    <a:pt x="803910" y="732790"/>
                    <a:pt x="764540" y="847090"/>
                    <a:pt x="731520" y="990600"/>
                  </a:cubicBezTo>
                  <a:cubicBezTo>
                    <a:pt x="687070" y="1184910"/>
                    <a:pt x="534670" y="1497330"/>
                    <a:pt x="551180" y="1670050"/>
                  </a:cubicBezTo>
                  <a:cubicBezTo>
                    <a:pt x="561340" y="1781810"/>
                    <a:pt x="631190" y="1849120"/>
                    <a:pt x="678180" y="1936750"/>
                  </a:cubicBezTo>
                  <a:cubicBezTo>
                    <a:pt x="726440" y="2026920"/>
                    <a:pt x="774700" y="2114550"/>
                    <a:pt x="839470" y="2204720"/>
                  </a:cubicBezTo>
                  <a:cubicBezTo>
                    <a:pt x="914400" y="2308860"/>
                    <a:pt x="1018540" y="2425700"/>
                    <a:pt x="1112520" y="2520950"/>
                  </a:cubicBezTo>
                  <a:cubicBezTo>
                    <a:pt x="1200150" y="2608580"/>
                    <a:pt x="1280160" y="2716530"/>
                    <a:pt x="1381760" y="2755900"/>
                  </a:cubicBezTo>
                  <a:cubicBezTo>
                    <a:pt x="1478280" y="2794000"/>
                    <a:pt x="1576070" y="2771140"/>
                    <a:pt x="1701800" y="2764790"/>
                  </a:cubicBezTo>
                  <a:cubicBezTo>
                    <a:pt x="1885950" y="2755900"/>
                    <a:pt x="2131060" y="2706370"/>
                    <a:pt x="2376170" y="2680970"/>
                  </a:cubicBezTo>
                  <a:cubicBezTo>
                    <a:pt x="2669540" y="2650490"/>
                    <a:pt x="3061970" y="2636520"/>
                    <a:pt x="3343910" y="2597150"/>
                  </a:cubicBezTo>
                  <a:cubicBezTo>
                    <a:pt x="3564890" y="2566670"/>
                    <a:pt x="3766820" y="2506980"/>
                    <a:pt x="3933190" y="2482850"/>
                  </a:cubicBezTo>
                  <a:cubicBezTo>
                    <a:pt x="4053840" y="2465070"/>
                    <a:pt x="4145280" y="2448560"/>
                    <a:pt x="4248150" y="2452370"/>
                  </a:cubicBezTo>
                  <a:cubicBezTo>
                    <a:pt x="4348480" y="2456180"/>
                    <a:pt x="4448810" y="2472690"/>
                    <a:pt x="4545330" y="2500630"/>
                  </a:cubicBezTo>
                  <a:cubicBezTo>
                    <a:pt x="4645660" y="2529840"/>
                    <a:pt x="4747260" y="2569210"/>
                    <a:pt x="4839970" y="2627630"/>
                  </a:cubicBezTo>
                  <a:cubicBezTo>
                    <a:pt x="4939030" y="2689860"/>
                    <a:pt x="5035550" y="2783840"/>
                    <a:pt x="5115560" y="2868930"/>
                  </a:cubicBezTo>
                  <a:cubicBezTo>
                    <a:pt x="5189220" y="2947670"/>
                    <a:pt x="5219700" y="3041650"/>
                    <a:pt x="5307330" y="3119120"/>
                  </a:cubicBezTo>
                  <a:cubicBezTo>
                    <a:pt x="5420360" y="3219450"/>
                    <a:pt x="5726430" y="3263900"/>
                    <a:pt x="5761990" y="3389630"/>
                  </a:cubicBezTo>
                  <a:cubicBezTo>
                    <a:pt x="5800090" y="3521710"/>
                    <a:pt x="5612130" y="3869690"/>
                    <a:pt x="5492750" y="3906520"/>
                  </a:cubicBezTo>
                  <a:cubicBezTo>
                    <a:pt x="5392420" y="3937000"/>
                    <a:pt x="5240020" y="3792220"/>
                    <a:pt x="5128260" y="3710940"/>
                  </a:cubicBezTo>
                  <a:cubicBezTo>
                    <a:pt x="5013960" y="3627120"/>
                    <a:pt x="4908550" y="3509010"/>
                    <a:pt x="4817110" y="3409950"/>
                  </a:cubicBezTo>
                  <a:cubicBezTo>
                    <a:pt x="4737100" y="3323590"/>
                    <a:pt x="4695190" y="3215640"/>
                    <a:pt x="4607560" y="3153410"/>
                  </a:cubicBezTo>
                  <a:cubicBezTo>
                    <a:pt x="4517390" y="3089910"/>
                    <a:pt x="4390390" y="3051810"/>
                    <a:pt x="4281170" y="3036570"/>
                  </a:cubicBezTo>
                  <a:cubicBezTo>
                    <a:pt x="4177030" y="3022600"/>
                    <a:pt x="4071620" y="3046730"/>
                    <a:pt x="3967480" y="3059430"/>
                  </a:cubicBezTo>
                  <a:cubicBezTo>
                    <a:pt x="3863340" y="3073400"/>
                    <a:pt x="3765550" y="3101340"/>
                    <a:pt x="3656330" y="3116580"/>
                  </a:cubicBezTo>
                  <a:cubicBezTo>
                    <a:pt x="3538220" y="3133090"/>
                    <a:pt x="3402330" y="3136900"/>
                    <a:pt x="3282950" y="3153410"/>
                  </a:cubicBezTo>
                  <a:cubicBezTo>
                    <a:pt x="3173730" y="3168650"/>
                    <a:pt x="3092450" y="3190240"/>
                    <a:pt x="2969260" y="3206750"/>
                  </a:cubicBezTo>
                  <a:cubicBezTo>
                    <a:pt x="2792730" y="3229610"/>
                    <a:pt x="2542540" y="3241040"/>
                    <a:pt x="2325370" y="3263900"/>
                  </a:cubicBezTo>
                  <a:cubicBezTo>
                    <a:pt x="2103120" y="3288030"/>
                    <a:pt x="1832610" y="3348990"/>
                    <a:pt x="1653540" y="3348990"/>
                  </a:cubicBezTo>
                  <a:cubicBezTo>
                    <a:pt x="1534160" y="3348990"/>
                    <a:pt x="1452880" y="3336290"/>
                    <a:pt x="1355090" y="3312160"/>
                  </a:cubicBezTo>
                  <a:cubicBezTo>
                    <a:pt x="1257300" y="3288030"/>
                    <a:pt x="1159510" y="3255010"/>
                    <a:pt x="1068070" y="3206750"/>
                  </a:cubicBezTo>
                  <a:cubicBezTo>
                    <a:pt x="971550" y="3155950"/>
                    <a:pt x="872490" y="3082290"/>
                    <a:pt x="792480" y="3007360"/>
                  </a:cubicBezTo>
                  <a:cubicBezTo>
                    <a:pt x="717550" y="2936240"/>
                    <a:pt x="668020" y="2848610"/>
                    <a:pt x="599440" y="2772410"/>
                  </a:cubicBezTo>
                  <a:cubicBezTo>
                    <a:pt x="528320" y="2694940"/>
                    <a:pt x="438150" y="2632710"/>
                    <a:pt x="372110" y="2548890"/>
                  </a:cubicBezTo>
                  <a:cubicBezTo>
                    <a:pt x="303530" y="2461260"/>
                    <a:pt x="245110" y="2359660"/>
                    <a:pt x="195580" y="2255520"/>
                  </a:cubicBezTo>
                  <a:cubicBezTo>
                    <a:pt x="143510" y="2146300"/>
                    <a:pt x="101600" y="2021840"/>
                    <a:pt x="68580" y="1906270"/>
                  </a:cubicBezTo>
                  <a:cubicBezTo>
                    <a:pt x="38100" y="1797050"/>
                    <a:pt x="2540" y="1691640"/>
                    <a:pt x="1270" y="1581150"/>
                  </a:cubicBezTo>
                  <a:cubicBezTo>
                    <a:pt x="0" y="1465580"/>
                    <a:pt x="35560" y="1334770"/>
                    <a:pt x="64770" y="1224280"/>
                  </a:cubicBezTo>
                  <a:cubicBezTo>
                    <a:pt x="91440" y="1123950"/>
                    <a:pt x="143510" y="1047750"/>
                    <a:pt x="166370" y="944880"/>
                  </a:cubicBezTo>
                  <a:cubicBezTo>
                    <a:pt x="191770" y="828040"/>
                    <a:pt x="237490" y="632460"/>
                    <a:pt x="200660" y="557530"/>
                  </a:cubicBezTo>
                  <a:cubicBezTo>
                    <a:pt x="179070" y="511810"/>
                    <a:pt x="90170" y="523240"/>
                    <a:pt x="82550" y="480060"/>
                  </a:cubicBezTo>
                  <a:cubicBezTo>
                    <a:pt x="66040" y="392430"/>
                    <a:pt x="425450" y="0"/>
                    <a:pt x="425450" y="0"/>
                  </a:cubicBezTo>
                </a:path>
              </a:pathLst>
            </a:custGeom>
            <a:solidFill>
              <a:srgbClr val="4E4E4E">
                <a:alpha val="49804"/>
              </a:srgbClr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13" id="13"/>
          <p:cNvGrpSpPr/>
          <p:nvPr/>
        </p:nvGrpSpPr>
        <p:grpSpPr>
          <a:xfrm rot="0">
            <a:off x="-329541" y="7399496"/>
            <a:ext cx="6357938" cy="3446145"/>
            <a:chOff x="0" y="0"/>
            <a:chExt cx="8477250" cy="4594860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45720" y="39370"/>
              <a:ext cx="8455660" cy="4538980"/>
            </a:xfrm>
            <a:custGeom>
              <a:avLst/>
              <a:gdLst/>
              <a:ahLst/>
              <a:cxnLst/>
              <a:rect r="r" b="b" t="t" l="l"/>
              <a:pathLst>
                <a:path h="4538980" w="8455660">
                  <a:moveTo>
                    <a:pt x="328930" y="687070"/>
                  </a:moveTo>
                  <a:cubicBezTo>
                    <a:pt x="200660" y="674370"/>
                    <a:pt x="182880" y="668020"/>
                    <a:pt x="160020" y="654050"/>
                  </a:cubicBezTo>
                  <a:cubicBezTo>
                    <a:pt x="127000" y="633730"/>
                    <a:pt x="77470" y="591820"/>
                    <a:pt x="54610" y="561340"/>
                  </a:cubicBezTo>
                  <a:cubicBezTo>
                    <a:pt x="38100" y="539750"/>
                    <a:pt x="30480" y="524510"/>
                    <a:pt x="22860" y="499110"/>
                  </a:cubicBezTo>
                  <a:cubicBezTo>
                    <a:pt x="11430" y="462280"/>
                    <a:pt x="0" y="405130"/>
                    <a:pt x="5080" y="360680"/>
                  </a:cubicBezTo>
                  <a:cubicBezTo>
                    <a:pt x="10160" y="316230"/>
                    <a:pt x="34290" y="262890"/>
                    <a:pt x="54610" y="229870"/>
                  </a:cubicBezTo>
                  <a:cubicBezTo>
                    <a:pt x="68580" y="207010"/>
                    <a:pt x="80010" y="193040"/>
                    <a:pt x="101600" y="176530"/>
                  </a:cubicBezTo>
                  <a:cubicBezTo>
                    <a:pt x="132080" y="152400"/>
                    <a:pt x="170180" y="132080"/>
                    <a:pt x="226060" y="111760"/>
                  </a:cubicBezTo>
                  <a:cubicBezTo>
                    <a:pt x="322580" y="74930"/>
                    <a:pt x="508000" y="0"/>
                    <a:pt x="645160" y="11430"/>
                  </a:cubicBezTo>
                  <a:cubicBezTo>
                    <a:pt x="786130" y="24130"/>
                    <a:pt x="967740" y="104140"/>
                    <a:pt x="1061720" y="190500"/>
                  </a:cubicBezTo>
                  <a:cubicBezTo>
                    <a:pt x="1137920" y="260350"/>
                    <a:pt x="1169670" y="347980"/>
                    <a:pt x="1203960" y="450850"/>
                  </a:cubicBezTo>
                  <a:cubicBezTo>
                    <a:pt x="1245870" y="580390"/>
                    <a:pt x="1254760" y="764540"/>
                    <a:pt x="1266190" y="913130"/>
                  </a:cubicBezTo>
                  <a:cubicBezTo>
                    <a:pt x="1276350" y="1051560"/>
                    <a:pt x="1264920" y="1178560"/>
                    <a:pt x="1273810" y="1316990"/>
                  </a:cubicBezTo>
                  <a:cubicBezTo>
                    <a:pt x="1283970" y="1463040"/>
                    <a:pt x="1297940" y="1621790"/>
                    <a:pt x="1327150" y="1765300"/>
                  </a:cubicBezTo>
                  <a:cubicBezTo>
                    <a:pt x="1355090" y="1902460"/>
                    <a:pt x="1386840" y="2045970"/>
                    <a:pt x="1442720" y="2161540"/>
                  </a:cubicBezTo>
                  <a:cubicBezTo>
                    <a:pt x="1493520" y="2266950"/>
                    <a:pt x="1548130" y="2367280"/>
                    <a:pt x="1638300" y="2437130"/>
                  </a:cubicBezTo>
                  <a:cubicBezTo>
                    <a:pt x="1738630" y="2514600"/>
                    <a:pt x="1898650" y="2561590"/>
                    <a:pt x="2029460" y="2585720"/>
                  </a:cubicBezTo>
                  <a:cubicBezTo>
                    <a:pt x="2151380" y="2608580"/>
                    <a:pt x="2246630" y="2602230"/>
                    <a:pt x="2395220" y="2588260"/>
                  </a:cubicBezTo>
                  <a:cubicBezTo>
                    <a:pt x="2633980" y="2565400"/>
                    <a:pt x="3067050" y="2437130"/>
                    <a:pt x="3318510" y="2400300"/>
                  </a:cubicBezTo>
                  <a:cubicBezTo>
                    <a:pt x="3491230" y="2374900"/>
                    <a:pt x="3614420" y="2360930"/>
                    <a:pt x="3756660" y="2360930"/>
                  </a:cubicBezTo>
                  <a:cubicBezTo>
                    <a:pt x="3891280" y="2360930"/>
                    <a:pt x="4024630" y="2368550"/>
                    <a:pt x="4150360" y="2399030"/>
                  </a:cubicBezTo>
                  <a:cubicBezTo>
                    <a:pt x="4273550" y="2428240"/>
                    <a:pt x="4398010" y="2489200"/>
                    <a:pt x="4504690" y="2538730"/>
                  </a:cubicBezTo>
                  <a:cubicBezTo>
                    <a:pt x="4598670" y="2583180"/>
                    <a:pt x="4674870" y="2626360"/>
                    <a:pt x="4761230" y="2678430"/>
                  </a:cubicBezTo>
                  <a:cubicBezTo>
                    <a:pt x="4855210" y="2734310"/>
                    <a:pt x="4927600" y="2794000"/>
                    <a:pt x="5046980" y="2865120"/>
                  </a:cubicBezTo>
                  <a:cubicBezTo>
                    <a:pt x="5236210" y="2976880"/>
                    <a:pt x="5605780" y="3166110"/>
                    <a:pt x="5801360" y="3263900"/>
                  </a:cubicBezTo>
                  <a:cubicBezTo>
                    <a:pt x="5923280" y="3324860"/>
                    <a:pt x="5995670" y="3360420"/>
                    <a:pt x="6099810" y="3406140"/>
                  </a:cubicBezTo>
                  <a:cubicBezTo>
                    <a:pt x="6209030" y="3454400"/>
                    <a:pt x="6297930" y="3496310"/>
                    <a:pt x="6441440" y="3545840"/>
                  </a:cubicBezTo>
                  <a:cubicBezTo>
                    <a:pt x="6677660" y="3627120"/>
                    <a:pt x="7090410" y="3750310"/>
                    <a:pt x="7391400" y="3815080"/>
                  </a:cubicBezTo>
                  <a:cubicBezTo>
                    <a:pt x="7658100" y="3872230"/>
                    <a:pt x="7976870" y="3919220"/>
                    <a:pt x="8155940" y="3929380"/>
                  </a:cubicBezTo>
                  <a:cubicBezTo>
                    <a:pt x="8252460" y="3934460"/>
                    <a:pt x="8335010" y="3876040"/>
                    <a:pt x="8380730" y="3920490"/>
                  </a:cubicBezTo>
                  <a:cubicBezTo>
                    <a:pt x="8455660" y="3991610"/>
                    <a:pt x="8446770" y="4438650"/>
                    <a:pt x="8380730" y="4504690"/>
                  </a:cubicBezTo>
                  <a:cubicBezTo>
                    <a:pt x="8346440" y="4538980"/>
                    <a:pt x="8294370" y="4508500"/>
                    <a:pt x="8225790" y="4504690"/>
                  </a:cubicBezTo>
                  <a:cubicBezTo>
                    <a:pt x="8084820" y="4497070"/>
                    <a:pt x="7760970" y="4460240"/>
                    <a:pt x="7584440" y="4436110"/>
                  </a:cubicBezTo>
                  <a:cubicBezTo>
                    <a:pt x="7458710" y="4419600"/>
                    <a:pt x="7399020" y="4414520"/>
                    <a:pt x="7263130" y="4384040"/>
                  </a:cubicBezTo>
                  <a:cubicBezTo>
                    <a:pt x="7018020" y="4329430"/>
                    <a:pt x="6499860" y="4184650"/>
                    <a:pt x="6245860" y="4097020"/>
                  </a:cubicBezTo>
                  <a:cubicBezTo>
                    <a:pt x="6088380" y="4043680"/>
                    <a:pt x="6024880" y="4014470"/>
                    <a:pt x="5872480" y="3944620"/>
                  </a:cubicBezTo>
                  <a:cubicBezTo>
                    <a:pt x="5617210" y="3827780"/>
                    <a:pt x="5100320" y="3569970"/>
                    <a:pt x="4866640" y="3436620"/>
                  </a:cubicBezTo>
                  <a:cubicBezTo>
                    <a:pt x="4735830" y="3361690"/>
                    <a:pt x="4672330" y="3308350"/>
                    <a:pt x="4569460" y="3246120"/>
                  </a:cubicBezTo>
                  <a:cubicBezTo>
                    <a:pt x="4460240" y="3180080"/>
                    <a:pt x="4338320" y="3102610"/>
                    <a:pt x="4227830" y="3053080"/>
                  </a:cubicBezTo>
                  <a:cubicBezTo>
                    <a:pt x="4132580" y="3009900"/>
                    <a:pt x="4051300" y="2974340"/>
                    <a:pt x="3952240" y="2956560"/>
                  </a:cubicBezTo>
                  <a:cubicBezTo>
                    <a:pt x="3845560" y="2937510"/>
                    <a:pt x="3750310" y="2940050"/>
                    <a:pt x="3608070" y="2952750"/>
                  </a:cubicBezTo>
                  <a:cubicBezTo>
                    <a:pt x="3373120" y="2974340"/>
                    <a:pt x="2948940" y="3093720"/>
                    <a:pt x="2682240" y="3131820"/>
                  </a:cubicBezTo>
                  <a:cubicBezTo>
                    <a:pt x="2480310" y="3159760"/>
                    <a:pt x="2324100" y="3186430"/>
                    <a:pt x="2148840" y="3180080"/>
                  </a:cubicBezTo>
                  <a:cubicBezTo>
                    <a:pt x="1978660" y="3173730"/>
                    <a:pt x="1785620" y="3139440"/>
                    <a:pt x="1647190" y="3094990"/>
                  </a:cubicBezTo>
                  <a:cubicBezTo>
                    <a:pt x="1541780" y="3060700"/>
                    <a:pt x="1469390" y="3028950"/>
                    <a:pt x="1380490" y="2964180"/>
                  </a:cubicBezTo>
                  <a:cubicBezTo>
                    <a:pt x="1266190" y="2881630"/>
                    <a:pt x="1132840" y="2748280"/>
                    <a:pt x="1040130" y="2614930"/>
                  </a:cubicBezTo>
                  <a:cubicBezTo>
                    <a:pt x="944880" y="2477770"/>
                    <a:pt x="869950" y="2288540"/>
                    <a:pt x="821690" y="2150110"/>
                  </a:cubicBezTo>
                  <a:cubicBezTo>
                    <a:pt x="784860" y="2044700"/>
                    <a:pt x="772160" y="1973580"/>
                    <a:pt x="751840" y="1861820"/>
                  </a:cubicBezTo>
                  <a:cubicBezTo>
                    <a:pt x="725170" y="1710690"/>
                    <a:pt x="701040" y="1488440"/>
                    <a:pt x="689610" y="1324610"/>
                  </a:cubicBezTo>
                  <a:cubicBezTo>
                    <a:pt x="680720" y="1187450"/>
                    <a:pt x="698500" y="1069340"/>
                    <a:pt x="683260" y="947420"/>
                  </a:cubicBezTo>
                  <a:cubicBezTo>
                    <a:pt x="669290" y="829310"/>
                    <a:pt x="674370" y="643890"/>
                    <a:pt x="605790" y="603250"/>
                  </a:cubicBezTo>
                  <a:cubicBezTo>
                    <a:pt x="541020" y="563880"/>
                    <a:pt x="378460" y="685800"/>
                    <a:pt x="295910" y="687070"/>
                  </a:cubicBezTo>
                  <a:cubicBezTo>
                    <a:pt x="241300" y="688340"/>
                    <a:pt x="200660" y="674370"/>
                    <a:pt x="160020" y="654050"/>
                  </a:cubicBezTo>
                  <a:cubicBezTo>
                    <a:pt x="119380" y="632460"/>
                    <a:pt x="80010" y="598170"/>
                    <a:pt x="54610" y="561340"/>
                  </a:cubicBezTo>
                  <a:cubicBezTo>
                    <a:pt x="29210" y="524510"/>
                    <a:pt x="10160" y="474980"/>
                    <a:pt x="5080" y="430530"/>
                  </a:cubicBezTo>
                  <a:cubicBezTo>
                    <a:pt x="0" y="386080"/>
                    <a:pt x="6350" y="334010"/>
                    <a:pt x="22860" y="292100"/>
                  </a:cubicBezTo>
                  <a:cubicBezTo>
                    <a:pt x="39370" y="250190"/>
                    <a:pt x="67310" y="207010"/>
                    <a:pt x="101600" y="176530"/>
                  </a:cubicBezTo>
                  <a:cubicBezTo>
                    <a:pt x="135890" y="146050"/>
                    <a:pt x="185420" y="124460"/>
                    <a:pt x="226060" y="111760"/>
                  </a:cubicBezTo>
                  <a:cubicBezTo>
                    <a:pt x="261620" y="100330"/>
                    <a:pt x="304800" y="76200"/>
                    <a:pt x="328930" y="97790"/>
                  </a:cubicBezTo>
                  <a:cubicBezTo>
                    <a:pt x="386080" y="148590"/>
                    <a:pt x="328930" y="687070"/>
                    <a:pt x="328930" y="687070"/>
                  </a:cubicBezTo>
                </a:path>
              </a:pathLst>
            </a:custGeom>
            <a:solidFill>
              <a:srgbClr val="1DAB9D">
                <a:alpha val="49804"/>
              </a:srgbClr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15" id="15"/>
          <p:cNvGrpSpPr/>
          <p:nvPr/>
        </p:nvGrpSpPr>
        <p:grpSpPr>
          <a:xfrm rot="0">
            <a:off x="337685" y="7105491"/>
            <a:ext cx="5023485" cy="3130867"/>
            <a:chOff x="0" y="0"/>
            <a:chExt cx="6697980" cy="4174490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0" y="50800"/>
              <a:ext cx="6711950" cy="4137660"/>
            </a:xfrm>
            <a:custGeom>
              <a:avLst/>
              <a:gdLst/>
              <a:ahLst/>
              <a:cxnLst/>
              <a:rect r="r" b="b" t="t" l="l"/>
              <a:pathLst>
                <a:path h="4137660" w="6711950">
                  <a:moveTo>
                    <a:pt x="179070" y="0"/>
                  </a:moveTo>
                  <a:cubicBezTo>
                    <a:pt x="426720" y="58420"/>
                    <a:pt x="613410" y="90170"/>
                    <a:pt x="722630" y="161290"/>
                  </a:cubicBezTo>
                  <a:cubicBezTo>
                    <a:pt x="824230" y="227330"/>
                    <a:pt x="919480" y="327660"/>
                    <a:pt x="966470" y="434340"/>
                  </a:cubicBezTo>
                  <a:cubicBezTo>
                    <a:pt x="1014730" y="542290"/>
                    <a:pt x="1007110" y="683260"/>
                    <a:pt x="1005840" y="808990"/>
                  </a:cubicBezTo>
                  <a:cubicBezTo>
                    <a:pt x="1004570" y="937260"/>
                    <a:pt x="967740" y="1074420"/>
                    <a:pt x="958850" y="1195070"/>
                  </a:cubicBezTo>
                  <a:cubicBezTo>
                    <a:pt x="949960" y="1301750"/>
                    <a:pt x="946150" y="1398270"/>
                    <a:pt x="948690" y="1498600"/>
                  </a:cubicBezTo>
                  <a:cubicBezTo>
                    <a:pt x="951230" y="1597660"/>
                    <a:pt x="947420" y="1681480"/>
                    <a:pt x="974090" y="1795780"/>
                  </a:cubicBezTo>
                  <a:cubicBezTo>
                    <a:pt x="1013460" y="1965960"/>
                    <a:pt x="1132840" y="2247900"/>
                    <a:pt x="1215390" y="2405380"/>
                  </a:cubicBezTo>
                  <a:cubicBezTo>
                    <a:pt x="1271270" y="2513330"/>
                    <a:pt x="1304290" y="2607310"/>
                    <a:pt x="1386840" y="2664460"/>
                  </a:cubicBezTo>
                  <a:cubicBezTo>
                    <a:pt x="1477010" y="2726690"/>
                    <a:pt x="1610360" y="2738120"/>
                    <a:pt x="1751330" y="2743200"/>
                  </a:cubicBezTo>
                  <a:cubicBezTo>
                    <a:pt x="1941830" y="2749550"/>
                    <a:pt x="2207260" y="2680970"/>
                    <a:pt x="2428240" y="2645410"/>
                  </a:cubicBezTo>
                  <a:cubicBezTo>
                    <a:pt x="2641600" y="2611120"/>
                    <a:pt x="2880360" y="2573020"/>
                    <a:pt x="3055620" y="2534920"/>
                  </a:cubicBezTo>
                  <a:cubicBezTo>
                    <a:pt x="3182620" y="2506980"/>
                    <a:pt x="3272790" y="2486660"/>
                    <a:pt x="3382010" y="2451100"/>
                  </a:cubicBezTo>
                  <a:cubicBezTo>
                    <a:pt x="3496310" y="2414270"/>
                    <a:pt x="3610610" y="2343150"/>
                    <a:pt x="3724910" y="2313940"/>
                  </a:cubicBezTo>
                  <a:cubicBezTo>
                    <a:pt x="3832860" y="2286000"/>
                    <a:pt x="3942080" y="2266950"/>
                    <a:pt x="4048760" y="2273300"/>
                  </a:cubicBezTo>
                  <a:cubicBezTo>
                    <a:pt x="4155440" y="2279650"/>
                    <a:pt x="4263390" y="2317750"/>
                    <a:pt x="4363720" y="2353310"/>
                  </a:cubicBezTo>
                  <a:cubicBezTo>
                    <a:pt x="4462780" y="2387600"/>
                    <a:pt x="4563110" y="2421890"/>
                    <a:pt x="4646930" y="2480310"/>
                  </a:cubicBezTo>
                  <a:cubicBezTo>
                    <a:pt x="4732020" y="2538730"/>
                    <a:pt x="4800600" y="2618740"/>
                    <a:pt x="4869180" y="2702560"/>
                  </a:cubicBezTo>
                  <a:cubicBezTo>
                    <a:pt x="4942840" y="2791460"/>
                    <a:pt x="4983480" y="2924810"/>
                    <a:pt x="5069840" y="3001010"/>
                  </a:cubicBezTo>
                  <a:cubicBezTo>
                    <a:pt x="5153660" y="3075940"/>
                    <a:pt x="5280660" y="3101340"/>
                    <a:pt x="5378450" y="3158490"/>
                  </a:cubicBezTo>
                  <a:cubicBezTo>
                    <a:pt x="5472430" y="3213100"/>
                    <a:pt x="5543550" y="3295650"/>
                    <a:pt x="5646420" y="3333750"/>
                  </a:cubicBezTo>
                  <a:cubicBezTo>
                    <a:pt x="5763260" y="3375660"/>
                    <a:pt x="5923280" y="3351530"/>
                    <a:pt x="6049010" y="3380740"/>
                  </a:cubicBezTo>
                  <a:cubicBezTo>
                    <a:pt x="6167120" y="3408680"/>
                    <a:pt x="6303010" y="3481070"/>
                    <a:pt x="6383020" y="3500120"/>
                  </a:cubicBezTo>
                  <a:cubicBezTo>
                    <a:pt x="6426200" y="3510280"/>
                    <a:pt x="6456680" y="3484880"/>
                    <a:pt x="6487160" y="3511550"/>
                  </a:cubicBezTo>
                  <a:cubicBezTo>
                    <a:pt x="6560820" y="3573780"/>
                    <a:pt x="6711950" y="4000500"/>
                    <a:pt x="6647180" y="4072890"/>
                  </a:cubicBezTo>
                  <a:cubicBezTo>
                    <a:pt x="6588760" y="4137660"/>
                    <a:pt x="6327140" y="4020820"/>
                    <a:pt x="6186170" y="3990340"/>
                  </a:cubicBezTo>
                  <a:cubicBezTo>
                    <a:pt x="6065520" y="3963670"/>
                    <a:pt x="5961380" y="3928110"/>
                    <a:pt x="5853430" y="3903980"/>
                  </a:cubicBezTo>
                  <a:cubicBezTo>
                    <a:pt x="5753100" y="3881120"/>
                    <a:pt x="5657850" y="3874770"/>
                    <a:pt x="5558790" y="3849370"/>
                  </a:cubicBezTo>
                  <a:cubicBezTo>
                    <a:pt x="5454650" y="3822700"/>
                    <a:pt x="5363210" y="3798570"/>
                    <a:pt x="5245100" y="3745230"/>
                  </a:cubicBezTo>
                  <a:cubicBezTo>
                    <a:pt x="5071110" y="3666490"/>
                    <a:pt x="4766310" y="3509010"/>
                    <a:pt x="4632960" y="3384550"/>
                  </a:cubicBezTo>
                  <a:cubicBezTo>
                    <a:pt x="4545330" y="3303270"/>
                    <a:pt x="4530090" y="3211830"/>
                    <a:pt x="4462780" y="3133090"/>
                  </a:cubicBezTo>
                  <a:cubicBezTo>
                    <a:pt x="4392930" y="3050540"/>
                    <a:pt x="4311650" y="2954020"/>
                    <a:pt x="4217670" y="2901950"/>
                  </a:cubicBezTo>
                  <a:cubicBezTo>
                    <a:pt x="4124960" y="2851150"/>
                    <a:pt x="4006850" y="2813050"/>
                    <a:pt x="3905250" y="2823210"/>
                  </a:cubicBezTo>
                  <a:cubicBezTo>
                    <a:pt x="3802380" y="2833370"/>
                    <a:pt x="3708400" y="2927350"/>
                    <a:pt x="3606800" y="2967990"/>
                  </a:cubicBezTo>
                  <a:cubicBezTo>
                    <a:pt x="3505200" y="3008630"/>
                    <a:pt x="3429000" y="3034030"/>
                    <a:pt x="3295650" y="3065780"/>
                  </a:cubicBezTo>
                  <a:cubicBezTo>
                    <a:pt x="3067050" y="3121660"/>
                    <a:pt x="2589530" y="3180080"/>
                    <a:pt x="2345690" y="3228340"/>
                  </a:cubicBezTo>
                  <a:cubicBezTo>
                    <a:pt x="2193290" y="3258820"/>
                    <a:pt x="2092960" y="3298190"/>
                    <a:pt x="1973580" y="3310890"/>
                  </a:cubicBezTo>
                  <a:cubicBezTo>
                    <a:pt x="1864360" y="3322320"/>
                    <a:pt x="1761490" y="3319780"/>
                    <a:pt x="1658620" y="3307080"/>
                  </a:cubicBezTo>
                  <a:cubicBezTo>
                    <a:pt x="1555750" y="3294380"/>
                    <a:pt x="1454150" y="3271520"/>
                    <a:pt x="1356360" y="3238500"/>
                  </a:cubicBezTo>
                  <a:cubicBezTo>
                    <a:pt x="1256030" y="3205480"/>
                    <a:pt x="1151890" y="3163570"/>
                    <a:pt x="1064260" y="3108960"/>
                  </a:cubicBezTo>
                  <a:cubicBezTo>
                    <a:pt x="979170" y="3055620"/>
                    <a:pt x="895350" y="2994660"/>
                    <a:pt x="833120" y="2914650"/>
                  </a:cubicBezTo>
                  <a:cubicBezTo>
                    <a:pt x="767080" y="2830830"/>
                    <a:pt x="735330" y="2733040"/>
                    <a:pt x="681990" y="2613660"/>
                  </a:cubicBezTo>
                  <a:cubicBezTo>
                    <a:pt x="608330" y="2449830"/>
                    <a:pt x="494030" y="2180590"/>
                    <a:pt x="445770" y="2014220"/>
                  </a:cubicBezTo>
                  <a:cubicBezTo>
                    <a:pt x="412750" y="1901190"/>
                    <a:pt x="401320" y="1827530"/>
                    <a:pt x="388620" y="1723390"/>
                  </a:cubicBezTo>
                  <a:cubicBezTo>
                    <a:pt x="373380" y="1606550"/>
                    <a:pt x="363220" y="1469390"/>
                    <a:pt x="365760" y="1348740"/>
                  </a:cubicBezTo>
                  <a:cubicBezTo>
                    <a:pt x="368300" y="1234440"/>
                    <a:pt x="375920" y="1125220"/>
                    <a:pt x="398780" y="1016000"/>
                  </a:cubicBezTo>
                  <a:cubicBezTo>
                    <a:pt x="421640" y="905510"/>
                    <a:pt x="538480" y="756920"/>
                    <a:pt x="501650" y="688340"/>
                  </a:cubicBezTo>
                  <a:cubicBezTo>
                    <a:pt x="466090" y="622300"/>
                    <a:pt x="283210" y="621030"/>
                    <a:pt x="199390" y="601980"/>
                  </a:cubicBezTo>
                  <a:cubicBezTo>
                    <a:pt x="140970" y="588010"/>
                    <a:pt x="76200" y="613410"/>
                    <a:pt x="50800" y="575310"/>
                  </a:cubicBezTo>
                  <a:cubicBezTo>
                    <a:pt x="0" y="499110"/>
                    <a:pt x="179070" y="0"/>
                    <a:pt x="179070" y="0"/>
                  </a:cubicBezTo>
                </a:path>
              </a:pathLst>
            </a:custGeom>
            <a:solidFill>
              <a:srgbClr val="1AC8DB">
                <a:alpha val="49804"/>
              </a:srgbClr>
            </a:solidFill>
            <a:ln cap="sq">
              <a:noFill/>
              <a:prstDash val="solid"/>
              <a:miter/>
            </a:ln>
          </p:spPr>
        </p:sp>
      </p:grpSp>
      <p:sp>
        <p:nvSpPr>
          <p:cNvPr name="TextBox 17" id="17"/>
          <p:cNvSpPr txBox="true"/>
          <p:nvPr/>
        </p:nvSpPr>
        <p:spPr>
          <a:xfrm rot="0">
            <a:off x="0" y="9055894"/>
            <a:ext cx="8160131" cy="11804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Canva Sans Italics"/>
              </a:rPr>
              <a:t>* represents where articles are regularly added to the menu </a:t>
            </a:r>
          </a:p>
        </p:txBody>
      </p:sp>
    </p:spTree>
  </p:cSld>
  <p:clrMapOvr>
    <a:masterClrMapping/>
  </p:clrMapOvr>
</p:sld>
</file>

<file path=ppt/slides/slide1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9000"/>
            </a:blip>
            <a:stretch>
              <a:fillRect l="0" t="-31168" r="0" b="-46609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4352270" y="-56198"/>
            <a:ext cx="4164330" cy="3105150"/>
            <a:chOff x="0" y="0"/>
            <a:chExt cx="5552440" cy="41402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25400" y="-31750"/>
              <a:ext cx="5488940" cy="4138930"/>
            </a:xfrm>
            <a:custGeom>
              <a:avLst/>
              <a:gdLst/>
              <a:ahLst/>
              <a:cxnLst/>
              <a:rect r="r" b="b" t="t" l="l"/>
              <a:pathLst>
                <a:path h="4138930" w="5488940">
                  <a:moveTo>
                    <a:pt x="683260" y="158750"/>
                  </a:moveTo>
                  <a:cubicBezTo>
                    <a:pt x="608330" y="787400"/>
                    <a:pt x="590550" y="889000"/>
                    <a:pt x="608330" y="995680"/>
                  </a:cubicBezTo>
                  <a:cubicBezTo>
                    <a:pt x="626110" y="1101090"/>
                    <a:pt x="652780" y="1202690"/>
                    <a:pt x="721360" y="1303020"/>
                  </a:cubicBezTo>
                  <a:cubicBezTo>
                    <a:pt x="815340" y="1440180"/>
                    <a:pt x="1018540" y="1620520"/>
                    <a:pt x="1179830" y="1703070"/>
                  </a:cubicBezTo>
                  <a:cubicBezTo>
                    <a:pt x="1315720" y="1772920"/>
                    <a:pt x="1465580" y="1795780"/>
                    <a:pt x="1606550" y="1802130"/>
                  </a:cubicBezTo>
                  <a:cubicBezTo>
                    <a:pt x="1744980" y="1808480"/>
                    <a:pt x="1849120" y="1778000"/>
                    <a:pt x="2018030" y="1743710"/>
                  </a:cubicBezTo>
                  <a:cubicBezTo>
                    <a:pt x="2298700" y="1686560"/>
                    <a:pt x="2848610" y="1512570"/>
                    <a:pt x="3121660" y="1447800"/>
                  </a:cubicBezTo>
                  <a:cubicBezTo>
                    <a:pt x="3280410" y="1410970"/>
                    <a:pt x="3378200" y="1388110"/>
                    <a:pt x="3500120" y="1370330"/>
                  </a:cubicBezTo>
                  <a:cubicBezTo>
                    <a:pt x="3613150" y="1353820"/>
                    <a:pt x="3716020" y="1338580"/>
                    <a:pt x="3831590" y="1343660"/>
                  </a:cubicBezTo>
                  <a:cubicBezTo>
                    <a:pt x="3958590" y="1350010"/>
                    <a:pt x="4099560" y="1361440"/>
                    <a:pt x="4230370" y="1413510"/>
                  </a:cubicBezTo>
                  <a:cubicBezTo>
                    <a:pt x="4380230" y="1473200"/>
                    <a:pt x="4558030" y="1600200"/>
                    <a:pt x="4671060" y="1705610"/>
                  </a:cubicBezTo>
                  <a:cubicBezTo>
                    <a:pt x="4761230" y="1789430"/>
                    <a:pt x="4814570" y="1875790"/>
                    <a:pt x="4874260" y="1972310"/>
                  </a:cubicBezTo>
                  <a:cubicBezTo>
                    <a:pt x="4935220" y="2071370"/>
                    <a:pt x="4979670" y="2165350"/>
                    <a:pt x="5030470" y="2292350"/>
                  </a:cubicBezTo>
                  <a:cubicBezTo>
                    <a:pt x="5100320" y="2465070"/>
                    <a:pt x="5173980" y="2708910"/>
                    <a:pt x="5234940" y="2924810"/>
                  </a:cubicBezTo>
                  <a:cubicBezTo>
                    <a:pt x="5297170" y="3145790"/>
                    <a:pt x="5342890" y="3455670"/>
                    <a:pt x="5396230" y="3601720"/>
                  </a:cubicBezTo>
                  <a:cubicBezTo>
                    <a:pt x="5422900" y="3676650"/>
                    <a:pt x="5488940" y="3704590"/>
                    <a:pt x="5476240" y="3763010"/>
                  </a:cubicBezTo>
                  <a:cubicBezTo>
                    <a:pt x="5452110" y="3868420"/>
                    <a:pt x="5118100" y="4138930"/>
                    <a:pt x="5015230" y="4121150"/>
                  </a:cubicBezTo>
                  <a:cubicBezTo>
                    <a:pt x="4947920" y="4109720"/>
                    <a:pt x="4917440" y="3989070"/>
                    <a:pt x="4880610" y="3911600"/>
                  </a:cubicBezTo>
                  <a:cubicBezTo>
                    <a:pt x="4841240" y="3826510"/>
                    <a:pt x="4817110" y="3727450"/>
                    <a:pt x="4792980" y="3628390"/>
                  </a:cubicBezTo>
                  <a:cubicBezTo>
                    <a:pt x="4767580" y="3524250"/>
                    <a:pt x="4761230" y="3426460"/>
                    <a:pt x="4730750" y="3300730"/>
                  </a:cubicBezTo>
                  <a:cubicBezTo>
                    <a:pt x="4687570" y="3125470"/>
                    <a:pt x="4608830" y="2858770"/>
                    <a:pt x="4545330" y="2678430"/>
                  </a:cubicBezTo>
                  <a:cubicBezTo>
                    <a:pt x="4494530" y="2536190"/>
                    <a:pt x="4452620" y="2411730"/>
                    <a:pt x="4390390" y="2301240"/>
                  </a:cubicBezTo>
                  <a:cubicBezTo>
                    <a:pt x="4334510" y="2203450"/>
                    <a:pt x="4281170" y="2105660"/>
                    <a:pt x="4196080" y="2043430"/>
                  </a:cubicBezTo>
                  <a:cubicBezTo>
                    <a:pt x="4105910" y="1977390"/>
                    <a:pt x="3971290" y="1938020"/>
                    <a:pt x="3853180" y="1926590"/>
                  </a:cubicBezTo>
                  <a:cubicBezTo>
                    <a:pt x="3732530" y="1913890"/>
                    <a:pt x="3623310" y="1946910"/>
                    <a:pt x="3477260" y="1974850"/>
                  </a:cubicBezTo>
                  <a:cubicBezTo>
                    <a:pt x="3263900" y="2015490"/>
                    <a:pt x="2967990" y="2106930"/>
                    <a:pt x="2703830" y="2170430"/>
                  </a:cubicBezTo>
                  <a:cubicBezTo>
                    <a:pt x="2426970" y="2236470"/>
                    <a:pt x="2066290" y="2332990"/>
                    <a:pt x="1851660" y="2363470"/>
                  </a:cubicBezTo>
                  <a:cubicBezTo>
                    <a:pt x="1723390" y="2381250"/>
                    <a:pt x="1643380" y="2386330"/>
                    <a:pt x="1539240" y="2382520"/>
                  </a:cubicBezTo>
                  <a:cubicBezTo>
                    <a:pt x="1432560" y="2377440"/>
                    <a:pt x="1324610" y="2363470"/>
                    <a:pt x="1216660" y="2335530"/>
                  </a:cubicBezTo>
                  <a:cubicBezTo>
                    <a:pt x="1102360" y="2305050"/>
                    <a:pt x="994410" y="2265680"/>
                    <a:pt x="873760" y="2200910"/>
                  </a:cubicBezTo>
                  <a:cubicBezTo>
                    <a:pt x="717550" y="2117090"/>
                    <a:pt x="488950" y="1983740"/>
                    <a:pt x="368300" y="1849120"/>
                  </a:cubicBezTo>
                  <a:cubicBezTo>
                    <a:pt x="267970" y="1738630"/>
                    <a:pt x="220980" y="1615440"/>
                    <a:pt x="165100" y="1480820"/>
                  </a:cubicBezTo>
                  <a:cubicBezTo>
                    <a:pt x="104140" y="1332230"/>
                    <a:pt x="44450" y="1144270"/>
                    <a:pt x="25400" y="988060"/>
                  </a:cubicBezTo>
                  <a:cubicBezTo>
                    <a:pt x="8890" y="849630"/>
                    <a:pt x="27940" y="731520"/>
                    <a:pt x="38100" y="591820"/>
                  </a:cubicBezTo>
                  <a:cubicBezTo>
                    <a:pt x="49530" y="433070"/>
                    <a:pt x="0" y="158750"/>
                    <a:pt x="97790" y="82550"/>
                  </a:cubicBezTo>
                  <a:cubicBezTo>
                    <a:pt x="203200" y="0"/>
                    <a:pt x="683260" y="158750"/>
                    <a:pt x="683260" y="158750"/>
                  </a:cubicBezTo>
                </a:path>
              </a:pathLst>
            </a:custGeom>
            <a:solidFill>
              <a:srgbClr val="1DAB9D">
                <a:alpha val="49804"/>
              </a:srgbClr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5" id="5"/>
          <p:cNvGrpSpPr/>
          <p:nvPr/>
        </p:nvGrpSpPr>
        <p:grpSpPr>
          <a:xfrm rot="0">
            <a:off x="14789468" y="121920"/>
            <a:ext cx="4023360" cy="2697480"/>
            <a:chOff x="0" y="0"/>
            <a:chExt cx="5364480" cy="359664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-59690" y="-52070"/>
              <a:ext cx="5440680" cy="3681730"/>
            </a:xfrm>
            <a:custGeom>
              <a:avLst/>
              <a:gdLst/>
              <a:ahLst/>
              <a:cxnLst/>
              <a:rect r="r" b="b" t="t" l="l"/>
              <a:pathLst>
                <a:path h="3681730" w="5440680">
                  <a:moveTo>
                    <a:pt x="701040" y="102870"/>
                  </a:moveTo>
                  <a:cubicBezTo>
                    <a:pt x="739140" y="858520"/>
                    <a:pt x="891540" y="934720"/>
                    <a:pt x="1004570" y="1014730"/>
                  </a:cubicBezTo>
                  <a:cubicBezTo>
                    <a:pt x="1111250" y="1090930"/>
                    <a:pt x="1221740" y="1165860"/>
                    <a:pt x="1338580" y="1202690"/>
                  </a:cubicBezTo>
                  <a:cubicBezTo>
                    <a:pt x="1451610" y="1238250"/>
                    <a:pt x="1582420" y="1245870"/>
                    <a:pt x="1692910" y="1235710"/>
                  </a:cubicBezTo>
                  <a:cubicBezTo>
                    <a:pt x="1794510" y="1226820"/>
                    <a:pt x="1851660" y="1201420"/>
                    <a:pt x="1979930" y="1156970"/>
                  </a:cubicBezTo>
                  <a:cubicBezTo>
                    <a:pt x="2259330" y="1059180"/>
                    <a:pt x="2994660" y="684530"/>
                    <a:pt x="3280410" y="603250"/>
                  </a:cubicBezTo>
                  <a:cubicBezTo>
                    <a:pt x="3413760" y="565150"/>
                    <a:pt x="3478530" y="551180"/>
                    <a:pt x="3582670" y="556260"/>
                  </a:cubicBezTo>
                  <a:cubicBezTo>
                    <a:pt x="3694430" y="561340"/>
                    <a:pt x="3820160" y="596900"/>
                    <a:pt x="3928110" y="643890"/>
                  </a:cubicBezTo>
                  <a:cubicBezTo>
                    <a:pt x="4038600" y="692150"/>
                    <a:pt x="4147820" y="773430"/>
                    <a:pt x="4237990" y="845820"/>
                  </a:cubicBezTo>
                  <a:cubicBezTo>
                    <a:pt x="4318000" y="910590"/>
                    <a:pt x="4381500" y="977900"/>
                    <a:pt x="4447540" y="1051560"/>
                  </a:cubicBezTo>
                  <a:cubicBezTo>
                    <a:pt x="4516120" y="1127760"/>
                    <a:pt x="4580890" y="1210310"/>
                    <a:pt x="4643120" y="1297940"/>
                  </a:cubicBezTo>
                  <a:cubicBezTo>
                    <a:pt x="4709160" y="1390650"/>
                    <a:pt x="4782820" y="1490980"/>
                    <a:pt x="4831080" y="1596390"/>
                  </a:cubicBezTo>
                  <a:cubicBezTo>
                    <a:pt x="4879340" y="1699260"/>
                    <a:pt x="4907280" y="1816100"/>
                    <a:pt x="4935220" y="1922780"/>
                  </a:cubicBezTo>
                  <a:cubicBezTo>
                    <a:pt x="4960620" y="2021840"/>
                    <a:pt x="4968240" y="2114550"/>
                    <a:pt x="4994910" y="2213610"/>
                  </a:cubicBezTo>
                  <a:cubicBezTo>
                    <a:pt x="5022850" y="2320290"/>
                    <a:pt x="5063490" y="2435860"/>
                    <a:pt x="5101590" y="2540000"/>
                  </a:cubicBezTo>
                  <a:cubicBezTo>
                    <a:pt x="5137150" y="2636520"/>
                    <a:pt x="5177790" y="2716530"/>
                    <a:pt x="5213350" y="2815590"/>
                  </a:cubicBezTo>
                  <a:cubicBezTo>
                    <a:pt x="5252720" y="2926080"/>
                    <a:pt x="5298440" y="3048000"/>
                    <a:pt x="5325110" y="3173730"/>
                  </a:cubicBezTo>
                  <a:cubicBezTo>
                    <a:pt x="5353050" y="3308350"/>
                    <a:pt x="5440680" y="3526790"/>
                    <a:pt x="5373370" y="3597910"/>
                  </a:cubicBezTo>
                  <a:cubicBezTo>
                    <a:pt x="5293360" y="3681730"/>
                    <a:pt x="4859020" y="3634740"/>
                    <a:pt x="4790440" y="3562350"/>
                  </a:cubicBezTo>
                  <a:cubicBezTo>
                    <a:pt x="4753610" y="3524250"/>
                    <a:pt x="4795520" y="3459480"/>
                    <a:pt x="4786630" y="3395980"/>
                  </a:cubicBezTo>
                  <a:cubicBezTo>
                    <a:pt x="4773930" y="3308350"/>
                    <a:pt x="4744720" y="3208020"/>
                    <a:pt x="4705350" y="3084830"/>
                  </a:cubicBezTo>
                  <a:cubicBezTo>
                    <a:pt x="4645660" y="2899410"/>
                    <a:pt x="4498340" y="2594610"/>
                    <a:pt x="4441190" y="2396490"/>
                  </a:cubicBezTo>
                  <a:cubicBezTo>
                    <a:pt x="4399280" y="2252980"/>
                    <a:pt x="4404360" y="2134870"/>
                    <a:pt x="4363720" y="2014220"/>
                  </a:cubicBezTo>
                  <a:cubicBezTo>
                    <a:pt x="4324350" y="1896110"/>
                    <a:pt x="4265930" y="1781810"/>
                    <a:pt x="4201160" y="1680210"/>
                  </a:cubicBezTo>
                  <a:cubicBezTo>
                    <a:pt x="4137660" y="1581150"/>
                    <a:pt x="4057650" y="1490980"/>
                    <a:pt x="3980180" y="1409700"/>
                  </a:cubicBezTo>
                  <a:cubicBezTo>
                    <a:pt x="3907790" y="1333500"/>
                    <a:pt x="3837940" y="1247140"/>
                    <a:pt x="3750310" y="1205230"/>
                  </a:cubicBezTo>
                  <a:cubicBezTo>
                    <a:pt x="3663950" y="1163320"/>
                    <a:pt x="3581400" y="1141730"/>
                    <a:pt x="3456940" y="1156970"/>
                  </a:cubicBezTo>
                  <a:cubicBezTo>
                    <a:pt x="3216910" y="1187450"/>
                    <a:pt x="2679700" y="1502410"/>
                    <a:pt x="2439670" y="1601470"/>
                  </a:cubicBezTo>
                  <a:cubicBezTo>
                    <a:pt x="2308860" y="1654810"/>
                    <a:pt x="2235200" y="1686560"/>
                    <a:pt x="2134870" y="1719580"/>
                  </a:cubicBezTo>
                  <a:cubicBezTo>
                    <a:pt x="2038350" y="1751330"/>
                    <a:pt x="1949450" y="1783080"/>
                    <a:pt x="1847850" y="1799590"/>
                  </a:cubicBezTo>
                  <a:cubicBezTo>
                    <a:pt x="1738630" y="1817370"/>
                    <a:pt x="1612900" y="1823720"/>
                    <a:pt x="1502410" y="1818640"/>
                  </a:cubicBezTo>
                  <a:cubicBezTo>
                    <a:pt x="1400810" y="1813560"/>
                    <a:pt x="1309370" y="1804670"/>
                    <a:pt x="1210310" y="1776730"/>
                  </a:cubicBezTo>
                  <a:cubicBezTo>
                    <a:pt x="1099820" y="1744980"/>
                    <a:pt x="981710" y="1691640"/>
                    <a:pt x="875030" y="1629410"/>
                  </a:cubicBezTo>
                  <a:cubicBezTo>
                    <a:pt x="765810" y="1565910"/>
                    <a:pt x="670560" y="1503680"/>
                    <a:pt x="566420" y="1400810"/>
                  </a:cubicBezTo>
                  <a:cubicBezTo>
                    <a:pt x="424180" y="1258570"/>
                    <a:pt x="210820" y="1038860"/>
                    <a:pt x="134620" y="821690"/>
                  </a:cubicBezTo>
                  <a:cubicBezTo>
                    <a:pt x="58420" y="605790"/>
                    <a:pt x="0" y="217170"/>
                    <a:pt x="110490" y="102870"/>
                  </a:cubicBezTo>
                  <a:cubicBezTo>
                    <a:pt x="210820" y="0"/>
                    <a:pt x="701040" y="102870"/>
                    <a:pt x="701040" y="102870"/>
                  </a:cubicBezTo>
                </a:path>
              </a:pathLst>
            </a:custGeom>
            <a:solidFill>
              <a:srgbClr val="1AC8DB">
                <a:alpha val="49804"/>
              </a:srgbClr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7" id="7"/>
          <p:cNvGrpSpPr/>
          <p:nvPr/>
        </p:nvGrpSpPr>
        <p:grpSpPr>
          <a:xfrm rot="0">
            <a:off x="0" y="7272846"/>
            <a:ext cx="5276417" cy="3288506"/>
            <a:chOff x="0" y="0"/>
            <a:chExt cx="6697980" cy="417449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50800"/>
              <a:ext cx="6711950" cy="4137660"/>
            </a:xfrm>
            <a:custGeom>
              <a:avLst/>
              <a:gdLst/>
              <a:ahLst/>
              <a:cxnLst/>
              <a:rect r="r" b="b" t="t" l="l"/>
              <a:pathLst>
                <a:path h="4137660" w="6711950">
                  <a:moveTo>
                    <a:pt x="179070" y="0"/>
                  </a:moveTo>
                  <a:cubicBezTo>
                    <a:pt x="426720" y="58420"/>
                    <a:pt x="613410" y="90170"/>
                    <a:pt x="722630" y="161290"/>
                  </a:cubicBezTo>
                  <a:cubicBezTo>
                    <a:pt x="824230" y="227330"/>
                    <a:pt x="919480" y="327660"/>
                    <a:pt x="966470" y="434340"/>
                  </a:cubicBezTo>
                  <a:cubicBezTo>
                    <a:pt x="1014730" y="542290"/>
                    <a:pt x="1007110" y="683260"/>
                    <a:pt x="1005840" y="808990"/>
                  </a:cubicBezTo>
                  <a:cubicBezTo>
                    <a:pt x="1004570" y="937260"/>
                    <a:pt x="967740" y="1074420"/>
                    <a:pt x="958850" y="1195070"/>
                  </a:cubicBezTo>
                  <a:cubicBezTo>
                    <a:pt x="949960" y="1301750"/>
                    <a:pt x="946150" y="1398270"/>
                    <a:pt x="948690" y="1498600"/>
                  </a:cubicBezTo>
                  <a:cubicBezTo>
                    <a:pt x="951230" y="1597660"/>
                    <a:pt x="947420" y="1681480"/>
                    <a:pt x="974090" y="1795780"/>
                  </a:cubicBezTo>
                  <a:cubicBezTo>
                    <a:pt x="1013460" y="1965960"/>
                    <a:pt x="1132840" y="2247900"/>
                    <a:pt x="1215390" y="2405380"/>
                  </a:cubicBezTo>
                  <a:cubicBezTo>
                    <a:pt x="1271270" y="2513330"/>
                    <a:pt x="1304290" y="2607310"/>
                    <a:pt x="1386840" y="2664460"/>
                  </a:cubicBezTo>
                  <a:cubicBezTo>
                    <a:pt x="1477010" y="2726690"/>
                    <a:pt x="1610360" y="2738120"/>
                    <a:pt x="1751330" y="2743200"/>
                  </a:cubicBezTo>
                  <a:cubicBezTo>
                    <a:pt x="1941830" y="2749550"/>
                    <a:pt x="2207260" y="2680970"/>
                    <a:pt x="2428240" y="2645410"/>
                  </a:cubicBezTo>
                  <a:cubicBezTo>
                    <a:pt x="2641600" y="2611120"/>
                    <a:pt x="2880360" y="2573020"/>
                    <a:pt x="3055620" y="2534920"/>
                  </a:cubicBezTo>
                  <a:cubicBezTo>
                    <a:pt x="3182620" y="2506980"/>
                    <a:pt x="3272790" y="2486660"/>
                    <a:pt x="3382010" y="2451100"/>
                  </a:cubicBezTo>
                  <a:cubicBezTo>
                    <a:pt x="3496310" y="2414270"/>
                    <a:pt x="3610610" y="2343150"/>
                    <a:pt x="3724910" y="2313940"/>
                  </a:cubicBezTo>
                  <a:cubicBezTo>
                    <a:pt x="3832860" y="2286000"/>
                    <a:pt x="3942080" y="2266950"/>
                    <a:pt x="4048760" y="2273300"/>
                  </a:cubicBezTo>
                  <a:cubicBezTo>
                    <a:pt x="4155440" y="2279650"/>
                    <a:pt x="4263390" y="2317750"/>
                    <a:pt x="4363720" y="2353310"/>
                  </a:cubicBezTo>
                  <a:cubicBezTo>
                    <a:pt x="4462780" y="2387600"/>
                    <a:pt x="4563110" y="2421890"/>
                    <a:pt x="4646930" y="2480310"/>
                  </a:cubicBezTo>
                  <a:cubicBezTo>
                    <a:pt x="4732020" y="2538730"/>
                    <a:pt x="4800600" y="2618740"/>
                    <a:pt x="4869180" y="2702560"/>
                  </a:cubicBezTo>
                  <a:cubicBezTo>
                    <a:pt x="4942840" y="2791460"/>
                    <a:pt x="4983480" y="2924810"/>
                    <a:pt x="5069840" y="3001010"/>
                  </a:cubicBezTo>
                  <a:cubicBezTo>
                    <a:pt x="5153660" y="3075940"/>
                    <a:pt x="5280660" y="3101340"/>
                    <a:pt x="5378450" y="3158490"/>
                  </a:cubicBezTo>
                  <a:cubicBezTo>
                    <a:pt x="5472430" y="3213100"/>
                    <a:pt x="5543550" y="3295650"/>
                    <a:pt x="5646420" y="3333750"/>
                  </a:cubicBezTo>
                  <a:cubicBezTo>
                    <a:pt x="5763260" y="3375660"/>
                    <a:pt x="5923280" y="3351530"/>
                    <a:pt x="6049010" y="3380740"/>
                  </a:cubicBezTo>
                  <a:cubicBezTo>
                    <a:pt x="6167120" y="3408680"/>
                    <a:pt x="6303010" y="3481070"/>
                    <a:pt x="6383020" y="3500120"/>
                  </a:cubicBezTo>
                  <a:cubicBezTo>
                    <a:pt x="6426200" y="3510280"/>
                    <a:pt x="6456680" y="3484880"/>
                    <a:pt x="6487160" y="3511550"/>
                  </a:cubicBezTo>
                  <a:cubicBezTo>
                    <a:pt x="6560820" y="3573780"/>
                    <a:pt x="6711950" y="4000500"/>
                    <a:pt x="6647180" y="4072890"/>
                  </a:cubicBezTo>
                  <a:cubicBezTo>
                    <a:pt x="6588760" y="4137660"/>
                    <a:pt x="6327140" y="4020820"/>
                    <a:pt x="6186170" y="3990340"/>
                  </a:cubicBezTo>
                  <a:cubicBezTo>
                    <a:pt x="6065520" y="3963670"/>
                    <a:pt x="5961380" y="3928110"/>
                    <a:pt x="5853430" y="3903980"/>
                  </a:cubicBezTo>
                  <a:cubicBezTo>
                    <a:pt x="5753100" y="3881120"/>
                    <a:pt x="5657850" y="3874770"/>
                    <a:pt x="5558790" y="3849370"/>
                  </a:cubicBezTo>
                  <a:cubicBezTo>
                    <a:pt x="5454650" y="3822700"/>
                    <a:pt x="5363210" y="3798570"/>
                    <a:pt x="5245100" y="3745230"/>
                  </a:cubicBezTo>
                  <a:cubicBezTo>
                    <a:pt x="5071110" y="3666490"/>
                    <a:pt x="4766310" y="3509010"/>
                    <a:pt x="4632960" y="3384550"/>
                  </a:cubicBezTo>
                  <a:cubicBezTo>
                    <a:pt x="4545330" y="3303270"/>
                    <a:pt x="4530090" y="3211830"/>
                    <a:pt x="4462780" y="3133090"/>
                  </a:cubicBezTo>
                  <a:cubicBezTo>
                    <a:pt x="4392930" y="3050540"/>
                    <a:pt x="4311650" y="2954020"/>
                    <a:pt x="4217670" y="2901950"/>
                  </a:cubicBezTo>
                  <a:cubicBezTo>
                    <a:pt x="4124960" y="2851150"/>
                    <a:pt x="4006850" y="2813050"/>
                    <a:pt x="3905250" y="2823210"/>
                  </a:cubicBezTo>
                  <a:cubicBezTo>
                    <a:pt x="3802380" y="2833370"/>
                    <a:pt x="3708400" y="2927350"/>
                    <a:pt x="3606800" y="2967990"/>
                  </a:cubicBezTo>
                  <a:cubicBezTo>
                    <a:pt x="3505200" y="3008630"/>
                    <a:pt x="3429000" y="3034030"/>
                    <a:pt x="3295650" y="3065780"/>
                  </a:cubicBezTo>
                  <a:cubicBezTo>
                    <a:pt x="3067050" y="3121660"/>
                    <a:pt x="2589530" y="3180080"/>
                    <a:pt x="2345690" y="3228340"/>
                  </a:cubicBezTo>
                  <a:cubicBezTo>
                    <a:pt x="2193290" y="3258820"/>
                    <a:pt x="2092960" y="3298190"/>
                    <a:pt x="1973580" y="3310890"/>
                  </a:cubicBezTo>
                  <a:cubicBezTo>
                    <a:pt x="1864360" y="3322320"/>
                    <a:pt x="1761490" y="3319780"/>
                    <a:pt x="1658620" y="3307080"/>
                  </a:cubicBezTo>
                  <a:cubicBezTo>
                    <a:pt x="1555750" y="3294380"/>
                    <a:pt x="1454150" y="3271520"/>
                    <a:pt x="1356360" y="3238500"/>
                  </a:cubicBezTo>
                  <a:cubicBezTo>
                    <a:pt x="1256030" y="3205480"/>
                    <a:pt x="1151890" y="3163570"/>
                    <a:pt x="1064260" y="3108960"/>
                  </a:cubicBezTo>
                  <a:cubicBezTo>
                    <a:pt x="979170" y="3055620"/>
                    <a:pt x="895350" y="2994660"/>
                    <a:pt x="833120" y="2914650"/>
                  </a:cubicBezTo>
                  <a:cubicBezTo>
                    <a:pt x="767080" y="2830830"/>
                    <a:pt x="735330" y="2733040"/>
                    <a:pt x="681990" y="2613660"/>
                  </a:cubicBezTo>
                  <a:cubicBezTo>
                    <a:pt x="608330" y="2449830"/>
                    <a:pt x="494030" y="2180590"/>
                    <a:pt x="445770" y="2014220"/>
                  </a:cubicBezTo>
                  <a:cubicBezTo>
                    <a:pt x="412750" y="1901190"/>
                    <a:pt x="401320" y="1827530"/>
                    <a:pt x="388620" y="1723390"/>
                  </a:cubicBezTo>
                  <a:cubicBezTo>
                    <a:pt x="373380" y="1606550"/>
                    <a:pt x="363220" y="1469390"/>
                    <a:pt x="365760" y="1348740"/>
                  </a:cubicBezTo>
                  <a:cubicBezTo>
                    <a:pt x="368300" y="1234440"/>
                    <a:pt x="375920" y="1125220"/>
                    <a:pt x="398780" y="1016000"/>
                  </a:cubicBezTo>
                  <a:cubicBezTo>
                    <a:pt x="421640" y="905510"/>
                    <a:pt x="538480" y="756920"/>
                    <a:pt x="501650" y="688340"/>
                  </a:cubicBezTo>
                  <a:cubicBezTo>
                    <a:pt x="466090" y="622300"/>
                    <a:pt x="283210" y="621030"/>
                    <a:pt x="199390" y="601980"/>
                  </a:cubicBezTo>
                  <a:cubicBezTo>
                    <a:pt x="140970" y="588010"/>
                    <a:pt x="76200" y="613410"/>
                    <a:pt x="50800" y="575310"/>
                  </a:cubicBezTo>
                  <a:cubicBezTo>
                    <a:pt x="0" y="499110"/>
                    <a:pt x="179070" y="0"/>
                    <a:pt x="179070" y="0"/>
                  </a:cubicBezTo>
                </a:path>
              </a:pathLst>
            </a:custGeom>
            <a:solidFill>
              <a:srgbClr val="1AC8DB">
                <a:alpha val="49804"/>
              </a:srgbClr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9" id="9"/>
          <p:cNvGrpSpPr/>
          <p:nvPr/>
        </p:nvGrpSpPr>
        <p:grpSpPr>
          <a:xfrm rot="0">
            <a:off x="15347632" y="-180975"/>
            <a:ext cx="3441383" cy="1892617"/>
            <a:chOff x="0" y="0"/>
            <a:chExt cx="4588510" cy="2523490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8890" y="49530"/>
              <a:ext cx="4537710" cy="2426970"/>
            </a:xfrm>
            <a:custGeom>
              <a:avLst/>
              <a:gdLst/>
              <a:ahLst/>
              <a:cxnLst/>
              <a:rect r="r" b="b" t="t" l="l"/>
              <a:pathLst>
                <a:path h="2426970" w="4537710">
                  <a:moveTo>
                    <a:pt x="626110" y="367030"/>
                  </a:moveTo>
                  <a:cubicBezTo>
                    <a:pt x="679450" y="708660"/>
                    <a:pt x="681990" y="871220"/>
                    <a:pt x="750570" y="915670"/>
                  </a:cubicBezTo>
                  <a:cubicBezTo>
                    <a:pt x="820420" y="961390"/>
                    <a:pt x="984250" y="915670"/>
                    <a:pt x="1080770" y="872490"/>
                  </a:cubicBezTo>
                  <a:cubicBezTo>
                    <a:pt x="1174750" y="829310"/>
                    <a:pt x="1231900" y="732790"/>
                    <a:pt x="1323340" y="657860"/>
                  </a:cubicBezTo>
                  <a:cubicBezTo>
                    <a:pt x="1432560" y="567690"/>
                    <a:pt x="1579880" y="458470"/>
                    <a:pt x="1696720" y="374650"/>
                  </a:cubicBezTo>
                  <a:cubicBezTo>
                    <a:pt x="1797050" y="303530"/>
                    <a:pt x="1878330" y="240030"/>
                    <a:pt x="1982470" y="185420"/>
                  </a:cubicBezTo>
                  <a:cubicBezTo>
                    <a:pt x="2095500" y="127000"/>
                    <a:pt x="2230120" y="69850"/>
                    <a:pt x="2354580" y="39370"/>
                  </a:cubicBezTo>
                  <a:cubicBezTo>
                    <a:pt x="2470150" y="10160"/>
                    <a:pt x="2586990" y="0"/>
                    <a:pt x="2702560" y="1270"/>
                  </a:cubicBezTo>
                  <a:cubicBezTo>
                    <a:pt x="2816860" y="2540"/>
                    <a:pt x="2934970" y="26670"/>
                    <a:pt x="3045460" y="49530"/>
                  </a:cubicBezTo>
                  <a:cubicBezTo>
                    <a:pt x="3150870" y="71120"/>
                    <a:pt x="3251200" y="90170"/>
                    <a:pt x="3351530" y="132080"/>
                  </a:cubicBezTo>
                  <a:cubicBezTo>
                    <a:pt x="3459480" y="176530"/>
                    <a:pt x="3572510" y="240030"/>
                    <a:pt x="3669030" y="316230"/>
                  </a:cubicBezTo>
                  <a:cubicBezTo>
                    <a:pt x="3769360" y="394970"/>
                    <a:pt x="3869690" y="504190"/>
                    <a:pt x="3940810" y="601980"/>
                  </a:cubicBezTo>
                  <a:cubicBezTo>
                    <a:pt x="4003040" y="688340"/>
                    <a:pt x="4044950" y="773430"/>
                    <a:pt x="4083050" y="866140"/>
                  </a:cubicBezTo>
                  <a:cubicBezTo>
                    <a:pt x="4121150" y="960120"/>
                    <a:pt x="4141470" y="1061720"/>
                    <a:pt x="4166870" y="1163320"/>
                  </a:cubicBezTo>
                  <a:cubicBezTo>
                    <a:pt x="4193540" y="1270000"/>
                    <a:pt x="4210050" y="1384300"/>
                    <a:pt x="4237990" y="1490980"/>
                  </a:cubicBezTo>
                  <a:cubicBezTo>
                    <a:pt x="4265930" y="1595120"/>
                    <a:pt x="4282440" y="1715770"/>
                    <a:pt x="4335780" y="1798320"/>
                  </a:cubicBezTo>
                  <a:cubicBezTo>
                    <a:pt x="4384040" y="1871980"/>
                    <a:pt x="4522470" y="1896110"/>
                    <a:pt x="4528820" y="1971040"/>
                  </a:cubicBezTo>
                  <a:cubicBezTo>
                    <a:pt x="4537710" y="2082800"/>
                    <a:pt x="4282440" y="2419350"/>
                    <a:pt x="4157980" y="2423160"/>
                  </a:cubicBezTo>
                  <a:cubicBezTo>
                    <a:pt x="4038600" y="2426970"/>
                    <a:pt x="3874770" y="2160270"/>
                    <a:pt x="3796030" y="2026920"/>
                  </a:cubicBezTo>
                  <a:cubicBezTo>
                    <a:pt x="3733800" y="1920240"/>
                    <a:pt x="3716020" y="1809750"/>
                    <a:pt x="3689350" y="1703070"/>
                  </a:cubicBezTo>
                  <a:cubicBezTo>
                    <a:pt x="3663950" y="1602740"/>
                    <a:pt x="3656330" y="1501140"/>
                    <a:pt x="3634740" y="1403350"/>
                  </a:cubicBezTo>
                  <a:cubicBezTo>
                    <a:pt x="3613150" y="1306830"/>
                    <a:pt x="3599180" y="1206500"/>
                    <a:pt x="3558540" y="1116330"/>
                  </a:cubicBezTo>
                  <a:cubicBezTo>
                    <a:pt x="3517900" y="1023620"/>
                    <a:pt x="3462020" y="929640"/>
                    <a:pt x="3388360" y="852170"/>
                  </a:cubicBezTo>
                  <a:cubicBezTo>
                    <a:pt x="3308350" y="768350"/>
                    <a:pt x="3201670" y="681990"/>
                    <a:pt x="3089910" y="637540"/>
                  </a:cubicBezTo>
                  <a:cubicBezTo>
                    <a:pt x="2975610" y="591820"/>
                    <a:pt x="2830830" y="586740"/>
                    <a:pt x="2710180" y="584200"/>
                  </a:cubicBezTo>
                  <a:cubicBezTo>
                    <a:pt x="2602230" y="581660"/>
                    <a:pt x="2513330" y="574040"/>
                    <a:pt x="2400300" y="614680"/>
                  </a:cubicBezTo>
                  <a:cubicBezTo>
                    <a:pt x="2231390" y="675640"/>
                    <a:pt x="2009140" y="868680"/>
                    <a:pt x="1826260" y="1003300"/>
                  </a:cubicBezTo>
                  <a:cubicBezTo>
                    <a:pt x="1651000" y="1132840"/>
                    <a:pt x="1479550" y="1309370"/>
                    <a:pt x="1324610" y="1403350"/>
                  </a:cubicBezTo>
                  <a:cubicBezTo>
                    <a:pt x="1209040" y="1473200"/>
                    <a:pt x="1111250" y="1524000"/>
                    <a:pt x="998220" y="1546860"/>
                  </a:cubicBezTo>
                  <a:cubicBezTo>
                    <a:pt x="885190" y="1569720"/>
                    <a:pt x="755650" y="1573530"/>
                    <a:pt x="643890" y="1539240"/>
                  </a:cubicBezTo>
                  <a:cubicBezTo>
                    <a:pt x="525780" y="1502410"/>
                    <a:pt x="389890" y="1414780"/>
                    <a:pt x="311150" y="1323340"/>
                  </a:cubicBezTo>
                  <a:cubicBezTo>
                    <a:pt x="238760" y="1239520"/>
                    <a:pt x="214630" y="1125220"/>
                    <a:pt x="176530" y="1021080"/>
                  </a:cubicBezTo>
                  <a:cubicBezTo>
                    <a:pt x="137160" y="914400"/>
                    <a:pt x="102870" y="792480"/>
                    <a:pt x="80010" y="689610"/>
                  </a:cubicBezTo>
                  <a:cubicBezTo>
                    <a:pt x="60960" y="601980"/>
                    <a:pt x="0" y="500380"/>
                    <a:pt x="41910" y="444500"/>
                  </a:cubicBezTo>
                  <a:cubicBezTo>
                    <a:pt x="106680" y="358140"/>
                    <a:pt x="626110" y="367030"/>
                    <a:pt x="626110" y="367030"/>
                  </a:cubicBezTo>
                </a:path>
              </a:pathLst>
            </a:custGeom>
            <a:solidFill>
              <a:srgbClr val="4E4E4E">
                <a:alpha val="49804"/>
              </a:srgbClr>
            </a:solidFill>
            <a:ln cap="sq">
              <a:noFill/>
              <a:prstDash val="solid"/>
              <a:miter/>
            </a:ln>
          </p:spPr>
        </p:sp>
      </p:grpSp>
      <p:sp>
        <p:nvSpPr>
          <p:cNvPr name="TextBox 11" id="11"/>
          <p:cNvSpPr txBox="true"/>
          <p:nvPr/>
        </p:nvSpPr>
        <p:spPr>
          <a:xfrm rot="0">
            <a:off x="8149634" y="350566"/>
            <a:ext cx="8118314" cy="920936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5475"/>
              </a:lnSpc>
            </a:pPr>
            <a:r>
              <a:rPr lang="en-US" sz="3911">
                <a:solidFill>
                  <a:srgbClr val="000000"/>
                </a:solidFill>
                <a:latin typeface="Helveticish Bold"/>
              </a:rPr>
              <a:t>What is Trigeminal Neuragia -  </a:t>
            </a:r>
            <a:r>
              <a:rPr lang="en-US" sz="3911">
                <a:solidFill>
                  <a:srgbClr val="000000"/>
                </a:solidFill>
                <a:latin typeface="Helveticish"/>
              </a:rPr>
              <a:t>Low Level</a:t>
            </a:r>
          </a:p>
          <a:p>
            <a:pPr algn="just">
              <a:lnSpc>
                <a:spcPts val="5475"/>
              </a:lnSpc>
            </a:pPr>
          </a:p>
          <a:p>
            <a:pPr algn="just">
              <a:lnSpc>
                <a:spcPts val="5168"/>
              </a:lnSpc>
            </a:pPr>
            <a:r>
              <a:rPr lang="en-US" sz="3692">
                <a:solidFill>
                  <a:srgbClr val="000000"/>
                </a:solidFill>
                <a:latin typeface="Helveticish"/>
              </a:rPr>
              <a:t>This section describes medical information about TN</a:t>
            </a:r>
          </a:p>
          <a:p>
            <a:pPr algn="just">
              <a:lnSpc>
                <a:spcPts val="5168"/>
              </a:lnSpc>
            </a:pPr>
          </a:p>
          <a:p>
            <a:pPr algn="just" marL="797126" indent="-398563" lvl="1">
              <a:lnSpc>
                <a:spcPts val="5168"/>
              </a:lnSpc>
              <a:buFont typeface="Arial"/>
              <a:buChar char="•"/>
            </a:pPr>
            <a:r>
              <a:rPr lang="en-US" sz="3692">
                <a:solidFill>
                  <a:srgbClr val="000000"/>
                </a:solidFill>
                <a:latin typeface="Helveticish"/>
              </a:rPr>
              <a:t>Statistics</a:t>
            </a:r>
          </a:p>
          <a:p>
            <a:pPr algn="just" marL="797126" indent="-398563" lvl="1">
              <a:lnSpc>
                <a:spcPts val="5168"/>
              </a:lnSpc>
              <a:buFont typeface="Arial"/>
              <a:buChar char="•"/>
            </a:pPr>
            <a:r>
              <a:rPr lang="en-US" sz="3692">
                <a:solidFill>
                  <a:srgbClr val="000000"/>
                </a:solidFill>
                <a:latin typeface="Helveticish"/>
              </a:rPr>
              <a:t>Medical diagnosis</a:t>
            </a:r>
          </a:p>
          <a:p>
            <a:pPr algn="just" marL="797126" indent="-398563" lvl="1">
              <a:lnSpc>
                <a:spcPts val="5168"/>
              </a:lnSpc>
              <a:buFont typeface="Arial"/>
              <a:buChar char="•"/>
            </a:pPr>
            <a:r>
              <a:rPr lang="en-US" sz="3692">
                <a:solidFill>
                  <a:srgbClr val="000000"/>
                </a:solidFill>
                <a:latin typeface="Helveticish"/>
              </a:rPr>
              <a:t>Pain triggers</a:t>
            </a:r>
          </a:p>
          <a:p>
            <a:pPr algn="just" marL="797126" indent="-398563" lvl="1">
              <a:lnSpc>
                <a:spcPts val="5168"/>
              </a:lnSpc>
              <a:buFont typeface="Arial"/>
              <a:buChar char="•"/>
            </a:pPr>
            <a:r>
              <a:rPr lang="en-US" sz="3692">
                <a:solidFill>
                  <a:srgbClr val="000000"/>
                </a:solidFill>
                <a:latin typeface="Helveticish"/>
              </a:rPr>
              <a:t>Other Cranial Neuralgias</a:t>
            </a:r>
          </a:p>
          <a:p>
            <a:pPr algn="just" marL="797126" indent="-398563" lvl="1">
              <a:lnSpc>
                <a:spcPts val="5168"/>
              </a:lnSpc>
              <a:buFont typeface="Arial"/>
              <a:buChar char="•"/>
            </a:pPr>
            <a:r>
              <a:rPr lang="en-US" sz="3692">
                <a:solidFill>
                  <a:srgbClr val="000000"/>
                </a:solidFill>
                <a:latin typeface="Helveticish"/>
              </a:rPr>
              <a:t>Related Facial Disorders</a:t>
            </a:r>
          </a:p>
          <a:p>
            <a:pPr algn="just">
              <a:lnSpc>
                <a:spcPts val="5168"/>
              </a:lnSpc>
            </a:pPr>
          </a:p>
          <a:p>
            <a:pPr algn="just">
              <a:lnSpc>
                <a:spcPts val="5168"/>
              </a:lnSpc>
            </a:pPr>
            <a:r>
              <a:rPr lang="en-US" sz="3692">
                <a:solidFill>
                  <a:srgbClr val="000000"/>
                </a:solidFill>
                <a:latin typeface="Helveticish"/>
              </a:rPr>
              <a:t>Users can use the symptom list to evaluate what they are experiencing</a:t>
            </a:r>
          </a:p>
        </p:txBody>
      </p:sp>
      <p:sp>
        <p:nvSpPr>
          <p:cNvPr name="Freeform 12" id="12"/>
          <p:cNvSpPr/>
          <p:nvPr/>
        </p:nvSpPr>
        <p:spPr>
          <a:xfrm flipH="false" flipV="false" rot="0">
            <a:off x="1238488" y="765334"/>
            <a:ext cx="5068765" cy="8492966"/>
          </a:xfrm>
          <a:custGeom>
            <a:avLst/>
            <a:gdLst/>
            <a:ahLst/>
            <a:cxnLst/>
            <a:rect r="r" b="b" t="t" l="l"/>
            <a:pathLst>
              <a:path h="8492966" w="5068765">
                <a:moveTo>
                  <a:pt x="0" y="0"/>
                </a:moveTo>
                <a:lnTo>
                  <a:pt x="5068765" y="0"/>
                </a:lnTo>
                <a:lnTo>
                  <a:pt x="5068765" y="8492966"/>
                </a:lnTo>
                <a:lnTo>
                  <a:pt x="0" y="849296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12710" r="0" b="-19916"/>
            </a:stretch>
          </a:blipFill>
        </p:spPr>
      </p:sp>
      <p:grpSp>
        <p:nvGrpSpPr>
          <p:cNvPr name="Group 13" id="13"/>
          <p:cNvGrpSpPr/>
          <p:nvPr/>
        </p:nvGrpSpPr>
        <p:grpSpPr>
          <a:xfrm rot="0">
            <a:off x="0" y="8056885"/>
            <a:ext cx="4396740" cy="3006090"/>
            <a:chOff x="0" y="0"/>
            <a:chExt cx="5862320" cy="4008120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49530" y="50800"/>
              <a:ext cx="5800090" cy="3937000"/>
            </a:xfrm>
            <a:custGeom>
              <a:avLst/>
              <a:gdLst/>
              <a:ahLst/>
              <a:cxnLst/>
              <a:rect r="r" b="b" t="t" l="l"/>
              <a:pathLst>
                <a:path h="3937000" w="5800090">
                  <a:moveTo>
                    <a:pt x="425450" y="0"/>
                  </a:moveTo>
                  <a:cubicBezTo>
                    <a:pt x="600710" y="134620"/>
                    <a:pt x="701040" y="217170"/>
                    <a:pt x="745490" y="304800"/>
                  </a:cubicBezTo>
                  <a:cubicBezTo>
                    <a:pt x="789940" y="393700"/>
                    <a:pt x="803910" y="505460"/>
                    <a:pt x="803910" y="613410"/>
                  </a:cubicBezTo>
                  <a:cubicBezTo>
                    <a:pt x="803910" y="732790"/>
                    <a:pt x="764540" y="847090"/>
                    <a:pt x="731520" y="990600"/>
                  </a:cubicBezTo>
                  <a:cubicBezTo>
                    <a:pt x="687070" y="1184910"/>
                    <a:pt x="534670" y="1497330"/>
                    <a:pt x="551180" y="1670050"/>
                  </a:cubicBezTo>
                  <a:cubicBezTo>
                    <a:pt x="561340" y="1781810"/>
                    <a:pt x="631190" y="1849120"/>
                    <a:pt x="678180" y="1936750"/>
                  </a:cubicBezTo>
                  <a:cubicBezTo>
                    <a:pt x="726440" y="2026920"/>
                    <a:pt x="774700" y="2114550"/>
                    <a:pt x="839470" y="2204720"/>
                  </a:cubicBezTo>
                  <a:cubicBezTo>
                    <a:pt x="914400" y="2308860"/>
                    <a:pt x="1018540" y="2425700"/>
                    <a:pt x="1112520" y="2520950"/>
                  </a:cubicBezTo>
                  <a:cubicBezTo>
                    <a:pt x="1200150" y="2608580"/>
                    <a:pt x="1280160" y="2716530"/>
                    <a:pt x="1381760" y="2755900"/>
                  </a:cubicBezTo>
                  <a:cubicBezTo>
                    <a:pt x="1478280" y="2794000"/>
                    <a:pt x="1576070" y="2771140"/>
                    <a:pt x="1701800" y="2764790"/>
                  </a:cubicBezTo>
                  <a:cubicBezTo>
                    <a:pt x="1885950" y="2755900"/>
                    <a:pt x="2131060" y="2706370"/>
                    <a:pt x="2376170" y="2680970"/>
                  </a:cubicBezTo>
                  <a:cubicBezTo>
                    <a:pt x="2669540" y="2650490"/>
                    <a:pt x="3061970" y="2636520"/>
                    <a:pt x="3343910" y="2597150"/>
                  </a:cubicBezTo>
                  <a:cubicBezTo>
                    <a:pt x="3564890" y="2566670"/>
                    <a:pt x="3766820" y="2506980"/>
                    <a:pt x="3933190" y="2482850"/>
                  </a:cubicBezTo>
                  <a:cubicBezTo>
                    <a:pt x="4053840" y="2465070"/>
                    <a:pt x="4145280" y="2448560"/>
                    <a:pt x="4248150" y="2452370"/>
                  </a:cubicBezTo>
                  <a:cubicBezTo>
                    <a:pt x="4348480" y="2456180"/>
                    <a:pt x="4448810" y="2472690"/>
                    <a:pt x="4545330" y="2500630"/>
                  </a:cubicBezTo>
                  <a:cubicBezTo>
                    <a:pt x="4645660" y="2529840"/>
                    <a:pt x="4747260" y="2569210"/>
                    <a:pt x="4839970" y="2627630"/>
                  </a:cubicBezTo>
                  <a:cubicBezTo>
                    <a:pt x="4939030" y="2689860"/>
                    <a:pt x="5035550" y="2783840"/>
                    <a:pt x="5115560" y="2868930"/>
                  </a:cubicBezTo>
                  <a:cubicBezTo>
                    <a:pt x="5189220" y="2947670"/>
                    <a:pt x="5219700" y="3041650"/>
                    <a:pt x="5307330" y="3119120"/>
                  </a:cubicBezTo>
                  <a:cubicBezTo>
                    <a:pt x="5420360" y="3219450"/>
                    <a:pt x="5726430" y="3263900"/>
                    <a:pt x="5761990" y="3389630"/>
                  </a:cubicBezTo>
                  <a:cubicBezTo>
                    <a:pt x="5800090" y="3521710"/>
                    <a:pt x="5612130" y="3869690"/>
                    <a:pt x="5492750" y="3906520"/>
                  </a:cubicBezTo>
                  <a:cubicBezTo>
                    <a:pt x="5392420" y="3937000"/>
                    <a:pt x="5240020" y="3792220"/>
                    <a:pt x="5128260" y="3710940"/>
                  </a:cubicBezTo>
                  <a:cubicBezTo>
                    <a:pt x="5013960" y="3627120"/>
                    <a:pt x="4908550" y="3509010"/>
                    <a:pt x="4817110" y="3409950"/>
                  </a:cubicBezTo>
                  <a:cubicBezTo>
                    <a:pt x="4737100" y="3323590"/>
                    <a:pt x="4695190" y="3215640"/>
                    <a:pt x="4607560" y="3153410"/>
                  </a:cubicBezTo>
                  <a:cubicBezTo>
                    <a:pt x="4517390" y="3089910"/>
                    <a:pt x="4390390" y="3051810"/>
                    <a:pt x="4281170" y="3036570"/>
                  </a:cubicBezTo>
                  <a:cubicBezTo>
                    <a:pt x="4177030" y="3022600"/>
                    <a:pt x="4071620" y="3046730"/>
                    <a:pt x="3967480" y="3059430"/>
                  </a:cubicBezTo>
                  <a:cubicBezTo>
                    <a:pt x="3863340" y="3073400"/>
                    <a:pt x="3765550" y="3101340"/>
                    <a:pt x="3656330" y="3116580"/>
                  </a:cubicBezTo>
                  <a:cubicBezTo>
                    <a:pt x="3538220" y="3133090"/>
                    <a:pt x="3402330" y="3136900"/>
                    <a:pt x="3282950" y="3153410"/>
                  </a:cubicBezTo>
                  <a:cubicBezTo>
                    <a:pt x="3173730" y="3168650"/>
                    <a:pt x="3092450" y="3190240"/>
                    <a:pt x="2969260" y="3206750"/>
                  </a:cubicBezTo>
                  <a:cubicBezTo>
                    <a:pt x="2792730" y="3229610"/>
                    <a:pt x="2542540" y="3241040"/>
                    <a:pt x="2325370" y="3263900"/>
                  </a:cubicBezTo>
                  <a:cubicBezTo>
                    <a:pt x="2103120" y="3288030"/>
                    <a:pt x="1832610" y="3348990"/>
                    <a:pt x="1653540" y="3348990"/>
                  </a:cubicBezTo>
                  <a:cubicBezTo>
                    <a:pt x="1534160" y="3348990"/>
                    <a:pt x="1452880" y="3336290"/>
                    <a:pt x="1355090" y="3312160"/>
                  </a:cubicBezTo>
                  <a:cubicBezTo>
                    <a:pt x="1257300" y="3288030"/>
                    <a:pt x="1159510" y="3255010"/>
                    <a:pt x="1068070" y="3206750"/>
                  </a:cubicBezTo>
                  <a:cubicBezTo>
                    <a:pt x="971550" y="3155950"/>
                    <a:pt x="872490" y="3082290"/>
                    <a:pt x="792480" y="3007360"/>
                  </a:cubicBezTo>
                  <a:cubicBezTo>
                    <a:pt x="717550" y="2936240"/>
                    <a:pt x="668020" y="2848610"/>
                    <a:pt x="599440" y="2772410"/>
                  </a:cubicBezTo>
                  <a:cubicBezTo>
                    <a:pt x="528320" y="2694940"/>
                    <a:pt x="438150" y="2632710"/>
                    <a:pt x="372110" y="2548890"/>
                  </a:cubicBezTo>
                  <a:cubicBezTo>
                    <a:pt x="303530" y="2461260"/>
                    <a:pt x="245110" y="2359660"/>
                    <a:pt x="195580" y="2255520"/>
                  </a:cubicBezTo>
                  <a:cubicBezTo>
                    <a:pt x="143510" y="2146300"/>
                    <a:pt x="101600" y="2021840"/>
                    <a:pt x="68580" y="1906270"/>
                  </a:cubicBezTo>
                  <a:cubicBezTo>
                    <a:pt x="38100" y="1797050"/>
                    <a:pt x="2540" y="1691640"/>
                    <a:pt x="1270" y="1581150"/>
                  </a:cubicBezTo>
                  <a:cubicBezTo>
                    <a:pt x="0" y="1465580"/>
                    <a:pt x="35560" y="1334770"/>
                    <a:pt x="64770" y="1224280"/>
                  </a:cubicBezTo>
                  <a:cubicBezTo>
                    <a:pt x="91440" y="1123950"/>
                    <a:pt x="143510" y="1047750"/>
                    <a:pt x="166370" y="944880"/>
                  </a:cubicBezTo>
                  <a:cubicBezTo>
                    <a:pt x="191770" y="828040"/>
                    <a:pt x="237490" y="632460"/>
                    <a:pt x="200660" y="557530"/>
                  </a:cubicBezTo>
                  <a:cubicBezTo>
                    <a:pt x="179070" y="511810"/>
                    <a:pt x="90170" y="523240"/>
                    <a:pt x="82550" y="480060"/>
                  </a:cubicBezTo>
                  <a:cubicBezTo>
                    <a:pt x="66040" y="392430"/>
                    <a:pt x="425450" y="0"/>
                    <a:pt x="425450" y="0"/>
                  </a:cubicBezTo>
                </a:path>
              </a:pathLst>
            </a:custGeom>
            <a:solidFill>
              <a:srgbClr val="4E4E4E">
                <a:alpha val="49804"/>
              </a:srgbClr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15" id="15"/>
          <p:cNvGrpSpPr/>
          <p:nvPr/>
        </p:nvGrpSpPr>
        <p:grpSpPr>
          <a:xfrm rot="0">
            <a:off x="-50685" y="7692866"/>
            <a:ext cx="6357938" cy="3446145"/>
            <a:chOff x="0" y="0"/>
            <a:chExt cx="8477250" cy="4594860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45720" y="39370"/>
              <a:ext cx="8455660" cy="4538980"/>
            </a:xfrm>
            <a:custGeom>
              <a:avLst/>
              <a:gdLst/>
              <a:ahLst/>
              <a:cxnLst/>
              <a:rect r="r" b="b" t="t" l="l"/>
              <a:pathLst>
                <a:path h="4538980" w="8455660">
                  <a:moveTo>
                    <a:pt x="328930" y="687070"/>
                  </a:moveTo>
                  <a:cubicBezTo>
                    <a:pt x="200660" y="674370"/>
                    <a:pt x="182880" y="668020"/>
                    <a:pt x="160020" y="654050"/>
                  </a:cubicBezTo>
                  <a:cubicBezTo>
                    <a:pt x="127000" y="633730"/>
                    <a:pt x="77470" y="591820"/>
                    <a:pt x="54610" y="561340"/>
                  </a:cubicBezTo>
                  <a:cubicBezTo>
                    <a:pt x="38100" y="539750"/>
                    <a:pt x="30480" y="524510"/>
                    <a:pt x="22860" y="499110"/>
                  </a:cubicBezTo>
                  <a:cubicBezTo>
                    <a:pt x="11430" y="462280"/>
                    <a:pt x="0" y="405130"/>
                    <a:pt x="5080" y="360680"/>
                  </a:cubicBezTo>
                  <a:cubicBezTo>
                    <a:pt x="10160" y="316230"/>
                    <a:pt x="34290" y="262890"/>
                    <a:pt x="54610" y="229870"/>
                  </a:cubicBezTo>
                  <a:cubicBezTo>
                    <a:pt x="68580" y="207010"/>
                    <a:pt x="80010" y="193040"/>
                    <a:pt x="101600" y="176530"/>
                  </a:cubicBezTo>
                  <a:cubicBezTo>
                    <a:pt x="132080" y="152400"/>
                    <a:pt x="170180" y="132080"/>
                    <a:pt x="226060" y="111760"/>
                  </a:cubicBezTo>
                  <a:cubicBezTo>
                    <a:pt x="322580" y="74930"/>
                    <a:pt x="508000" y="0"/>
                    <a:pt x="645160" y="11430"/>
                  </a:cubicBezTo>
                  <a:cubicBezTo>
                    <a:pt x="786130" y="24130"/>
                    <a:pt x="967740" y="104140"/>
                    <a:pt x="1061720" y="190500"/>
                  </a:cubicBezTo>
                  <a:cubicBezTo>
                    <a:pt x="1137920" y="260350"/>
                    <a:pt x="1169670" y="347980"/>
                    <a:pt x="1203960" y="450850"/>
                  </a:cubicBezTo>
                  <a:cubicBezTo>
                    <a:pt x="1245870" y="580390"/>
                    <a:pt x="1254760" y="764540"/>
                    <a:pt x="1266190" y="913130"/>
                  </a:cubicBezTo>
                  <a:cubicBezTo>
                    <a:pt x="1276350" y="1051560"/>
                    <a:pt x="1264920" y="1178560"/>
                    <a:pt x="1273810" y="1316990"/>
                  </a:cubicBezTo>
                  <a:cubicBezTo>
                    <a:pt x="1283970" y="1463040"/>
                    <a:pt x="1297940" y="1621790"/>
                    <a:pt x="1327150" y="1765300"/>
                  </a:cubicBezTo>
                  <a:cubicBezTo>
                    <a:pt x="1355090" y="1902460"/>
                    <a:pt x="1386840" y="2045970"/>
                    <a:pt x="1442720" y="2161540"/>
                  </a:cubicBezTo>
                  <a:cubicBezTo>
                    <a:pt x="1493520" y="2266950"/>
                    <a:pt x="1548130" y="2367280"/>
                    <a:pt x="1638300" y="2437130"/>
                  </a:cubicBezTo>
                  <a:cubicBezTo>
                    <a:pt x="1738630" y="2514600"/>
                    <a:pt x="1898650" y="2561590"/>
                    <a:pt x="2029460" y="2585720"/>
                  </a:cubicBezTo>
                  <a:cubicBezTo>
                    <a:pt x="2151380" y="2608580"/>
                    <a:pt x="2246630" y="2602230"/>
                    <a:pt x="2395220" y="2588260"/>
                  </a:cubicBezTo>
                  <a:cubicBezTo>
                    <a:pt x="2633980" y="2565400"/>
                    <a:pt x="3067050" y="2437130"/>
                    <a:pt x="3318510" y="2400300"/>
                  </a:cubicBezTo>
                  <a:cubicBezTo>
                    <a:pt x="3491230" y="2374900"/>
                    <a:pt x="3614420" y="2360930"/>
                    <a:pt x="3756660" y="2360930"/>
                  </a:cubicBezTo>
                  <a:cubicBezTo>
                    <a:pt x="3891280" y="2360930"/>
                    <a:pt x="4024630" y="2368550"/>
                    <a:pt x="4150360" y="2399030"/>
                  </a:cubicBezTo>
                  <a:cubicBezTo>
                    <a:pt x="4273550" y="2428240"/>
                    <a:pt x="4398010" y="2489200"/>
                    <a:pt x="4504690" y="2538730"/>
                  </a:cubicBezTo>
                  <a:cubicBezTo>
                    <a:pt x="4598670" y="2583180"/>
                    <a:pt x="4674870" y="2626360"/>
                    <a:pt x="4761230" y="2678430"/>
                  </a:cubicBezTo>
                  <a:cubicBezTo>
                    <a:pt x="4855210" y="2734310"/>
                    <a:pt x="4927600" y="2794000"/>
                    <a:pt x="5046980" y="2865120"/>
                  </a:cubicBezTo>
                  <a:cubicBezTo>
                    <a:pt x="5236210" y="2976880"/>
                    <a:pt x="5605780" y="3166110"/>
                    <a:pt x="5801360" y="3263900"/>
                  </a:cubicBezTo>
                  <a:cubicBezTo>
                    <a:pt x="5923280" y="3324860"/>
                    <a:pt x="5995670" y="3360420"/>
                    <a:pt x="6099810" y="3406140"/>
                  </a:cubicBezTo>
                  <a:cubicBezTo>
                    <a:pt x="6209030" y="3454400"/>
                    <a:pt x="6297930" y="3496310"/>
                    <a:pt x="6441440" y="3545840"/>
                  </a:cubicBezTo>
                  <a:cubicBezTo>
                    <a:pt x="6677660" y="3627120"/>
                    <a:pt x="7090410" y="3750310"/>
                    <a:pt x="7391400" y="3815080"/>
                  </a:cubicBezTo>
                  <a:cubicBezTo>
                    <a:pt x="7658100" y="3872230"/>
                    <a:pt x="7976870" y="3919220"/>
                    <a:pt x="8155940" y="3929380"/>
                  </a:cubicBezTo>
                  <a:cubicBezTo>
                    <a:pt x="8252460" y="3934460"/>
                    <a:pt x="8335010" y="3876040"/>
                    <a:pt x="8380730" y="3920490"/>
                  </a:cubicBezTo>
                  <a:cubicBezTo>
                    <a:pt x="8455660" y="3991610"/>
                    <a:pt x="8446770" y="4438650"/>
                    <a:pt x="8380730" y="4504690"/>
                  </a:cubicBezTo>
                  <a:cubicBezTo>
                    <a:pt x="8346440" y="4538980"/>
                    <a:pt x="8294370" y="4508500"/>
                    <a:pt x="8225790" y="4504690"/>
                  </a:cubicBezTo>
                  <a:cubicBezTo>
                    <a:pt x="8084820" y="4497070"/>
                    <a:pt x="7760970" y="4460240"/>
                    <a:pt x="7584440" y="4436110"/>
                  </a:cubicBezTo>
                  <a:cubicBezTo>
                    <a:pt x="7458710" y="4419600"/>
                    <a:pt x="7399020" y="4414520"/>
                    <a:pt x="7263130" y="4384040"/>
                  </a:cubicBezTo>
                  <a:cubicBezTo>
                    <a:pt x="7018020" y="4329430"/>
                    <a:pt x="6499860" y="4184650"/>
                    <a:pt x="6245860" y="4097020"/>
                  </a:cubicBezTo>
                  <a:cubicBezTo>
                    <a:pt x="6088380" y="4043680"/>
                    <a:pt x="6024880" y="4014470"/>
                    <a:pt x="5872480" y="3944620"/>
                  </a:cubicBezTo>
                  <a:cubicBezTo>
                    <a:pt x="5617210" y="3827780"/>
                    <a:pt x="5100320" y="3569970"/>
                    <a:pt x="4866640" y="3436620"/>
                  </a:cubicBezTo>
                  <a:cubicBezTo>
                    <a:pt x="4735830" y="3361690"/>
                    <a:pt x="4672330" y="3308350"/>
                    <a:pt x="4569460" y="3246120"/>
                  </a:cubicBezTo>
                  <a:cubicBezTo>
                    <a:pt x="4460240" y="3180080"/>
                    <a:pt x="4338320" y="3102610"/>
                    <a:pt x="4227830" y="3053080"/>
                  </a:cubicBezTo>
                  <a:cubicBezTo>
                    <a:pt x="4132580" y="3009900"/>
                    <a:pt x="4051300" y="2974340"/>
                    <a:pt x="3952240" y="2956560"/>
                  </a:cubicBezTo>
                  <a:cubicBezTo>
                    <a:pt x="3845560" y="2937510"/>
                    <a:pt x="3750310" y="2940050"/>
                    <a:pt x="3608070" y="2952750"/>
                  </a:cubicBezTo>
                  <a:cubicBezTo>
                    <a:pt x="3373120" y="2974340"/>
                    <a:pt x="2948940" y="3093720"/>
                    <a:pt x="2682240" y="3131820"/>
                  </a:cubicBezTo>
                  <a:cubicBezTo>
                    <a:pt x="2480310" y="3159760"/>
                    <a:pt x="2324100" y="3186430"/>
                    <a:pt x="2148840" y="3180080"/>
                  </a:cubicBezTo>
                  <a:cubicBezTo>
                    <a:pt x="1978660" y="3173730"/>
                    <a:pt x="1785620" y="3139440"/>
                    <a:pt x="1647190" y="3094990"/>
                  </a:cubicBezTo>
                  <a:cubicBezTo>
                    <a:pt x="1541780" y="3060700"/>
                    <a:pt x="1469390" y="3028950"/>
                    <a:pt x="1380490" y="2964180"/>
                  </a:cubicBezTo>
                  <a:cubicBezTo>
                    <a:pt x="1266190" y="2881630"/>
                    <a:pt x="1132840" y="2748280"/>
                    <a:pt x="1040130" y="2614930"/>
                  </a:cubicBezTo>
                  <a:cubicBezTo>
                    <a:pt x="944880" y="2477770"/>
                    <a:pt x="869950" y="2288540"/>
                    <a:pt x="821690" y="2150110"/>
                  </a:cubicBezTo>
                  <a:cubicBezTo>
                    <a:pt x="784860" y="2044700"/>
                    <a:pt x="772160" y="1973580"/>
                    <a:pt x="751840" y="1861820"/>
                  </a:cubicBezTo>
                  <a:cubicBezTo>
                    <a:pt x="725170" y="1710690"/>
                    <a:pt x="701040" y="1488440"/>
                    <a:pt x="689610" y="1324610"/>
                  </a:cubicBezTo>
                  <a:cubicBezTo>
                    <a:pt x="680720" y="1187450"/>
                    <a:pt x="698500" y="1069340"/>
                    <a:pt x="683260" y="947420"/>
                  </a:cubicBezTo>
                  <a:cubicBezTo>
                    <a:pt x="669290" y="829310"/>
                    <a:pt x="674370" y="643890"/>
                    <a:pt x="605790" y="603250"/>
                  </a:cubicBezTo>
                  <a:cubicBezTo>
                    <a:pt x="541020" y="563880"/>
                    <a:pt x="378460" y="685800"/>
                    <a:pt x="295910" y="687070"/>
                  </a:cubicBezTo>
                  <a:cubicBezTo>
                    <a:pt x="241300" y="688340"/>
                    <a:pt x="200660" y="674370"/>
                    <a:pt x="160020" y="654050"/>
                  </a:cubicBezTo>
                  <a:cubicBezTo>
                    <a:pt x="119380" y="632460"/>
                    <a:pt x="80010" y="598170"/>
                    <a:pt x="54610" y="561340"/>
                  </a:cubicBezTo>
                  <a:cubicBezTo>
                    <a:pt x="29210" y="524510"/>
                    <a:pt x="10160" y="474980"/>
                    <a:pt x="5080" y="430530"/>
                  </a:cubicBezTo>
                  <a:cubicBezTo>
                    <a:pt x="0" y="386080"/>
                    <a:pt x="6350" y="334010"/>
                    <a:pt x="22860" y="292100"/>
                  </a:cubicBezTo>
                  <a:cubicBezTo>
                    <a:pt x="39370" y="250190"/>
                    <a:pt x="67310" y="207010"/>
                    <a:pt x="101600" y="176530"/>
                  </a:cubicBezTo>
                  <a:cubicBezTo>
                    <a:pt x="135890" y="146050"/>
                    <a:pt x="185420" y="124460"/>
                    <a:pt x="226060" y="111760"/>
                  </a:cubicBezTo>
                  <a:cubicBezTo>
                    <a:pt x="261620" y="100330"/>
                    <a:pt x="304800" y="76200"/>
                    <a:pt x="328930" y="97790"/>
                  </a:cubicBezTo>
                  <a:cubicBezTo>
                    <a:pt x="386080" y="148590"/>
                    <a:pt x="328930" y="687070"/>
                    <a:pt x="328930" y="687070"/>
                  </a:cubicBezTo>
                </a:path>
              </a:pathLst>
            </a:custGeom>
            <a:solidFill>
              <a:srgbClr val="1DAB9D">
                <a:alpha val="49804"/>
              </a:srgbClr>
            </a:solidFill>
            <a:ln cap="sq">
              <a:noFill/>
              <a:prstDash val="solid"/>
              <a:miter/>
            </a:ln>
          </p:spPr>
        </p:sp>
      </p:grpSp>
    </p:spTree>
  </p:cSld>
  <p:clrMapOvr>
    <a:masterClrMapping/>
  </p:clrMapOvr>
</p:sld>
</file>

<file path=ppt/slides/slide1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9000"/>
            </a:blip>
            <a:stretch>
              <a:fillRect l="0" t="-31168" r="0" b="-46609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4352270" y="-56198"/>
            <a:ext cx="4164330" cy="3105150"/>
            <a:chOff x="0" y="0"/>
            <a:chExt cx="5552440" cy="41402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25400" y="-31750"/>
              <a:ext cx="5488940" cy="4138930"/>
            </a:xfrm>
            <a:custGeom>
              <a:avLst/>
              <a:gdLst/>
              <a:ahLst/>
              <a:cxnLst/>
              <a:rect r="r" b="b" t="t" l="l"/>
              <a:pathLst>
                <a:path h="4138930" w="5488940">
                  <a:moveTo>
                    <a:pt x="683260" y="158750"/>
                  </a:moveTo>
                  <a:cubicBezTo>
                    <a:pt x="608330" y="787400"/>
                    <a:pt x="590550" y="889000"/>
                    <a:pt x="608330" y="995680"/>
                  </a:cubicBezTo>
                  <a:cubicBezTo>
                    <a:pt x="626110" y="1101090"/>
                    <a:pt x="652780" y="1202690"/>
                    <a:pt x="721360" y="1303020"/>
                  </a:cubicBezTo>
                  <a:cubicBezTo>
                    <a:pt x="815340" y="1440180"/>
                    <a:pt x="1018540" y="1620520"/>
                    <a:pt x="1179830" y="1703070"/>
                  </a:cubicBezTo>
                  <a:cubicBezTo>
                    <a:pt x="1315720" y="1772920"/>
                    <a:pt x="1465580" y="1795780"/>
                    <a:pt x="1606550" y="1802130"/>
                  </a:cubicBezTo>
                  <a:cubicBezTo>
                    <a:pt x="1744980" y="1808480"/>
                    <a:pt x="1849120" y="1778000"/>
                    <a:pt x="2018030" y="1743710"/>
                  </a:cubicBezTo>
                  <a:cubicBezTo>
                    <a:pt x="2298700" y="1686560"/>
                    <a:pt x="2848610" y="1512570"/>
                    <a:pt x="3121660" y="1447800"/>
                  </a:cubicBezTo>
                  <a:cubicBezTo>
                    <a:pt x="3280410" y="1410970"/>
                    <a:pt x="3378200" y="1388110"/>
                    <a:pt x="3500120" y="1370330"/>
                  </a:cubicBezTo>
                  <a:cubicBezTo>
                    <a:pt x="3613150" y="1353820"/>
                    <a:pt x="3716020" y="1338580"/>
                    <a:pt x="3831590" y="1343660"/>
                  </a:cubicBezTo>
                  <a:cubicBezTo>
                    <a:pt x="3958590" y="1350010"/>
                    <a:pt x="4099560" y="1361440"/>
                    <a:pt x="4230370" y="1413510"/>
                  </a:cubicBezTo>
                  <a:cubicBezTo>
                    <a:pt x="4380230" y="1473200"/>
                    <a:pt x="4558030" y="1600200"/>
                    <a:pt x="4671060" y="1705610"/>
                  </a:cubicBezTo>
                  <a:cubicBezTo>
                    <a:pt x="4761230" y="1789430"/>
                    <a:pt x="4814570" y="1875790"/>
                    <a:pt x="4874260" y="1972310"/>
                  </a:cubicBezTo>
                  <a:cubicBezTo>
                    <a:pt x="4935220" y="2071370"/>
                    <a:pt x="4979670" y="2165350"/>
                    <a:pt x="5030470" y="2292350"/>
                  </a:cubicBezTo>
                  <a:cubicBezTo>
                    <a:pt x="5100320" y="2465070"/>
                    <a:pt x="5173980" y="2708910"/>
                    <a:pt x="5234940" y="2924810"/>
                  </a:cubicBezTo>
                  <a:cubicBezTo>
                    <a:pt x="5297170" y="3145790"/>
                    <a:pt x="5342890" y="3455670"/>
                    <a:pt x="5396230" y="3601720"/>
                  </a:cubicBezTo>
                  <a:cubicBezTo>
                    <a:pt x="5422900" y="3676650"/>
                    <a:pt x="5488940" y="3704590"/>
                    <a:pt x="5476240" y="3763010"/>
                  </a:cubicBezTo>
                  <a:cubicBezTo>
                    <a:pt x="5452110" y="3868420"/>
                    <a:pt x="5118100" y="4138930"/>
                    <a:pt x="5015230" y="4121150"/>
                  </a:cubicBezTo>
                  <a:cubicBezTo>
                    <a:pt x="4947920" y="4109720"/>
                    <a:pt x="4917440" y="3989070"/>
                    <a:pt x="4880610" y="3911600"/>
                  </a:cubicBezTo>
                  <a:cubicBezTo>
                    <a:pt x="4841240" y="3826510"/>
                    <a:pt x="4817110" y="3727450"/>
                    <a:pt x="4792980" y="3628390"/>
                  </a:cubicBezTo>
                  <a:cubicBezTo>
                    <a:pt x="4767580" y="3524250"/>
                    <a:pt x="4761230" y="3426460"/>
                    <a:pt x="4730750" y="3300730"/>
                  </a:cubicBezTo>
                  <a:cubicBezTo>
                    <a:pt x="4687570" y="3125470"/>
                    <a:pt x="4608830" y="2858770"/>
                    <a:pt x="4545330" y="2678430"/>
                  </a:cubicBezTo>
                  <a:cubicBezTo>
                    <a:pt x="4494530" y="2536190"/>
                    <a:pt x="4452620" y="2411730"/>
                    <a:pt x="4390390" y="2301240"/>
                  </a:cubicBezTo>
                  <a:cubicBezTo>
                    <a:pt x="4334510" y="2203450"/>
                    <a:pt x="4281170" y="2105660"/>
                    <a:pt x="4196080" y="2043430"/>
                  </a:cubicBezTo>
                  <a:cubicBezTo>
                    <a:pt x="4105910" y="1977390"/>
                    <a:pt x="3971290" y="1938020"/>
                    <a:pt x="3853180" y="1926590"/>
                  </a:cubicBezTo>
                  <a:cubicBezTo>
                    <a:pt x="3732530" y="1913890"/>
                    <a:pt x="3623310" y="1946910"/>
                    <a:pt x="3477260" y="1974850"/>
                  </a:cubicBezTo>
                  <a:cubicBezTo>
                    <a:pt x="3263900" y="2015490"/>
                    <a:pt x="2967990" y="2106930"/>
                    <a:pt x="2703830" y="2170430"/>
                  </a:cubicBezTo>
                  <a:cubicBezTo>
                    <a:pt x="2426970" y="2236470"/>
                    <a:pt x="2066290" y="2332990"/>
                    <a:pt x="1851660" y="2363470"/>
                  </a:cubicBezTo>
                  <a:cubicBezTo>
                    <a:pt x="1723390" y="2381250"/>
                    <a:pt x="1643380" y="2386330"/>
                    <a:pt x="1539240" y="2382520"/>
                  </a:cubicBezTo>
                  <a:cubicBezTo>
                    <a:pt x="1432560" y="2377440"/>
                    <a:pt x="1324610" y="2363470"/>
                    <a:pt x="1216660" y="2335530"/>
                  </a:cubicBezTo>
                  <a:cubicBezTo>
                    <a:pt x="1102360" y="2305050"/>
                    <a:pt x="994410" y="2265680"/>
                    <a:pt x="873760" y="2200910"/>
                  </a:cubicBezTo>
                  <a:cubicBezTo>
                    <a:pt x="717550" y="2117090"/>
                    <a:pt x="488950" y="1983740"/>
                    <a:pt x="368300" y="1849120"/>
                  </a:cubicBezTo>
                  <a:cubicBezTo>
                    <a:pt x="267970" y="1738630"/>
                    <a:pt x="220980" y="1615440"/>
                    <a:pt x="165100" y="1480820"/>
                  </a:cubicBezTo>
                  <a:cubicBezTo>
                    <a:pt x="104140" y="1332230"/>
                    <a:pt x="44450" y="1144270"/>
                    <a:pt x="25400" y="988060"/>
                  </a:cubicBezTo>
                  <a:cubicBezTo>
                    <a:pt x="8890" y="849630"/>
                    <a:pt x="27940" y="731520"/>
                    <a:pt x="38100" y="591820"/>
                  </a:cubicBezTo>
                  <a:cubicBezTo>
                    <a:pt x="49530" y="433070"/>
                    <a:pt x="0" y="158750"/>
                    <a:pt x="97790" y="82550"/>
                  </a:cubicBezTo>
                  <a:cubicBezTo>
                    <a:pt x="203200" y="0"/>
                    <a:pt x="683260" y="158750"/>
                    <a:pt x="683260" y="158750"/>
                  </a:cubicBezTo>
                </a:path>
              </a:pathLst>
            </a:custGeom>
            <a:solidFill>
              <a:srgbClr val="1DAB9D">
                <a:alpha val="49804"/>
              </a:srgbClr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5" id="5"/>
          <p:cNvGrpSpPr/>
          <p:nvPr/>
        </p:nvGrpSpPr>
        <p:grpSpPr>
          <a:xfrm rot="0">
            <a:off x="14789468" y="121920"/>
            <a:ext cx="4023360" cy="2697480"/>
            <a:chOff x="0" y="0"/>
            <a:chExt cx="5364480" cy="359664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-59690" y="-52070"/>
              <a:ext cx="5440680" cy="3681730"/>
            </a:xfrm>
            <a:custGeom>
              <a:avLst/>
              <a:gdLst/>
              <a:ahLst/>
              <a:cxnLst/>
              <a:rect r="r" b="b" t="t" l="l"/>
              <a:pathLst>
                <a:path h="3681730" w="5440680">
                  <a:moveTo>
                    <a:pt x="701040" y="102870"/>
                  </a:moveTo>
                  <a:cubicBezTo>
                    <a:pt x="739140" y="858520"/>
                    <a:pt x="891540" y="934720"/>
                    <a:pt x="1004570" y="1014730"/>
                  </a:cubicBezTo>
                  <a:cubicBezTo>
                    <a:pt x="1111250" y="1090930"/>
                    <a:pt x="1221740" y="1165860"/>
                    <a:pt x="1338580" y="1202690"/>
                  </a:cubicBezTo>
                  <a:cubicBezTo>
                    <a:pt x="1451610" y="1238250"/>
                    <a:pt x="1582420" y="1245870"/>
                    <a:pt x="1692910" y="1235710"/>
                  </a:cubicBezTo>
                  <a:cubicBezTo>
                    <a:pt x="1794510" y="1226820"/>
                    <a:pt x="1851660" y="1201420"/>
                    <a:pt x="1979930" y="1156970"/>
                  </a:cubicBezTo>
                  <a:cubicBezTo>
                    <a:pt x="2259330" y="1059180"/>
                    <a:pt x="2994660" y="684530"/>
                    <a:pt x="3280410" y="603250"/>
                  </a:cubicBezTo>
                  <a:cubicBezTo>
                    <a:pt x="3413760" y="565150"/>
                    <a:pt x="3478530" y="551180"/>
                    <a:pt x="3582670" y="556260"/>
                  </a:cubicBezTo>
                  <a:cubicBezTo>
                    <a:pt x="3694430" y="561340"/>
                    <a:pt x="3820160" y="596900"/>
                    <a:pt x="3928110" y="643890"/>
                  </a:cubicBezTo>
                  <a:cubicBezTo>
                    <a:pt x="4038600" y="692150"/>
                    <a:pt x="4147820" y="773430"/>
                    <a:pt x="4237990" y="845820"/>
                  </a:cubicBezTo>
                  <a:cubicBezTo>
                    <a:pt x="4318000" y="910590"/>
                    <a:pt x="4381500" y="977900"/>
                    <a:pt x="4447540" y="1051560"/>
                  </a:cubicBezTo>
                  <a:cubicBezTo>
                    <a:pt x="4516120" y="1127760"/>
                    <a:pt x="4580890" y="1210310"/>
                    <a:pt x="4643120" y="1297940"/>
                  </a:cubicBezTo>
                  <a:cubicBezTo>
                    <a:pt x="4709160" y="1390650"/>
                    <a:pt x="4782820" y="1490980"/>
                    <a:pt x="4831080" y="1596390"/>
                  </a:cubicBezTo>
                  <a:cubicBezTo>
                    <a:pt x="4879340" y="1699260"/>
                    <a:pt x="4907280" y="1816100"/>
                    <a:pt x="4935220" y="1922780"/>
                  </a:cubicBezTo>
                  <a:cubicBezTo>
                    <a:pt x="4960620" y="2021840"/>
                    <a:pt x="4968240" y="2114550"/>
                    <a:pt x="4994910" y="2213610"/>
                  </a:cubicBezTo>
                  <a:cubicBezTo>
                    <a:pt x="5022850" y="2320290"/>
                    <a:pt x="5063490" y="2435860"/>
                    <a:pt x="5101590" y="2540000"/>
                  </a:cubicBezTo>
                  <a:cubicBezTo>
                    <a:pt x="5137150" y="2636520"/>
                    <a:pt x="5177790" y="2716530"/>
                    <a:pt x="5213350" y="2815590"/>
                  </a:cubicBezTo>
                  <a:cubicBezTo>
                    <a:pt x="5252720" y="2926080"/>
                    <a:pt x="5298440" y="3048000"/>
                    <a:pt x="5325110" y="3173730"/>
                  </a:cubicBezTo>
                  <a:cubicBezTo>
                    <a:pt x="5353050" y="3308350"/>
                    <a:pt x="5440680" y="3526790"/>
                    <a:pt x="5373370" y="3597910"/>
                  </a:cubicBezTo>
                  <a:cubicBezTo>
                    <a:pt x="5293360" y="3681730"/>
                    <a:pt x="4859020" y="3634740"/>
                    <a:pt x="4790440" y="3562350"/>
                  </a:cubicBezTo>
                  <a:cubicBezTo>
                    <a:pt x="4753610" y="3524250"/>
                    <a:pt x="4795520" y="3459480"/>
                    <a:pt x="4786630" y="3395980"/>
                  </a:cubicBezTo>
                  <a:cubicBezTo>
                    <a:pt x="4773930" y="3308350"/>
                    <a:pt x="4744720" y="3208020"/>
                    <a:pt x="4705350" y="3084830"/>
                  </a:cubicBezTo>
                  <a:cubicBezTo>
                    <a:pt x="4645660" y="2899410"/>
                    <a:pt x="4498340" y="2594610"/>
                    <a:pt x="4441190" y="2396490"/>
                  </a:cubicBezTo>
                  <a:cubicBezTo>
                    <a:pt x="4399280" y="2252980"/>
                    <a:pt x="4404360" y="2134870"/>
                    <a:pt x="4363720" y="2014220"/>
                  </a:cubicBezTo>
                  <a:cubicBezTo>
                    <a:pt x="4324350" y="1896110"/>
                    <a:pt x="4265930" y="1781810"/>
                    <a:pt x="4201160" y="1680210"/>
                  </a:cubicBezTo>
                  <a:cubicBezTo>
                    <a:pt x="4137660" y="1581150"/>
                    <a:pt x="4057650" y="1490980"/>
                    <a:pt x="3980180" y="1409700"/>
                  </a:cubicBezTo>
                  <a:cubicBezTo>
                    <a:pt x="3907790" y="1333500"/>
                    <a:pt x="3837940" y="1247140"/>
                    <a:pt x="3750310" y="1205230"/>
                  </a:cubicBezTo>
                  <a:cubicBezTo>
                    <a:pt x="3663950" y="1163320"/>
                    <a:pt x="3581400" y="1141730"/>
                    <a:pt x="3456940" y="1156970"/>
                  </a:cubicBezTo>
                  <a:cubicBezTo>
                    <a:pt x="3216910" y="1187450"/>
                    <a:pt x="2679700" y="1502410"/>
                    <a:pt x="2439670" y="1601470"/>
                  </a:cubicBezTo>
                  <a:cubicBezTo>
                    <a:pt x="2308860" y="1654810"/>
                    <a:pt x="2235200" y="1686560"/>
                    <a:pt x="2134870" y="1719580"/>
                  </a:cubicBezTo>
                  <a:cubicBezTo>
                    <a:pt x="2038350" y="1751330"/>
                    <a:pt x="1949450" y="1783080"/>
                    <a:pt x="1847850" y="1799590"/>
                  </a:cubicBezTo>
                  <a:cubicBezTo>
                    <a:pt x="1738630" y="1817370"/>
                    <a:pt x="1612900" y="1823720"/>
                    <a:pt x="1502410" y="1818640"/>
                  </a:cubicBezTo>
                  <a:cubicBezTo>
                    <a:pt x="1400810" y="1813560"/>
                    <a:pt x="1309370" y="1804670"/>
                    <a:pt x="1210310" y="1776730"/>
                  </a:cubicBezTo>
                  <a:cubicBezTo>
                    <a:pt x="1099820" y="1744980"/>
                    <a:pt x="981710" y="1691640"/>
                    <a:pt x="875030" y="1629410"/>
                  </a:cubicBezTo>
                  <a:cubicBezTo>
                    <a:pt x="765810" y="1565910"/>
                    <a:pt x="670560" y="1503680"/>
                    <a:pt x="566420" y="1400810"/>
                  </a:cubicBezTo>
                  <a:cubicBezTo>
                    <a:pt x="424180" y="1258570"/>
                    <a:pt x="210820" y="1038860"/>
                    <a:pt x="134620" y="821690"/>
                  </a:cubicBezTo>
                  <a:cubicBezTo>
                    <a:pt x="58420" y="605790"/>
                    <a:pt x="0" y="217170"/>
                    <a:pt x="110490" y="102870"/>
                  </a:cubicBezTo>
                  <a:cubicBezTo>
                    <a:pt x="210820" y="0"/>
                    <a:pt x="701040" y="102870"/>
                    <a:pt x="701040" y="102870"/>
                  </a:cubicBezTo>
                </a:path>
              </a:pathLst>
            </a:custGeom>
            <a:solidFill>
              <a:srgbClr val="1AC8DB">
                <a:alpha val="49804"/>
              </a:srgbClr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7" id="7"/>
          <p:cNvGrpSpPr/>
          <p:nvPr/>
        </p:nvGrpSpPr>
        <p:grpSpPr>
          <a:xfrm rot="0">
            <a:off x="165928" y="7117051"/>
            <a:ext cx="5023485" cy="3392102"/>
            <a:chOff x="0" y="0"/>
            <a:chExt cx="6697980" cy="4522803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55039"/>
              <a:ext cx="6711950" cy="4481734"/>
            </a:xfrm>
            <a:custGeom>
              <a:avLst/>
              <a:gdLst/>
              <a:ahLst/>
              <a:cxnLst/>
              <a:rect r="r" b="b" t="t" l="l"/>
              <a:pathLst>
                <a:path h="4481734" w="6711950">
                  <a:moveTo>
                    <a:pt x="179070" y="0"/>
                  </a:moveTo>
                  <a:cubicBezTo>
                    <a:pt x="426720" y="63294"/>
                    <a:pt x="613410" y="97693"/>
                    <a:pt x="722630" y="174747"/>
                  </a:cubicBezTo>
                  <a:cubicBezTo>
                    <a:pt x="824230" y="246298"/>
                    <a:pt x="919480" y="354999"/>
                    <a:pt x="966470" y="470580"/>
                  </a:cubicBezTo>
                  <a:cubicBezTo>
                    <a:pt x="1014730" y="587537"/>
                    <a:pt x="1007110" y="740270"/>
                    <a:pt x="1005840" y="876490"/>
                  </a:cubicBezTo>
                  <a:cubicBezTo>
                    <a:pt x="1004570" y="1015463"/>
                    <a:pt x="967740" y="1164067"/>
                    <a:pt x="958850" y="1294784"/>
                  </a:cubicBezTo>
                  <a:cubicBezTo>
                    <a:pt x="949960" y="1410366"/>
                    <a:pt x="946150" y="1514939"/>
                    <a:pt x="948690" y="1623640"/>
                  </a:cubicBezTo>
                  <a:cubicBezTo>
                    <a:pt x="951230" y="1730966"/>
                    <a:pt x="947420" y="1821780"/>
                    <a:pt x="974090" y="1945617"/>
                  </a:cubicBezTo>
                  <a:cubicBezTo>
                    <a:pt x="1013460" y="2129996"/>
                    <a:pt x="1132840" y="2435461"/>
                    <a:pt x="1215390" y="2606081"/>
                  </a:cubicBezTo>
                  <a:cubicBezTo>
                    <a:pt x="1271270" y="2723038"/>
                    <a:pt x="1304290" y="2824859"/>
                    <a:pt x="1386840" y="2886778"/>
                  </a:cubicBezTo>
                  <a:cubicBezTo>
                    <a:pt x="1477010" y="2954200"/>
                    <a:pt x="1610360" y="2966584"/>
                    <a:pt x="1751330" y="2972088"/>
                  </a:cubicBezTo>
                  <a:cubicBezTo>
                    <a:pt x="1941830" y="2978968"/>
                    <a:pt x="2207260" y="2904665"/>
                    <a:pt x="2428240" y="2866138"/>
                  </a:cubicBezTo>
                  <a:cubicBezTo>
                    <a:pt x="2641600" y="2828987"/>
                    <a:pt x="2880360" y="2787708"/>
                    <a:pt x="3055620" y="2746429"/>
                  </a:cubicBezTo>
                  <a:cubicBezTo>
                    <a:pt x="3182620" y="2716158"/>
                    <a:pt x="3272790" y="2694143"/>
                    <a:pt x="3382010" y="2655615"/>
                  </a:cubicBezTo>
                  <a:cubicBezTo>
                    <a:pt x="3496310" y="2615713"/>
                    <a:pt x="3610610" y="2538658"/>
                    <a:pt x="3724910" y="2507011"/>
                  </a:cubicBezTo>
                  <a:cubicBezTo>
                    <a:pt x="3832860" y="2476740"/>
                    <a:pt x="3942080" y="2456100"/>
                    <a:pt x="4048760" y="2462980"/>
                  </a:cubicBezTo>
                  <a:cubicBezTo>
                    <a:pt x="4155440" y="2469860"/>
                    <a:pt x="4263390" y="2511139"/>
                    <a:pt x="4363720" y="2549666"/>
                  </a:cubicBezTo>
                  <a:cubicBezTo>
                    <a:pt x="4462780" y="2586817"/>
                    <a:pt x="4563110" y="2623968"/>
                    <a:pt x="4646930" y="2687263"/>
                  </a:cubicBezTo>
                  <a:cubicBezTo>
                    <a:pt x="4732020" y="2750557"/>
                    <a:pt x="4800600" y="2837243"/>
                    <a:pt x="4869180" y="2928057"/>
                  </a:cubicBezTo>
                  <a:cubicBezTo>
                    <a:pt x="4942840" y="3024375"/>
                    <a:pt x="4983480" y="3168851"/>
                    <a:pt x="5069840" y="3251409"/>
                  </a:cubicBezTo>
                  <a:cubicBezTo>
                    <a:pt x="5153660" y="3332591"/>
                    <a:pt x="5280660" y="3360110"/>
                    <a:pt x="5378450" y="3422029"/>
                  </a:cubicBezTo>
                  <a:cubicBezTo>
                    <a:pt x="5472430" y="3481196"/>
                    <a:pt x="5543550" y="3570633"/>
                    <a:pt x="5646420" y="3611912"/>
                  </a:cubicBezTo>
                  <a:cubicBezTo>
                    <a:pt x="5763260" y="3657319"/>
                    <a:pt x="5923280" y="3631176"/>
                    <a:pt x="6049010" y="3662823"/>
                  </a:cubicBezTo>
                  <a:cubicBezTo>
                    <a:pt x="6167120" y="3693094"/>
                    <a:pt x="6303010" y="3771524"/>
                    <a:pt x="6383020" y="3792164"/>
                  </a:cubicBezTo>
                  <a:cubicBezTo>
                    <a:pt x="6426200" y="3803172"/>
                    <a:pt x="6456680" y="3775652"/>
                    <a:pt x="6487160" y="3804548"/>
                  </a:cubicBezTo>
                  <a:cubicBezTo>
                    <a:pt x="6560820" y="3871970"/>
                    <a:pt x="6711950" y="4334295"/>
                    <a:pt x="6647180" y="4412725"/>
                  </a:cubicBezTo>
                  <a:cubicBezTo>
                    <a:pt x="6588760" y="4481733"/>
                    <a:pt x="6327140" y="4356310"/>
                    <a:pt x="6186170" y="4323287"/>
                  </a:cubicBezTo>
                  <a:cubicBezTo>
                    <a:pt x="6065520" y="4294392"/>
                    <a:pt x="5961380" y="4255865"/>
                    <a:pt x="5853430" y="4229721"/>
                  </a:cubicBezTo>
                  <a:cubicBezTo>
                    <a:pt x="5753100" y="4204954"/>
                    <a:pt x="5657850" y="4198074"/>
                    <a:pt x="5558790" y="4170555"/>
                  </a:cubicBezTo>
                  <a:cubicBezTo>
                    <a:pt x="5454650" y="4141659"/>
                    <a:pt x="5363210" y="4115516"/>
                    <a:pt x="5245100" y="4057725"/>
                  </a:cubicBezTo>
                  <a:cubicBezTo>
                    <a:pt x="5071110" y="3972416"/>
                    <a:pt x="4766310" y="3801795"/>
                    <a:pt x="4632960" y="3666951"/>
                  </a:cubicBezTo>
                  <a:cubicBezTo>
                    <a:pt x="4545330" y="3578889"/>
                    <a:pt x="4530090" y="3479819"/>
                    <a:pt x="4462780" y="3394509"/>
                  </a:cubicBezTo>
                  <a:cubicBezTo>
                    <a:pt x="4392930" y="3305072"/>
                    <a:pt x="4311650" y="3200498"/>
                    <a:pt x="4217670" y="3144084"/>
                  </a:cubicBezTo>
                  <a:cubicBezTo>
                    <a:pt x="4124960" y="3089045"/>
                    <a:pt x="4006850" y="3047766"/>
                    <a:pt x="3905250" y="3058774"/>
                  </a:cubicBezTo>
                  <a:cubicBezTo>
                    <a:pt x="3802380" y="3069782"/>
                    <a:pt x="3708400" y="3171603"/>
                    <a:pt x="3606800" y="3215634"/>
                  </a:cubicBezTo>
                  <a:cubicBezTo>
                    <a:pt x="3505200" y="3259665"/>
                    <a:pt x="3429000" y="3287184"/>
                    <a:pt x="3295650" y="3321583"/>
                  </a:cubicBezTo>
                  <a:cubicBezTo>
                    <a:pt x="3067050" y="3382126"/>
                    <a:pt x="2589530" y="3445420"/>
                    <a:pt x="2345690" y="3497707"/>
                  </a:cubicBezTo>
                  <a:cubicBezTo>
                    <a:pt x="2193290" y="3530731"/>
                    <a:pt x="2092960" y="3573385"/>
                    <a:pt x="1973580" y="3587145"/>
                  </a:cubicBezTo>
                  <a:cubicBezTo>
                    <a:pt x="1864360" y="3599529"/>
                    <a:pt x="1761490" y="3596776"/>
                    <a:pt x="1658620" y="3583017"/>
                  </a:cubicBezTo>
                  <a:cubicBezTo>
                    <a:pt x="1555750" y="3569257"/>
                    <a:pt x="1454150" y="3544490"/>
                    <a:pt x="1356360" y="3508715"/>
                  </a:cubicBezTo>
                  <a:cubicBezTo>
                    <a:pt x="1256030" y="3472939"/>
                    <a:pt x="1151890" y="3427533"/>
                    <a:pt x="1064260" y="3368366"/>
                  </a:cubicBezTo>
                  <a:cubicBezTo>
                    <a:pt x="979170" y="3310576"/>
                    <a:pt x="895350" y="3244529"/>
                    <a:pt x="833120" y="3157843"/>
                  </a:cubicBezTo>
                  <a:cubicBezTo>
                    <a:pt x="767080" y="3067029"/>
                    <a:pt x="735330" y="2961080"/>
                    <a:pt x="681990" y="2831739"/>
                  </a:cubicBezTo>
                  <a:cubicBezTo>
                    <a:pt x="608330" y="2654239"/>
                    <a:pt x="494030" y="2362534"/>
                    <a:pt x="445770" y="2182283"/>
                  </a:cubicBezTo>
                  <a:cubicBezTo>
                    <a:pt x="412750" y="2059822"/>
                    <a:pt x="401320" y="1980016"/>
                    <a:pt x="388620" y="1867186"/>
                  </a:cubicBezTo>
                  <a:cubicBezTo>
                    <a:pt x="373380" y="1740598"/>
                    <a:pt x="363220" y="1591993"/>
                    <a:pt x="365760" y="1461276"/>
                  </a:cubicBezTo>
                  <a:cubicBezTo>
                    <a:pt x="368300" y="1337439"/>
                    <a:pt x="375920" y="1219106"/>
                    <a:pt x="398780" y="1100773"/>
                  </a:cubicBezTo>
                  <a:cubicBezTo>
                    <a:pt x="421640" y="981064"/>
                    <a:pt x="538480" y="820076"/>
                    <a:pt x="501650" y="745774"/>
                  </a:cubicBezTo>
                  <a:cubicBezTo>
                    <a:pt x="466090" y="674223"/>
                    <a:pt x="283210" y="672847"/>
                    <a:pt x="199390" y="652208"/>
                  </a:cubicBezTo>
                  <a:cubicBezTo>
                    <a:pt x="140970" y="637072"/>
                    <a:pt x="76200" y="664592"/>
                    <a:pt x="50800" y="623313"/>
                  </a:cubicBezTo>
                  <a:cubicBezTo>
                    <a:pt x="0" y="540755"/>
                    <a:pt x="179070" y="0"/>
                    <a:pt x="179070" y="0"/>
                  </a:cubicBezTo>
                </a:path>
              </a:pathLst>
            </a:custGeom>
            <a:solidFill>
              <a:srgbClr val="1AC8DB">
                <a:alpha val="49804"/>
              </a:srgbClr>
            </a:solidFill>
            <a:ln cap="sq">
              <a:noFill/>
              <a:prstDash val="solid"/>
              <a:miter/>
            </a:ln>
          </p:spPr>
        </p:sp>
      </p:grpSp>
      <p:sp>
        <p:nvSpPr>
          <p:cNvPr name="Freeform 9" id="9"/>
          <p:cNvSpPr/>
          <p:nvPr/>
        </p:nvSpPr>
        <p:spPr>
          <a:xfrm flipH="false" flipV="false" rot="0">
            <a:off x="718885" y="666990"/>
            <a:ext cx="3917570" cy="7258306"/>
          </a:xfrm>
          <a:custGeom>
            <a:avLst/>
            <a:gdLst/>
            <a:ahLst/>
            <a:cxnLst/>
            <a:rect r="r" b="b" t="t" l="l"/>
            <a:pathLst>
              <a:path h="7258306" w="3917570">
                <a:moveTo>
                  <a:pt x="0" y="0"/>
                </a:moveTo>
                <a:lnTo>
                  <a:pt x="3917571" y="0"/>
                </a:lnTo>
                <a:lnTo>
                  <a:pt x="3917571" y="7258307"/>
                </a:lnTo>
                <a:lnTo>
                  <a:pt x="0" y="725830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16550" r="-12310" b="-18156"/>
            </a:stretch>
          </a:blipFill>
          <a:ln w="38100" cap="sq">
            <a:solidFill>
              <a:srgbClr val="000000"/>
            </a:solidFill>
            <a:prstDash val="solid"/>
            <a:miter/>
          </a:ln>
        </p:spPr>
      </p:sp>
      <p:sp>
        <p:nvSpPr>
          <p:cNvPr name="Freeform 10" id="10"/>
          <p:cNvSpPr/>
          <p:nvPr/>
        </p:nvSpPr>
        <p:spPr>
          <a:xfrm flipH="false" flipV="false" rot="0">
            <a:off x="2677670" y="2567291"/>
            <a:ext cx="3643034" cy="6168917"/>
          </a:xfrm>
          <a:custGeom>
            <a:avLst/>
            <a:gdLst/>
            <a:ahLst/>
            <a:cxnLst/>
            <a:rect r="r" b="b" t="t" l="l"/>
            <a:pathLst>
              <a:path h="6168917" w="3643034">
                <a:moveTo>
                  <a:pt x="0" y="0"/>
                </a:moveTo>
                <a:lnTo>
                  <a:pt x="3643035" y="0"/>
                </a:lnTo>
                <a:lnTo>
                  <a:pt x="3643035" y="6168917"/>
                </a:lnTo>
                <a:lnTo>
                  <a:pt x="0" y="616891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-27400" r="0" b="-3832"/>
            </a:stretch>
          </a:blipFill>
          <a:ln w="38100" cap="sq">
            <a:solidFill>
              <a:srgbClr val="000000"/>
            </a:solidFill>
            <a:prstDash val="solid"/>
            <a:miter/>
          </a:ln>
        </p:spPr>
      </p:sp>
      <p:sp>
        <p:nvSpPr>
          <p:cNvPr name="Freeform 11" id="11"/>
          <p:cNvSpPr/>
          <p:nvPr/>
        </p:nvSpPr>
        <p:spPr>
          <a:xfrm flipH="false" flipV="false" rot="0">
            <a:off x="4924681" y="3621855"/>
            <a:ext cx="3931094" cy="6283340"/>
          </a:xfrm>
          <a:custGeom>
            <a:avLst/>
            <a:gdLst/>
            <a:ahLst/>
            <a:cxnLst/>
            <a:rect r="r" b="b" t="t" l="l"/>
            <a:pathLst>
              <a:path h="6283340" w="3931094">
                <a:moveTo>
                  <a:pt x="0" y="0"/>
                </a:moveTo>
                <a:lnTo>
                  <a:pt x="3931094" y="0"/>
                </a:lnTo>
                <a:lnTo>
                  <a:pt x="3931094" y="6283340"/>
                </a:lnTo>
                <a:lnTo>
                  <a:pt x="0" y="628334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-25612" r="0" b="-13418"/>
            </a:stretch>
          </a:blipFill>
          <a:ln w="38100" cap="sq">
            <a:solidFill>
              <a:srgbClr val="000000"/>
            </a:solidFill>
            <a:prstDash val="solid"/>
            <a:miter/>
          </a:ln>
        </p:spPr>
      </p:sp>
      <p:sp>
        <p:nvSpPr>
          <p:cNvPr name="TextBox 12" id="12"/>
          <p:cNvSpPr txBox="true"/>
          <p:nvPr/>
        </p:nvSpPr>
        <p:spPr>
          <a:xfrm rot="0">
            <a:off x="9144000" y="331516"/>
            <a:ext cx="8574840" cy="102447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6412"/>
              </a:lnSpc>
            </a:pPr>
            <a:r>
              <a:rPr lang="en-US" sz="4580">
                <a:solidFill>
                  <a:srgbClr val="000000"/>
                </a:solidFill>
                <a:latin typeface="Helveticish Bold"/>
              </a:rPr>
              <a:t>Treatment - </a:t>
            </a:r>
            <a:r>
              <a:rPr lang="en-US" sz="4580">
                <a:solidFill>
                  <a:srgbClr val="000000"/>
                </a:solidFill>
                <a:latin typeface="Helveticish"/>
              </a:rPr>
              <a:t>High Level</a:t>
            </a:r>
          </a:p>
          <a:p>
            <a:pPr algn="just">
              <a:lnSpc>
                <a:spcPts val="6100"/>
              </a:lnSpc>
            </a:pPr>
          </a:p>
          <a:p>
            <a:pPr algn="just">
              <a:lnSpc>
                <a:spcPts val="5758"/>
              </a:lnSpc>
            </a:pPr>
            <a:r>
              <a:rPr lang="en-US" sz="4113">
                <a:solidFill>
                  <a:srgbClr val="000000"/>
                </a:solidFill>
                <a:latin typeface="Helveticish"/>
              </a:rPr>
              <a:t>This section describes medical treatment for TN</a:t>
            </a:r>
          </a:p>
          <a:p>
            <a:pPr algn="just">
              <a:lnSpc>
                <a:spcPts val="5758"/>
              </a:lnSpc>
            </a:pPr>
          </a:p>
          <a:p>
            <a:pPr algn="just" marL="888115" indent="-444057" lvl="1">
              <a:lnSpc>
                <a:spcPts val="5758"/>
              </a:lnSpc>
              <a:buFont typeface="Arial"/>
              <a:buChar char="•"/>
            </a:pPr>
            <a:r>
              <a:rPr lang="en-US" sz="4113">
                <a:solidFill>
                  <a:srgbClr val="000000"/>
                </a:solidFill>
                <a:latin typeface="Helveticish"/>
              </a:rPr>
              <a:t>Medication - split into various sub-sections (click on the + sign to open section)</a:t>
            </a:r>
          </a:p>
          <a:p>
            <a:pPr algn="just" marL="888115" indent="-444057" lvl="1">
              <a:lnSpc>
                <a:spcPts val="5758"/>
              </a:lnSpc>
              <a:buFont typeface="Arial"/>
              <a:buChar char="•"/>
            </a:pPr>
            <a:r>
              <a:rPr lang="en-US" sz="4113">
                <a:solidFill>
                  <a:srgbClr val="000000"/>
                </a:solidFill>
                <a:latin typeface="Helveticish"/>
              </a:rPr>
              <a:t>Surgical Options</a:t>
            </a:r>
          </a:p>
          <a:p>
            <a:pPr algn="just" marL="888115" indent="-444057" lvl="1">
              <a:lnSpc>
                <a:spcPts val="5758"/>
              </a:lnSpc>
              <a:buFont typeface="Arial"/>
              <a:buChar char="•"/>
            </a:pPr>
            <a:r>
              <a:rPr lang="en-US" sz="4113">
                <a:solidFill>
                  <a:srgbClr val="000000"/>
                </a:solidFill>
                <a:latin typeface="Helveticish"/>
              </a:rPr>
              <a:t>Alternative Medication</a:t>
            </a:r>
          </a:p>
          <a:p>
            <a:pPr algn="just">
              <a:lnSpc>
                <a:spcPts val="5758"/>
              </a:lnSpc>
            </a:pPr>
          </a:p>
          <a:p>
            <a:pPr algn="just">
              <a:lnSpc>
                <a:spcPts val="5758"/>
              </a:lnSpc>
            </a:pPr>
            <a:r>
              <a:rPr lang="en-US" sz="4113">
                <a:solidFill>
                  <a:srgbClr val="000000"/>
                </a:solidFill>
                <a:latin typeface="Helveticish"/>
              </a:rPr>
              <a:t>Each section explores current treatments in depth</a:t>
            </a:r>
          </a:p>
          <a:p>
            <a:pPr algn="just">
              <a:lnSpc>
                <a:spcPts val="5758"/>
              </a:lnSpc>
            </a:pPr>
          </a:p>
        </p:txBody>
      </p:sp>
      <p:grpSp>
        <p:nvGrpSpPr>
          <p:cNvPr name="Group 13" id="13"/>
          <p:cNvGrpSpPr/>
          <p:nvPr/>
        </p:nvGrpSpPr>
        <p:grpSpPr>
          <a:xfrm rot="0">
            <a:off x="15371445" y="-279318"/>
            <a:ext cx="3441383" cy="1892617"/>
            <a:chOff x="0" y="0"/>
            <a:chExt cx="4588510" cy="2523490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8890" y="49530"/>
              <a:ext cx="4537710" cy="2426970"/>
            </a:xfrm>
            <a:custGeom>
              <a:avLst/>
              <a:gdLst/>
              <a:ahLst/>
              <a:cxnLst/>
              <a:rect r="r" b="b" t="t" l="l"/>
              <a:pathLst>
                <a:path h="2426970" w="4537710">
                  <a:moveTo>
                    <a:pt x="626110" y="367030"/>
                  </a:moveTo>
                  <a:cubicBezTo>
                    <a:pt x="679450" y="708660"/>
                    <a:pt x="681990" y="871220"/>
                    <a:pt x="750570" y="915670"/>
                  </a:cubicBezTo>
                  <a:cubicBezTo>
                    <a:pt x="820420" y="961390"/>
                    <a:pt x="984250" y="915670"/>
                    <a:pt x="1080770" y="872490"/>
                  </a:cubicBezTo>
                  <a:cubicBezTo>
                    <a:pt x="1174750" y="829310"/>
                    <a:pt x="1231900" y="732790"/>
                    <a:pt x="1323340" y="657860"/>
                  </a:cubicBezTo>
                  <a:cubicBezTo>
                    <a:pt x="1432560" y="567690"/>
                    <a:pt x="1579880" y="458470"/>
                    <a:pt x="1696720" y="374650"/>
                  </a:cubicBezTo>
                  <a:cubicBezTo>
                    <a:pt x="1797050" y="303530"/>
                    <a:pt x="1878330" y="240030"/>
                    <a:pt x="1982470" y="185420"/>
                  </a:cubicBezTo>
                  <a:cubicBezTo>
                    <a:pt x="2095500" y="127000"/>
                    <a:pt x="2230120" y="69850"/>
                    <a:pt x="2354580" y="39370"/>
                  </a:cubicBezTo>
                  <a:cubicBezTo>
                    <a:pt x="2470150" y="10160"/>
                    <a:pt x="2586990" y="0"/>
                    <a:pt x="2702560" y="1270"/>
                  </a:cubicBezTo>
                  <a:cubicBezTo>
                    <a:pt x="2816860" y="2540"/>
                    <a:pt x="2934970" y="26670"/>
                    <a:pt x="3045460" y="49530"/>
                  </a:cubicBezTo>
                  <a:cubicBezTo>
                    <a:pt x="3150870" y="71120"/>
                    <a:pt x="3251200" y="90170"/>
                    <a:pt x="3351530" y="132080"/>
                  </a:cubicBezTo>
                  <a:cubicBezTo>
                    <a:pt x="3459480" y="176530"/>
                    <a:pt x="3572510" y="240030"/>
                    <a:pt x="3669030" y="316230"/>
                  </a:cubicBezTo>
                  <a:cubicBezTo>
                    <a:pt x="3769360" y="394970"/>
                    <a:pt x="3869690" y="504190"/>
                    <a:pt x="3940810" y="601980"/>
                  </a:cubicBezTo>
                  <a:cubicBezTo>
                    <a:pt x="4003040" y="688340"/>
                    <a:pt x="4044950" y="773430"/>
                    <a:pt x="4083050" y="866140"/>
                  </a:cubicBezTo>
                  <a:cubicBezTo>
                    <a:pt x="4121150" y="960120"/>
                    <a:pt x="4141470" y="1061720"/>
                    <a:pt x="4166870" y="1163320"/>
                  </a:cubicBezTo>
                  <a:cubicBezTo>
                    <a:pt x="4193540" y="1270000"/>
                    <a:pt x="4210050" y="1384300"/>
                    <a:pt x="4237990" y="1490980"/>
                  </a:cubicBezTo>
                  <a:cubicBezTo>
                    <a:pt x="4265930" y="1595120"/>
                    <a:pt x="4282440" y="1715770"/>
                    <a:pt x="4335780" y="1798320"/>
                  </a:cubicBezTo>
                  <a:cubicBezTo>
                    <a:pt x="4384040" y="1871980"/>
                    <a:pt x="4522470" y="1896110"/>
                    <a:pt x="4528820" y="1971040"/>
                  </a:cubicBezTo>
                  <a:cubicBezTo>
                    <a:pt x="4537710" y="2082800"/>
                    <a:pt x="4282440" y="2419350"/>
                    <a:pt x="4157980" y="2423160"/>
                  </a:cubicBezTo>
                  <a:cubicBezTo>
                    <a:pt x="4038600" y="2426970"/>
                    <a:pt x="3874770" y="2160270"/>
                    <a:pt x="3796030" y="2026920"/>
                  </a:cubicBezTo>
                  <a:cubicBezTo>
                    <a:pt x="3733800" y="1920240"/>
                    <a:pt x="3716020" y="1809750"/>
                    <a:pt x="3689350" y="1703070"/>
                  </a:cubicBezTo>
                  <a:cubicBezTo>
                    <a:pt x="3663950" y="1602740"/>
                    <a:pt x="3656330" y="1501140"/>
                    <a:pt x="3634740" y="1403350"/>
                  </a:cubicBezTo>
                  <a:cubicBezTo>
                    <a:pt x="3613150" y="1306830"/>
                    <a:pt x="3599180" y="1206500"/>
                    <a:pt x="3558540" y="1116330"/>
                  </a:cubicBezTo>
                  <a:cubicBezTo>
                    <a:pt x="3517900" y="1023620"/>
                    <a:pt x="3462020" y="929640"/>
                    <a:pt x="3388360" y="852170"/>
                  </a:cubicBezTo>
                  <a:cubicBezTo>
                    <a:pt x="3308350" y="768350"/>
                    <a:pt x="3201670" y="681990"/>
                    <a:pt x="3089910" y="637540"/>
                  </a:cubicBezTo>
                  <a:cubicBezTo>
                    <a:pt x="2975610" y="591820"/>
                    <a:pt x="2830830" y="586740"/>
                    <a:pt x="2710180" y="584200"/>
                  </a:cubicBezTo>
                  <a:cubicBezTo>
                    <a:pt x="2602230" y="581660"/>
                    <a:pt x="2513330" y="574040"/>
                    <a:pt x="2400300" y="614680"/>
                  </a:cubicBezTo>
                  <a:cubicBezTo>
                    <a:pt x="2231390" y="675640"/>
                    <a:pt x="2009140" y="868680"/>
                    <a:pt x="1826260" y="1003300"/>
                  </a:cubicBezTo>
                  <a:cubicBezTo>
                    <a:pt x="1651000" y="1132840"/>
                    <a:pt x="1479550" y="1309370"/>
                    <a:pt x="1324610" y="1403350"/>
                  </a:cubicBezTo>
                  <a:cubicBezTo>
                    <a:pt x="1209040" y="1473200"/>
                    <a:pt x="1111250" y="1524000"/>
                    <a:pt x="998220" y="1546860"/>
                  </a:cubicBezTo>
                  <a:cubicBezTo>
                    <a:pt x="885190" y="1569720"/>
                    <a:pt x="755650" y="1573530"/>
                    <a:pt x="643890" y="1539240"/>
                  </a:cubicBezTo>
                  <a:cubicBezTo>
                    <a:pt x="525780" y="1502410"/>
                    <a:pt x="389890" y="1414780"/>
                    <a:pt x="311150" y="1323340"/>
                  </a:cubicBezTo>
                  <a:cubicBezTo>
                    <a:pt x="238760" y="1239520"/>
                    <a:pt x="214630" y="1125220"/>
                    <a:pt x="176530" y="1021080"/>
                  </a:cubicBezTo>
                  <a:cubicBezTo>
                    <a:pt x="137160" y="914400"/>
                    <a:pt x="102870" y="792480"/>
                    <a:pt x="80010" y="689610"/>
                  </a:cubicBezTo>
                  <a:cubicBezTo>
                    <a:pt x="60960" y="601980"/>
                    <a:pt x="0" y="500380"/>
                    <a:pt x="41910" y="444500"/>
                  </a:cubicBezTo>
                  <a:cubicBezTo>
                    <a:pt x="106680" y="358140"/>
                    <a:pt x="626110" y="367030"/>
                    <a:pt x="626110" y="367030"/>
                  </a:cubicBezTo>
                </a:path>
              </a:pathLst>
            </a:custGeom>
            <a:solidFill>
              <a:srgbClr val="4E4E4E">
                <a:alpha val="49804"/>
              </a:srgbClr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15" id="15"/>
          <p:cNvGrpSpPr/>
          <p:nvPr/>
        </p:nvGrpSpPr>
        <p:grpSpPr>
          <a:xfrm rot="0">
            <a:off x="-260159" y="7740032"/>
            <a:ext cx="6357938" cy="3446145"/>
            <a:chOff x="0" y="0"/>
            <a:chExt cx="8477250" cy="4594860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45720" y="39370"/>
              <a:ext cx="8455660" cy="4538980"/>
            </a:xfrm>
            <a:custGeom>
              <a:avLst/>
              <a:gdLst/>
              <a:ahLst/>
              <a:cxnLst/>
              <a:rect r="r" b="b" t="t" l="l"/>
              <a:pathLst>
                <a:path h="4538980" w="8455660">
                  <a:moveTo>
                    <a:pt x="328930" y="687070"/>
                  </a:moveTo>
                  <a:cubicBezTo>
                    <a:pt x="200660" y="674370"/>
                    <a:pt x="182880" y="668020"/>
                    <a:pt x="160020" y="654050"/>
                  </a:cubicBezTo>
                  <a:cubicBezTo>
                    <a:pt x="127000" y="633730"/>
                    <a:pt x="77470" y="591820"/>
                    <a:pt x="54610" y="561340"/>
                  </a:cubicBezTo>
                  <a:cubicBezTo>
                    <a:pt x="38100" y="539750"/>
                    <a:pt x="30480" y="524510"/>
                    <a:pt x="22860" y="499110"/>
                  </a:cubicBezTo>
                  <a:cubicBezTo>
                    <a:pt x="11430" y="462280"/>
                    <a:pt x="0" y="405130"/>
                    <a:pt x="5080" y="360680"/>
                  </a:cubicBezTo>
                  <a:cubicBezTo>
                    <a:pt x="10160" y="316230"/>
                    <a:pt x="34290" y="262890"/>
                    <a:pt x="54610" y="229870"/>
                  </a:cubicBezTo>
                  <a:cubicBezTo>
                    <a:pt x="68580" y="207010"/>
                    <a:pt x="80010" y="193040"/>
                    <a:pt x="101600" y="176530"/>
                  </a:cubicBezTo>
                  <a:cubicBezTo>
                    <a:pt x="132080" y="152400"/>
                    <a:pt x="170180" y="132080"/>
                    <a:pt x="226060" y="111760"/>
                  </a:cubicBezTo>
                  <a:cubicBezTo>
                    <a:pt x="322580" y="74930"/>
                    <a:pt x="508000" y="0"/>
                    <a:pt x="645160" y="11430"/>
                  </a:cubicBezTo>
                  <a:cubicBezTo>
                    <a:pt x="786130" y="24130"/>
                    <a:pt x="967740" y="104140"/>
                    <a:pt x="1061720" y="190500"/>
                  </a:cubicBezTo>
                  <a:cubicBezTo>
                    <a:pt x="1137920" y="260350"/>
                    <a:pt x="1169670" y="347980"/>
                    <a:pt x="1203960" y="450850"/>
                  </a:cubicBezTo>
                  <a:cubicBezTo>
                    <a:pt x="1245870" y="580390"/>
                    <a:pt x="1254760" y="764540"/>
                    <a:pt x="1266190" y="913130"/>
                  </a:cubicBezTo>
                  <a:cubicBezTo>
                    <a:pt x="1276350" y="1051560"/>
                    <a:pt x="1264920" y="1178560"/>
                    <a:pt x="1273810" y="1316990"/>
                  </a:cubicBezTo>
                  <a:cubicBezTo>
                    <a:pt x="1283970" y="1463040"/>
                    <a:pt x="1297940" y="1621790"/>
                    <a:pt x="1327150" y="1765300"/>
                  </a:cubicBezTo>
                  <a:cubicBezTo>
                    <a:pt x="1355090" y="1902460"/>
                    <a:pt x="1386840" y="2045970"/>
                    <a:pt x="1442720" y="2161540"/>
                  </a:cubicBezTo>
                  <a:cubicBezTo>
                    <a:pt x="1493520" y="2266950"/>
                    <a:pt x="1548130" y="2367280"/>
                    <a:pt x="1638300" y="2437130"/>
                  </a:cubicBezTo>
                  <a:cubicBezTo>
                    <a:pt x="1738630" y="2514600"/>
                    <a:pt x="1898650" y="2561590"/>
                    <a:pt x="2029460" y="2585720"/>
                  </a:cubicBezTo>
                  <a:cubicBezTo>
                    <a:pt x="2151380" y="2608580"/>
                    <a:pt x="2246630" y="2602230"/>
                    <a:pt x="2395220" y="2588260"/>
                  </a:cubicBezTo>
                  <a:cubicBezTo>
                    <a:pt x="2633980" y="2565400"/>
                    <a:pt x="3067050" y="2437130"/>
                    <a:pt x="3318510" y="2400300"/>
                  </a:cubicBezTo>
                  <a:cubicBezTo>
                    <a:pt x="3491230" y="2374900"/>
                    <a:pt x="3614420" y="2360930"/>
                    <a:pt x="3756660" y="2360930"/>
                  </a:cubicBezTo>
                  <a:cubicBezTo>
                    <a:pt x="3891280" y="2360930"/>
                    <a:pt x="4024630" y="2368550"/>
                    <a:pt x="4150360" y="2399030"/>
                  </a:cubicBezTo>
                  <a:cubicBezTo>
                    <a:pt x="4273550" y="2428240"/>
                    <a:pt x="4398010" y="2489200"/>
                    <a:pt x="4504690" y="2538730"/>
                  </a:cubicBezTo>
                  <a:cubicBezTo>
                    <a:pt x="4598670" y="2583180"/>
                    <a:pt x="4674870" y="2626360"/>
                    <a:pt x="4761230" y="2678430"/>
                  </a:cubicBezTo>
                  <a:cubicBezTo>
                    <a:pt x="4855210" y="2734310"/>
                    <a:pt x="4927600" y="2794000"/>
                    <a:pt x="5046980" y="2865120"/>
                  </a:cubicBezTo>
                  <a:cubicBezTo>
                    <a:pt x="5236210" y="2976880"/>
                    <a:pt x="5605780" y="3166110"/>
                    <a:pt x="5801360" y="3263900"/>
                  </a:cubicBezTo>
                  <a:cubicBezTo>
                    <a:pt x="5923280" y="3324860"/>
                    <a:pt x="5995670" y="3360420"/>
                    <a:pt x="6099810" y="3406140"/>
                  </a:cubicBezTo>
                  <a:cubicBezTo>
                    <a:pt x="6209030" y="3454400"/>
                    <a:pt x="6297930" y="3496310"/>
                    <a:pt x="6441440" y="3545840"/>
                  </a:cubicBezTo>
                  <a:cubicBezTo>
                    <a:pt x="6677660" y="3627120"/>
                    <a:pt x="7090410" y="3750310"/>
                    <a:pt x="7391400" y="3815080"/>
                  </a:cubicBezTo>
                  <a:cubicBezTo>
                    <a:pt x="7658100" y="3872230"/>
                    <a:pt x="7976870" y="3919220"/>
                    <a:pt x="8155940" y="3929380"/>
                  </a:cubicBezTo>
                  <a:cubicBezTo>
                    <a:pt x="8252460" y="3934460"/>
                    <a:pt x="8335010" y="3876040"/>
                    <a:pt x="8380730" y="3920490"/>
                  </a:cubicBezTo>
                  <a:cubicBezTo>
                    <a:pt x="8455660" y="3991610"/>
                    <a:pt x="8446770" y="4438650"/>
                    <a:pt x="8380730" y="4504690"/>
                  </a:cubicBezTo>
                  <a:cubicBezTo>
                    <a:pt x="8346440" y="4538980"/>
                    <a:pt x="8294370" y="4508500"/>
                    <a:pt x="8225790" y="4504690"/>
                  </a:cubicBezTo>
                  <a:cubicBezTo>
                    <a:pt x="8084820" y="4497070"/>
                    <a:pt x="7760970" y="4460240"/>
                    <a:pt x="7584440" y="4436110"/>
                  </a:cubicBezTo>
                  <a:cubicBezTo>
                    <a:pt x="7458710" y="4419600"/>
                    <a:pt x="7399020" y="4414520"/>
                    <a:pt x="7263130" y="4384040"/>
                  </a:cubicBezTo>
                  <a:cubicBezTo>
                    <a:pt x="7018020" y="4329430"/>
                    <a:pt x="6499860" y="4184650"/>
                    <a:pt x="6245860" y="4097020"/>
                  </a:cubicBezTo>
                  <a:cubicBezTo>
                    <a:pt x="6088380" y="4043680"/>
                    <a:pt x="6024880" y="4014470"/>
                    <a:pt x="5872480" y="3944620"/>
                  </a:cubicBezTo>
                  <a:cubicBezTo>
                    <a:pt x="5617210" y="3827780"/>
                    <a:pt x="5100320" y="3569970"/>
                    <a:pt x="4866640" y="3436620"/>
                  </a:cubicBezTo>
                  <a:cubicBezTo>
                    <a:pt x="4735830" y="3361690"/>
                    <a:pt x="4672330" y="3308350"/>
                    <a:pt x="4569460" y="3246120"/>
                  </a:cubicBezTo>
                  <a:cubicBezTo>
                    <a:pt x="4460240" y="3180080"/>
                    <a:pt x="4338320" y="3102610"/>
                    <a:pt x="4227830" y="3053080"/>
                  </a:cubicBezTo>
                  <a:cubicBezTo>
                    <a:pt x="4132580" y="3009900"/>
                    <a:pt x="4051300" y="2974340"/>
                    <a:pt x="3952240" y="2956560"/>
                  </a:cubicBezTo>
                  <a:cubicBezTo>
                    <a:pt x="3845560" y="2937510"/>
                    <a:pt x="3750310" y="2940050"/>
                    <a:pt x="3608070" y="2952750"/>
                  </a:cubicBezTo>
                  <a:cubicBezTo>
                    <a:pt x="3373120" y="2974340"/>
                    <a:pt x="2948940" y="3093720"/>
                    <a:pt x="2682240" y="3131820"/>
                  </a:cubicBezTo>
                  <a:cubicBezTo>
                    <a:pt x="2480310" y="3159760"/>
                    <a:pt x="2324100" y="3186430"/>
                    <a:pt x="2148840" y="3180080"/>
                  </a:cubicBezTo>
                  <a:cubicBezTo>
                    <a:pt x="1978660" y="3173730"/>
                    <a:pt x="1785620" y="3139440"/>
                    <a:pt x="1647190" y="3094990"/>
                  </a:cubicBezTo>
                  <a:cubicBezTo>
                    <a:pt x="1541780" y="3060700"/>
                    <a:pt x="1469390" y="3028950"/>
                    <a:pt x="1380490" y="2964180"/>
                  </a:cubicBezTo>
                  <a:cubicBezTo>
                    <a:pt x="1266190" y="2881630"/>
                    <a:pt x="1132840" y="2748280"/>
                    <a:pt x="1040130" y="2614930"/>
                  </a:cubicBezTo>
                  <a:cubicBezTo>
                    <a:pt x="944880" y="2477770"/>
                    <a:pt x="869950" y="2288540"/>
                    <a:pt x="821690" y="2150110"/>
                  </a:cubicBezTo>
                  <a:cubicBezTo>
                    <a:pt x="784860" y="2044700"/>
                    <a:pt x="772160" y="1973580"/>
                    <a:pt x="751840" y="1861820"/>
                  </a:cubicBezTo>
                  <a:cubicBezTo>
                    <a:pt x="725170" y="1710690"/>
                    <a:pt x="701040" y="1488440"/>
                    <a:pt x="689610" y="1324610"/>
                  </a:cubicBezTo>
                  <a:cubicBezTo>
                    <a:pt x="680720" y="1187450"/>
                    <a:pt x="698500" y="1069340"/>
                    <a:pt x="683260" y="947420"/>
                  </a:cubicBezTo>
                  <a:cubicBezTo>
                    <a:pt x="669290" y="829310"/>
                    <a:pt x="674370" y="643890"/>
                    <a:pt x="605790" y="603250"/>
                  </a:cubicBezTo>
                  <a:cubicBezTo>
                    <a:pt x="541020" y="563880"/>
                    <a:pt x="378460" y="685800"/>
                    <a:pt x="295910" y="687070"/>
                  </a:cubicBezTo>
                  <a:cubicBezTo>
                    <a:pt x="241300" y="688340"/>
                    <a:pt x="200660" y="674370"/>
                    <a:pt x="160020" y="654050"/>
                  </a:cubicBezTo>
                  <a:cubicBezTo>
                    <a:pt x="119380" y="632460"/>
                    <a:pt x="80010" y="598170"/>
                    <a:pt x="54610" y="561340"/>
                  </a:cubicBezTo>
                  <a:cubicBezTo>
                    <a:pt x="29210" y="524510"/>
                    <a:pt x="10160" y="474980"/>
                    <a:pt x="5080" y="430530"/>
                  </a:cubicBezTo>
                  <a:cubicBezTo>
                    <a:pt x="0" y="386080"/>
                    <a:pt x="6350" y="334010"/>
                    <a:pt x="22860" y="292100"/>
                  </a:cubicBezTo>
                  <a:cubicBezTo>
                    <a:pt x="39370" y="250190"/>
                    <a:pt x="67310" y="207010"/>
                    <a:pt x="101600" y="176530"/>
                  </a:cubicBezTo>
                  <a:cubicBezTo>
                    <a:pt x="135890" y="146050"/>
                    <a:pt x="185420" y="124460"/>
                    <a:pt x="226060" y="111760"/>
                  </a:cubicBezTo>
                  <a:cubicBezTo>
                    <a:pt x="261620" y="100330"/>
                    <a:pt x="304800" y="76200"/>
                    <a:pt x="328930" y="97790"/>
                  </a:cubicBezTo>
                  <a:cubicBezTo>
                    <a:pt x="386080" y="148590"/>
                    <a:pt x="328930" y="687070"/>
                    <a:pt x="328930" y="687070"/>
                  </a:cubicBezTo>
                </a:path>
              </a:pathLst>
            </a:custGeom>
            <a:solidFill>
              <a:srgbClr val="1DAB9D">
                <a:alpha val="49804"/>
              </a:srgbClr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17" id="17"/>
          <p:cNvGrpSpPr/>
          <p:nvPr/>
        </p:nvGrpSpPr>
        <p:grpSpPr>
          <a:xfrm rot="0">
            <a:off x="-260159" y="8010297"/>
            <a:ext cx="4396740" cy="2905615"/>
            <a:chOff x="0" y="0"/>
            <a:chExt cx="5862320" cy="3874153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49530" y="49102"/>
              <a:ext cx="5800090" cy="3805410"/>
            </a:xfrm>
            <a:custGeom>
              <a:avLst/>
              <a:gdLst/>
              <a:ahLst/>
              <a:cxnLst/>
              <a:rect r="r" b="b" t="t" l="l"/>
              <a:pathLst>
                <a:path h="3805410" w="5800090">
                  <a:moveTo>
                    <a:pt x="425450" y="0"/>
                  </a:moveTo>
                  <a:cubicBezTo>
                    <a:pt x="600710" y="130121"/>
                    <a:pt x="701040" y="209911"/>
                    <a:pt x="745490" y="294612"/>
                  </a:cubicBezTo>
                  <a:cubicBezTo>
                    <a:pt x="789940" y="380541"/>
                    <a:pt x="803910" y="488566"/>
                    <a:pt x="803910" y="592908"/>
                  </a:cubicBezTo>
                  <a:cubicBezTo>
                    <a:pt x="803910" y="708297"/>
                    <a:pt x="764540" y="818777"/>
                    <a:pt x="731520" y="957490"/>
                  </a:cubicBezTo>
                  <a:cubicBezTo>
                    <a:pt x="687070" y="1145306"/>
                    <a:pt x="534670" y="1447284"/>
                    <a:pt x="551180" y="1614231"/>
                  </a:cubicBezTo>
                  <a:cubicBezTo>
                    <a:pt x="561340" y="1722255"/>
                    <a:pt x="631190" y="1787315"/>
                    <a:pt x="678180" y="1872016"/>
                  </a:cubicBezTo>
                  <a:cubicBezTo>
                    <a:pt x="726440" y="1959173"/>
                    <a:pt x="774700" y="2043874"/>
                    <a:pt x="839470" y="2131030"/>
                  </a:cubicBezTo>
                  <a:cubicBezTo>
                    <a:pt x="914400" y="2231689"/>
                    <a:pt x="1018540" y="2344624"/>
                    <a:pt x="1112520" y="2436690"/>
                  </a:cubicBezTo>
                  <a:cubicBezTo>
                    <a:pt x="1200150" y="2521391"/>
                    <a:pt x="1280160" y="2625733"/>
                    <a:pt x="1381760" y="2663787"/>
                  </a:cubicBezTo>
                  <a:cubicBezTo>
                    <a:pt x="1478280" y="2700614"/>
                    <a:pt x="1576070" y="2678518"/>
                    <a:pt x="1701800" y="2672380"/>
                  </a:cubicBezTo>
                  <a:cubicBezTo>
                    <a:pt x="1885950" y="2663787"/>
                    <a:pt x="2131060" y="2615913"/>
                    <a:pt x="2376170" y="2591362"/>
                  </a:cubicBezTo>
                  <a:cubicBezTo>
                    <a:pt x="2669540" y="2561900"/>
                    <a:pt x="3061970" y="2548397"/>
                    <a:pt x="3343910" y="2510343"/>
                  </a:cubicBezTo>
                  <a:cubicBezTo>
                    <a:pt x="3564890" y="2480882"/>
                    <a:pt x="3766820" y="2423187"/>
                    <a:pt x="3933190" y="2399864"/>
                  </a:cubicBezTo>
                  <a:cubicBezTo>
                    <a:pt x="4053840" y="2382678"/>
                    <a:pt x="4145280" y="2366720"/>
                    <a:pt x="4248150" y="2370402"/>
                  </a:cubicBezTo>
                  <a:cubicBezTo>
                    <a:pt x="4348480" y="2374085"/>
                    <a:pt x="4448810" y="2390043"/>
                    <a:pt x="4545330" y="2417049"/>
                  </a:cubicBezTo>
                  <a:cubicBezTo>
                    <a:pt x="4645660" y="2445283"/>
                    <a:pt x="4747260" y="2483337"/>
                    <a:pt x="4839970" y="2539804"/>
                  </a:cubicBezTo>
                  <a:cubicBezTo>
                    <a:pt x="4939030" y="2599955"/>
                    <a:pt x="5035550" y="2690793"/>
                    <a:pt x="5115560" y="2773039"/>
                  </a:cubicBezTo>
                  <a:cubicBezTo>
                    <a:pt x="5189220" y="2849148"/>
                    <a:pt x="5219700" y="2939986"/>
                    <a:pt x="5307330" y="3014867"/>
                  </a:cubicBezTo>
                  <a:cubicBezTo>
                    <a:pt x="5420360" y="3111844"/>
                    <a:pt x="5726430" y="3154808"/>
                    <a:pt x="5761990" y="3276335"/>
                  </a:cubicBezTo>
                  <a:cubicBezTo>
                    <a:pt x="5800090" y="3404001"/>
                    <a:pt x="5612130" y="3740350"/>
                    <a:pt x="5492750" y="3775949"/>
                  </a:cubicBezTo>
                  <a:cubicBezTo>
                    <a:pt x="5392420" y="3805410"/>
                    <a:pt x="5240020" y="3665469"/>
                    <a:pt x="5128260" y="3586906"/>
                  </a:cubicBezTo>
                  <a:cubicBezTo>
                    <a:pt x="5013960" y="3505888"/>
                    <a:pt x="4908550" y="3391725"/>
                    <a:pt x="4817110" y="3295976"/>
                  </a:cubicBezTo>
                  <a:cubicBezTo>
                    <a:pt x="4737100" y="3212503"/>
                    <a:pt x="4695190" y="3108161"/>
                    <a:pt x="4607560" y="3048011"/>
                  </a:cubicBezTo>
                  <a:cubicBezTo>
                    <a:pt x="4517390" y="2986633"/>
                    <a:pt x="4390390" y="2949807"/>
                    <a:pt x="4281170" y="2935076"/>
                  </a:cubicBezTo>
                  <a:cubicBezTo>
                    <a:pt x="4177030" y="2921573"/>
                    <a:pt x="4071620" y="2944896"/>
                    <a:pt x="3967480" y="2957172"/>
                  </a:cubicBezTo>
                  <a:cubicBezTo>
                    <a:pt x="3863340" y="2970675"/>
                    <a:pt x="3765550" y="2997681"/>
                    <a:pt x="3656330" y="3012412"/>
                  </a:cubicBezTo>
                  <a:cubicBezTo>
                    <a:pt x="3538220" y="3028370"/>
                    <a:pt x="3402330" y="3032053"/>
                    <a:pt x="3282950" y="3048011"/>
                  </a:cubicBezTo>
                  <a:cubicBezTo>
                    <a:pt x="3173730" y="3062741"/>
                    <a:pt x="3092450" y="3083610"/>
                    <a:pt x="2969260" y="3099568"/>
                  </a:cubicBezTo>
                  <a:cubicBezTo>
                    <a:pt x="2792730" y="3121664"/>
                    <a:pt x="2542540" y="3132712"/>
                    <a:pt x="2325370" y="3154808"/>
                  </a:cubicBezTo>
                  <a:cubicBezTo>
                    <a:pt x="2103120" y="3178131"/>
                    <a:pt x="1832610" y="3237054"/>
                    <a:pt x="1653540" y="3237054"/>
                  </a:cubicBezTo>
                  <a:cubicBezTo>
                    <a:pt x="1534160" y="3237054"/>
                    <a:pt x="1452880" y="3224778"/>
                    <a:pt x="1355090" y="3201455"/>
                  </a:cubicBezTo>
                  <a:cubicBezTo>
                    <a:pt x="1257300" y="3178131"/>
                    <a:pt x="1159510" y="3146215"/>
                    <a:pt x="1068070" y="3099568"/>
                  </a:cubicBezTo>
                  <a:cubicBezTo>
                    <a:pt x="971550" y="3050466"/>
                    <a:pt x="872490" y="2979268"/>
                    <a:pt x="792480" y="2906842"/>
                  </a:cubicBezTo>
                  <a:cubicBezTo>
                    <a:pt x="717550" y="2838099"/>
                    <a:pt x="668020" y="2753398"/>
                    <a:pt x="599440" y="2679745"/>
                  </a:cubicBezTo>
                  <a:cubicBezTo>
                    <a:pt x="528320" y="2604865"/>
                    <a:pt x="438150" y="2544715"/>
                    <a:pt x="372110" y="2463696"/>
                  </a:cubicBezTo>
                  <a:cubicBezTo>
                    <a:pt x="303530" y="2378995"/>
                    <a:pt x="245110" y="2280791"/>
                    <a:pt x="195580" y="2180132"/>
                  </a:cubicBezTo>
                  <a:cubicBezTo>
                    <a:pt x="143510" y="2074562"/>
                    <a:pt x="101600" y="1954262"/>
                    <a:pt x="68580" y="1842555"/>
                  </a:cubicBezTo>
                  <a:cubicBezTo>
                    <a:pt x="38100" y="1736986"/>
                    <a:pt x="2540" y="1635099"/>
                    <a:pt x="1270" y="1528302"/>
                  </a:cubicBezTo>
                  <a:cubicBezTo>
                    <a:pt x="0" y="1416595"/>
                    <a:pt x="35560" y="1290157"/>
                    <a:pt x="64770" y="1183360"/>
                  </a:cubicBezTo>
                  <a:cubicBezTo>
                    <a:pt x="91440" y="1086383"/>
                    <a:pt x="143510" y="1012730"/>
                    <a:pt x="166370" y="913299"/>
                  </a:cubicBezTo>
                  <a:cubicBezTo>
                    <a:pt x="191770" y="800364"/>
                    <a:pt x="237490" y="611321"/>
                    <a:pt x="200660" y="538895"/>
                  </a:cubicBezTo>
                  <a:cubicBezTo>
                    <a:pt x="179070" y="494703"/>
                    <a:pt x="90170" y="505751"/>
                    <a:pt x="82550" y="464015"/>
                  </a:cubicBezTo>
                  <a:cubicBezTo>
                    <a:pt x="66040" y="379314"/>
                    <a:pt x="425450" y="0"/>
                    <a:pt x="425450" y="0"/>
                  </a:cubicBezTo>
                </a:path>
              </a:pathLst>
            </a:custGeom>
            <a:solidFill>
              <a:srgbClr val="4E4E4E">
                <a:alpha val="49804"/>
              </a:srgbClr>
            </a:solidFill>
            <a:ln cap="sq">
              <a:noFill/>
              <a:prstDash val="solid"/>
              <a:miter/>
            </a:ln>
          </p:spPr>
        </p:sp>
      </p:grp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9000"/>
            </a:blip>
            <a:stretch>
              <a:fillRect l="0" t="-31168" r="0" b="-46609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4352270" y="-56198"/>
            <a:ext cx="4164330" cy="3105150"/>
            <a:chOff x="0" y="0"/>
            <a:chExt cx="5552440" cy="41402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25400" y="-31750"/>
              <a:ext cx="5488940" cy="4138930"/>
            </a:xfrm>
            <a:custGeom>
              <a:avLst/>
              <a:gdLst/>
              <a:ahLst/>
              <a:cxnLst/>
              <a:rect r="r" b="b" t="t" l="l"/>
              <a:pathLst>
                <a:path h="4138930" w="5488940">
                  <a:moveTo>
                    <a:pt x="683260" y="158750"/>
                  </a:moveTo>
                  <a:cubicBezTo>
                    <a:pt x="608330" y="787400"/>
                    <a:pt x="590550" y="889000"/>
                    <a:pt x="608330" y="995680"/>
                  </a:cubicBezTo>
                  <a:cubicBezTo>
                    <a:pt x="626110" y="1101090"/>
                    <a:pt x="652780" y="1202690"/>
                    <a:pt x="721360" y="1303020"/>
                  </a:cubicBezTo>
                  <a:cubicBezTo>
                    <a:pt x="815340" y="1440180"/>
                    <a:pt x="1018540" y="1620520"/>
                    <a:pt x="1179830" y="1703070"/>
                  </a:cubicBezTo>
                  <a:cubicBezTo>
                    <a:pt x="1315720" y="1772920"/>
                    <a:pt x="1465580" y="1795780"/>
                    <a:pt x="1606550" y="1802130"/>
                  </a:cubicBezTo>
                  <a:cubicBezTo>
                    <a:pt x="1744980" y="1808480"/>
                    <a:pt x="1849120" y="1778000"/>
                    <a:pt x="2018030" y="1743710"/>
                  </a:cubicBezTo>
                  <a:cubicBezTo>
                    <a:pt x="2298700" y="1686560"/>
                    <a:pt x="2848610" y="1512570"/>
                    <a:pt x="3121660" y="1447800"/>
                  </a:cubicBezTo>
                  <a:cubicBezTo>
                    <a:pt x="3280410" y="1410970"/>
                    <a:pt x="3378200" y="1388110"/>
                    <a:pt x="3500120" y="1370330"/>
                  </a:cubicBezTo>
                  <a:cubicBezTo>
                    <a:pt x="3613150" y="1353820"/>
                    <a:pt x="3716020" y="1338580"/>
                    <a:pt x="3831590" y="1343660"/>
                  </a:cubicBezTo>
                  <a:cubicBezTo>
                    <a:pt x="3958590" y="1350010"/>
                    <a:pt x="4099560" y="1361440"/>
                    <a:pt x="4230370" y="1413510"/>
                  </a:cubicBezTo>
                  <a:cubicBezTo>
                    <a:pt x="4380230" y="1473200"/>
                    <a:pt x="4558030" y="1600200"/>
                    <a:pt x="4671060" y="1705610"/>
                  </a:cubicBezTo>
                  <a:cubicBezTo>
                    <a:pt x="4761230" y="1789430"/>
                    <a:pt x="4814570" y="1875790"/>
                    <a:pt x="4874260" y="1972310"/>
                  </a:cubicBezTo>
                  <a:cubicBezTo>
                    <a:pt x="4935220" y="2071370"/>
                    <a:pt x="4979670" y="2165350"/>
                    <a:pt x="5030470" y="2292350"/>
                  </a:cubicBezTo>
                  <a:cubicBezTo>
                    <a:pt x="5100320" y="2465070"/>
                    <a:pt x="5173980" y="2708910"/>
                    <a:pt x="5234940" y="2924810"/>
                  </a:cubicBezTo>
                  <a:cubicBezTo>
                    <a:pt x="5297170" y="3145790"/>
                    <a:pt x="5342890" y="3455670"/>
                    <a:pt x="5396230" y="3601720"/>
                  </a:cubicBezTo>
                  <a:cubicBezTo>
                    <a:pt x="5422900" y="3676650"/>
                    <a:pt x="5488940" y="3704590"/>
                    <a:pt x="5476240" y="3763010"/>
                  </a:cubicBezTo>
                  <a:cubicBezTo>
                    <a:pt x="5452110" y="3868420"/>
                    <a:pt x="5118100" y="4138930"/>
                    <a:pt x="5015230" y="4121150"/>
                  </a:cubicBezTo>
                  <a:cubicBezTo>
                    <a:pt x="4947920" y="4109720"/>
                    <a:pt x="4917440" y="3989070"/>
                    <a:pt x="4880610" y="3911600"/>
                  </a:cubicBezTo>
                  <a:cubicBezTo>
                    <a:pt x="4841240" y="3826510"/>
                    <a:pt x="4817110" y="3727450"/>
                    <a:pt x="4792980" y="3628390"/>
                  </a:cubicBezTo>
                  <a:cubicBezTo>
                    <a:pt x="4767580" y="3524250"/>
                    <a:pt x="4761230" y="3426460"/>
                    <a:pt x="4730750" y="3300730"/>
                  </a:cubicBezTo>
                  <a:cubicBezTo>
                    <a:pt x="4687570" y="3125470"/>
                    <a:pt x="4608830" y="2858770"/>
                    <a:pt x="4545330" y="2678430"/>
                  </a:cubicBezTo>
                  <a:cubicBezTo>
                    <a:pt x="4494530" y="2536190"/>
                    <a:pt x="4452620" y="2411730"/>
                    <a:pt x="4390390" y="2301240"/>
                  </a:cubicBezTo>
                  <a:cubicBezTo>
                    <a:pt x="4334510" y="2203450"/>
                    <a:pt x="4281170" y="2105660"/>
                    <a:pt x="4196080" y="2043430"/>
                  </a:cubicBezTo>
                  <a:cubicBezTo>
                    <a:pt x="4105910" y="1977390"/>
                    <a:pt x="3971290" y="1938020"/>
                    <a:pt x="3853180" y="1926590"/>
                  </a:cubicBezTo>
                  <a:cubicBezTo>
                    <a:pt x="3732530" y="1913890"/>
                    <a:pt x="3623310" y="1946910"/>
                    <a:pt x="3477260" y="1974850"/>
                  </a:cubicBezTo>
                  <a:cubicBezTo>
                    <a:pt x="3263900" y="2015490"/>
                    <a:pt x="2967990" y="2106930"/>
                    <a:pt x="2703830" y="2170430"/>
                  </a:cubicBezTo>
                  <a:cubicBezTo>
                    <a:pt x="2426970" y="2236470"/>
                    <a:pt x="2066290" y="2332990"/>
                    <a:pt x="1851660" y="2363470"/>
                  </a:cubicBezTo>
                  <a:cubicBezTo>
                    <a:pt x="1723390" y="2381250"/>
                    <a:pt x="1643380" y="2386330"/>
                    <a:pt x="1539240" y="2382520"/>
                  </a:cubicBezTo>
                  <a:cubicBezTo>
                    <a:pt x="1432560" y="2377440"/>
                    <a:pt x="1324610" y="2363470"/>
                    <a:pt x="1216660" y="2335530"/>
                  </a:cubicBezTo>
                  <a:cubicBezTo>
                    <a:pt x="1102360" y="2305050"/>
                    <a:pt x="994410" y="2265680"/>
                    <a:pt x="873760" y="2200910"/>
                  </a:cubicBezTo>
                  <a:cubicBezTo>
                    <a:pt x="717550" y="2117090"/>
                    <a:pt x="488950" y="1983740"/>
                    <a:pt x="368300" y="1849120"/>
                  </a:cubicBezTo>
                  <a:cubicBezTo>
                    <a:pt x="267970" y="1738630"/>
                    <a:pt x="220980" y="1615440"/>
                    <a:pt x="165100" y="1480820"/>
                  </a:cubicBezTo>
                  <a:cubicBezTo>
                    <a:pt x="104140" y="1332230"/>
                    <a:pt x="44450" y="1144270"/>
                    <a:pt x="25400" y="988060"/>
                  </a:cubicBezTo>
                  <a:cubicBezTo>
                    <a:pt x="8890" y="849630"/>
                    <a:pt x="27940" y="731520"/>
                    <a:pt x="38100" y="591820"/>
                  </a:cubicBezTo>
                  <a:cubicBezTo>
                    <a:pt x="49530" y="433070"/>
                    <a:pt x="0" y="158750"/>
                    <a:pt x="97790" y="82550"/>
                  </a:cubicBezTo>
                  <a:cubicBezTo>
                    <a:pt x="203200" y="0"/>
                    <a:pt x="683260" y="158750"/>
                    <a:pt x="683260" y="158750"/>
                  </a:cubicBezTo>
                </a:path>
              </a:pathLst>
            </a:custGeom>
            <a:solidFill>
              <a:srgbClr val="1DAB9D">
                <a:alpha val="49804"/>
              </a:srgbClr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5" id="5"/>
          <p:cNvGrpSpPr/>
          <p:nvPr/>
        </p:nvGrpSpPr>
        <p:grpSpPr>
          <a:xfrm rot="0">
            <a:off x="93345" y="7140893"/>
            <a:ext cx="6357938" cy="3446145"/>
            <a:chOff x="0" y="0"/>
            <a:chExt cx="8477250" cy="459486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45720" y="39370"/>
              <a:ext cx="8455660" cy="4538980"/>
            </a:xfrm>
            <a:custGeom>
              <a:avLst/>
              <a:gdLst/>
              <a:ahLst/>
              <a:cxnLst/>
              <a:rect r="r" b="b" t="t" l="l"/>
              <a:pathLst>
                <a:path h="4538980" w="8455660">
                  <a:moveTo>
                    <a:pt x="328930" y="687070"/>
                  </a:moveTo>
                  <a:cubicBezTo>
                    <a:pt x="200660" y="674370"/>
                    <a:pt x="182880" y="668020"/>
                    <a:pt x="160020" y="654050"/>
                  </a:cubicBezTo>
                  <a:cubicBezTo>
                    <a:pt x="127000" y="633730"/>
                    <a:pt x="77470" y="591820"/>
                    <a:pt x="54610" y="561340"/>
                  </a:cubicBezTo>
                  <a:cubicBezTo>
                    <a:pt x="38100" y="539750"/>
                    <a:pt x="30480" y="524510"/>
                    <a:pt x="22860" y="499110"/>
                  </a:cubicBezTo>
                  <a:cubicBezTo>
                    <a:pt x="11430" y="462280"/>
                    <a:pt x="0" y="405130"/>
                    <a:pt x="5080" y="360680"/>
                  </a:cubicBezTo>
                  <a:cubicBezTo>
                    <a:pt x="10160" y="316230"/>
                    <a:pt x="34290" y="262890"/>
                    <a:pt x="54610" y="229870"/>
                  </a:cubicBezTo>
                  <a:cubicBezTo>
                    <a:pt x="68580" y="207010"/>
                    <a:pt x="80010" y="193040"/>
                    <a:pt x="101600" y="176530"/>
                  </a:cubicBezTo>
                  <a:cubicBezTo>
                    <a:pt x="132080" y="152400"/>
                    <a:pt x="170180" y="132080"/>
                    <a:pt x="226060" y="111760"/>
                  </a:cubicBezTo>
                  <a:cubicBezTo>
                    <a:pt x="322580" y="74930"/>
                    <a:pt x="508000" y="0"/>
                    <a:pt x="645160" y="11430"/>
                  </a:cubicBezTo>
                  <a:cubicBezTo>
                    <a:pt x="786130" y="24130"/>
                    <a:pt x="967740" y="104140"/>
                    <a:pt x="1061720" y="190500"/>
                  </a:cubicBezTo>
                  <a:cubicBezTo>
                    <a:pt x="1137920" y="260350"/>
                    <a:pt x="1169670" y="347980"/>
                    <a:pt x="1203960" y="450850"/>
                  </a:cubicBezTo>
                  <a:cubicBezTo>
                    <a:pt x="1245870" y="580390"/>
                    <a:pt x="1254760" y="764540"/>
                    <a:pt x="1266190" y="913130"/>
                  </a:cubicBezTo>
                  <a:cubicBezTo>
                    <a:pt x="1276350" y="1051560"/>
                    <a:pt x="1264920" y="1178560"/>
                    <a:pt x="1273810" y="1316990"/>
                  </a:cubicBezTo>
                  <a:cubicBezTo>
                    <a:pt x="1283970" y="1463040"/>
                    <a:pt x="1297940" y="1621790"/>
                    <a:pt x="1327150" y="1765300"/>
                  </a:cubicBezTo>
                  <a:cubicBezTo>
                    <a:pt x="1355090" y="1902460"/>
                    <a:pt x="1386840" y="2045970"/>
                    <a:pt x="1442720" y="2161540"/>
                  </a:cubicBezTo>
                  <a:cubicBezTo>
                    <a:pt x="1493520" y="2266950"/>
                    <a:pt x="1548130" y="2367280"/>
                    <a:pt x="1638300" y="2437130"/>
                  </a:cubicBezTo>
                  <a:cubicBezTo>
                    <a:pt x="1738630" y="2514600"/>
                    <a:pt x="1898650" y="2561590"/>
                    <a:pt x="2029460" y="2585720"/>
                  </a:cubicBezTo>
                  <a:cubicBezTo>
                    <a:pt x="2151380" y="2608580"/>
                    <a:pt x="2246630" y="2602230"/>
                    <a:pt x="2395220" y="2588260"/>
                  </a:cubicBezTo>
                  <a:cubicBezTo>
                    <a:pt x="2633980" y="2565400"/>
                    <a:pt x="3067050" y="2437130"/>
                    <a:pt x="3318510" y="2400300"/>
                  </a:cubicBezTo>
                  <a:cubicBezTo>
                    <a:pt x="3491230" y="2374900"/>
                    <a:pt x="3614420" y="2360930"/>
                    <a:pt x="3756660" y="2360930"/>
                  </a:cubicBezTo>
                  <a:cubicBezTo>
                    <a:pt x="3891280" y="2360930"/>
                    <a:pt x="4024630" y="2368550"/>
                    <a:pt x="4150360" y="2399030"/>
                  </a:cubicBezTo>
                  <a:cubicBezTo>
                    <a:pt x="4273550" y="2428240"/>
                    <a:pt x="4398010" y="2489200"/>
                    <a:pt x="4504690" y="2538730"/>
                  </a:cubicBezTo>
                  <a:cubicBezTo>
                    <a:pt x="4598670" y="2583180"/>
                    <a:pt x="4674870" y="2626360"/>
                    <a:pt x="4761230" y="2678430"/>
                  </a:cubicBezTo>
                  <a:cubicBezTo>
                    <a:pt x="4855210" y="2734310"/>
                    <a:pt x="4927600" y="2794000"/>
                    <a:pt x="5046980" y="2865120"/>
                  </a:cubicBezTo>
                  <a:cubicBezTo>
                    <a:pt x="5236210" y="2976880"/>
                    <a:pt x="5605780" y="3166110"/>
                    <a:pt x="5801360" y="3263900"/>
                  </a:cubicBezTo>
                  <a:cubicBezTo>
                    <a:pt x="5923280" y="3324860"/>
                    <a:pt x="5995670" y="3360420"/>
                    <a:pt x="6099810" y="3406140"/>
                  </a:cubicBezTo>
                  <a:cubicBezTo>
                    <a:pt x="6209030" y="3454400"/>
                    <a:pt x="6297930" y="3496310"/>
                    <a:pt x="6441440" y="3545840"/>
                  </a:cubicBezTo>
                  <a:cubicBezTo>
                    <a:pt x="6677660" y="3627120"/>
                    <a:pt x="7090410" y="3750310"/>
                    <a:pt x="7391400" y="3815080"/>
                  </a:cubicBezTo>
                  <a:cubicBezTo>
                    <a:pt x="7658100" y="3872230"/>
                    <a:pt x="7976870" y="3919220"/>
                    <a:pt x="8155940" y="3929380"/>
                  </a:cubicBezTo>
                  <a:cubicBezTo>
                    <a:pt x="8252460" y="3934460"/>
                    <a:pt x="8335010" y="3876040"/>
                    <a:pt x="8380730" y="3920490"/>
                  </a:cubicBezTo>
                  <a:cubicBezTo>
                    <a:pt x="8455660" y="3991610"/>
                    <a:pt x="8446770" y="4438650"/>
                    <a:pt x="8380730" y="4504690"/>
                  </a:cubicBezTo>
                  <a:cubicBezTo>
                    <a:pt x="8346440" y="4538980"/>
                    <a:pt x="8294370" y="4508500"/>
                    <a:pt x="8225790" y="4504690"/>
                  </a:cubicBezTo>
                  <a:cubicBezTo>
                    <a:pt x="8084820" y="4497070"/>
                    <a:pt x="7760970" y="4460240"/>
                    <a:pt x="7584440" y="4436110"/>
                  </a:cubicBezTo>
                  <a:cubicBezTo>
                    <a:pt x="7458710" y="4419600"/>
                    <a:pt x="7399020" y="4414520"/>
                    <a:pt x="7263130" y="4384040"/>
                  </a:cubicBezTo>
                  <a:cubicBezTo>
                    <a:pt x="7018020" y="4329430"/>
                    <a:pt x="6499860" y="4184650"/>
                    <a:pt x="6245860" y="4097020"/>
                  </a:cubicBezTo>
                  <a:cubicBezTo>
                    <a:pt x="6088380" y="4043680"/>
                    <a:pt x="6024880" y="4014470"/>
                    <a:pt x="5872480" y="3944620"/>
                  </a:cubicBezTo>
                  <a:cubicBezTo>
                    <a:pt x="5617210" y="3827780"/>
                    <a:pt x="5100320" y="3569970"/>
                    <a:pt x="4866640" y="3436620"/>
                  </a:cubicBezTo>
                  <a:cubicBezTo>
                    <a:pt x="4735830" y="3361690"/>
                    <a:pt x="4672330" y="3308350"/>
                    <a:pt x="4569460" y="3246120"/>
                  </a:cubicBezTo>
                  <a:cubicBezTo>
                    <a:pt x="4460240" y="3180080"/>
                    <a:pt x="4338320" y="3102610"/>
                    <a:pt x="4227830" y="3053080"/>
                  </a:cubicBezTo>
                  <a:cubicBezTo>
                    <a:pt x="4132580" y="3009900"/>
                    <a:pt x="4051300" y="2974340"/>
                    <a:pt x="3952240" y="2956560"/>
                  </a:cubicBezTo>
                  <a:cubicBezTo>
                    <a:pt x="3845560" y="2937510"/>
                    <a:pt x="3750310" y="2940050"/>
                    <a:pt x="3608070" y="2952750"/>
                  </a:cubicBezTo>
                  <a:cubicBezTo>
                    <a:pt x="3373120" y="2974340"/>
                    <a:pt x="2948940" y="3093720"/>
                    <a:pt x="2682240" y="3131820"/>
                  </a:cubicBezTo>
                  <a:cubicBezTo>
                    <a:pt x="2480310" y="3159760"/>
                    <a:pt x="2324100" y="3186430"/>
                    <a:pt x="2148840" y="3180080"/>
                  </a:cubicBezTo>
                  <a:cubicBezTo>
                    <a:pt x="1978660" y="3173730"/>
                    <a:pt x="1785620" y="3139440"/>
                    <a:pt x="1647190" y="3094990"/>
                  </a:cubicBezTo>
                  <a:cubicBezTo>
                    <a:pt x="1541780" y="3060700"/>
                    <a:pt x="1469390" y="3028950"/>
                    <a:pt x="1380490" y="2964180"/>
                  </a:cubicBezTo>
                  <a:cubicBezTo>
                    <a:pt x="1266190" y="2881630"/>
                    <a:pt x="1132840" y="2748280"/>
                    <a:pt x="1040130" y="2614930"/>
                  </a:cubicBezTo>
                  <a:cubicBezTo>
                    <a:pt x="944880" y="2477770"/>
                    <a:pt x="869950" y="2288540"/>
                    <a:pt x="821690" y="2150110"/>
                  </a:cubicBezTo>
                  <a:cubicBezTo>
                    <a:pt x="784860" y="2044700"/>
                    <a:pt x="772160" y="1973580"/>
                    <a:pt x="751840" y="1861820"/>
                  </a:cubicBezTo>
                  <a:cubicBezTo>
                    <a:pt x="725170" y="1710690"/>
                    <a:pt x="701040" y="1488440"/>
                    <a:pt x="689610" y="1324610"/>
                  </a:cubicBezTo>
                  <a:cubicBezTo>
                    <a:pt x="680720" y="1187450"/>
                    <a:pt x="698500" y="1069340"/>
                    <a:pt x="683260" y="947420"/>
                  </a:cubicBezTo>
                  <a:cubicBezTo>
                    <a:pt x="669290" y="829310"/>
                    <a:pt x="674370" y="643890"/>
                    <a:pt x="605790" y="603250"/>
                  </a:cubicBezTo>
                  <a:cubicBezTo>
                    <a:pt x="541020" y="563880"/>
                    <a:pt x="378460" y="685800"/>
                    <a:pt x="295910" y="687070"/>
                  </a:cubicBezTo>
                  <a:cubicBezTo>
                    <a:pt x="241300" y="688340"/>
                    <a:pt x="200660" y="674370"/>
                    <a:pt x="160020" y="654050"/>
                  </a:cubicBezTo>
                  <a:cubicBezTo>
                    <a:pt x="119380" y="632460"/>
                    <a:pt x="80010" y="598170"/>
                    <a:pt x="54610" y="561340"/>
                  </a:cubicBezTo>
                  <a:cubicBezTo>
                    <a:pt x="29210" y="524510"/>
                    <a:pt x="10160" y="474980"/>
                    <a:pt x="5080" y="430530"/>
                  </a:cubicBezTo>
                  <a:cubicBezTo>
                    <a:pt x="0" y="386080"/>
                    <a:pt x="6350" y="334010"/>
                    <a:pt x="22860" y="292100"/>
                  </a:cubicBezTo>
                  <a:cubicBezTo>
                    <a:pt x="39370" y="250190"/>
                    <a:pt x="67310" y="207010"/>
                    <a:pt x="101600" y="176530"/>
                  </a:cubicBezTo>
                  <a:cubicBezTo>
                    <a:pt x="135890" y="146050"/>
                    <a:pt x="185420" y="124460"/>
                    <a:pt x="226060" y="111760"/>
                  </a:cubicBezTo>
                  <a:cubicBezTo>
                    <a:pt x="261620" y="100330"/>
                    <a:pt x="304800" y="76200"/>
                    <a:pt x="328930" y="97790"/>
                  </a:cubicBezTo>
                  <a:cubicBezTo>
                    <a:pt x="386080" y="148590"/>
                    <a:pt x="328930" y="687070"/>
                    <a:pt x="328930" y="687070"/>
                  </a:cubicBezTo>
                </a:path>
              </a:pathLst>
            </a:custGeom>
            <a:solidFill>
              <a:srgbClr val="1DAB9D">
                <a:alpha val="49804"/>
              </a:srgbClr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7" id="7"/>
          <p:cNvGrpSpPr/>
          <p:nvPr/>
        </p:nvGrpSpPr>
        <p:grpSpPr>
          <a:xfrm rot="0">
            <a:off x="14789468" y="121920"/>
            <a:ext cx="4023360" cy="2697480"/>
            <a:chOff x="0" y="0"/>
            <a:chExt cx="5364480" cy="359664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-59690" y="-52070"/>
              <a:ext cx="5440680" cy="3681730"/>
            </a:xfrm>
            <a:custGeom>
              <a:avLst/>
              <a:gdLst/>
              <a:ahLst/>
              <a:cxnLst/>
              <a:rect r="r" b="b" t="t" l="l"/>
              <a:pathLst>
                <a:path h="3681730" w="5440680">
                  <a:moveTo>
                    <a:pt x="701040" y="102870"/>
                  </a:moveTo>
                  <a:cubicBezTo>
                    <a:pt x="739140" y="858520"/>
                    <a:pt x="891540" y="934720"/>
                    <a:pt x="1004570" y="1014730"/>
                  </a:cubicBezTo>
                  <a:cubicBezTo>
                    <a:pt x="1111250" y="1090930"/>
                    <a:pt x="1221740" y="1165860"/>
                    <a:pt x="1338580" y="1202690"/>
                  </a:cubicBezTo>
                  <a:cubicBezTo>
                    <a:pt x="1451610" y="1238250"/>
                    <a:pt x="1582420" y="1245870"/>
                    <a:pt x="1692910" y="1235710"/>
                  </a:cubicBezTo>
                  <a:cubicBezTo>
                    <a:pt x="1794510" y="1226820"/>
                    <a:pt x="1851660" y="1201420"/>
                    <a:pt x="1979930" y="1156970"/>
                  </a:cubicBezTo>
                  <a:cubicBezTo>
                    <a:pt x="2259330" y="1059180"/>
                    <a:pt x="2994660" y="684530"/>
                    <a:pt x="3280410" y="603250"/>
                  </a:cubicBezTo>
                  <a:cubicBezTo>
                    <a:pt x="3413760" y="565150"/>
                    <a:pt x="3478530" y="551180"/>
                    <a:pt x="3582670" y="556260"/>
                  </a:cubicBezTo>
                  <a:cubicBezTo>
                    <a:pt x="3694430" y="561340"/>
                    <a:pt x="3820160" y="596900"/>
                    <a:pt x="3928110" y="643890"/>
                  </a:cubicBezTo>
                  <a:cubicBezTo>
                    <a:pt x="4038600" y="692150"/>
                    <a:pt x="4147820" y="773430"/>
                    <a:pt x="4237990" y="845820"/>
                  </a:cubicBezTo>
                  <a:cubicBezTo>
                    <a:pt x="4318000" y="910590"/>
                    <a:pt x="4381500" y="977900"/>
                    <a:pt x="4447540" y="1051560"/>
                  </a:cubicBezTo>
                  <a:cubicBezTo>
                    <a:pt x="4516120" y="1127760"/>
                    <a:pt x="4580890" y="1210310"/>
                    <a:pt x="4643120" y="1297940"/>
                  </a:cubicBezTo>
                  <a:cubicBezTo>
                    <a:pt x="4709160" y="1390650"/>
                    <a:pt x="4782820" y="1490980"/>
                    <a:pt x="4831080" y="1596390"/>
                  </a:cubicBezTo>
                  <a:cubicBezTo>
                    <a:pt x="4879340" y="1699260"/>
                    <a:pt x="4907280" y="1816100"/>
                    <a:pt x="4935220" y="1922780"/>
                  </a:cubicBezTo>
                  <a:cubicBezTo>
                    <a:pt x="4960620" y="2021840"/>
                    <a:pt x="4968240" y="2114550"/>
                    <a:pt x="4994910" y="2213610"/>
                  </a:cubicBezTo>
                  <a:cubicBezTo>
                    <a:pt x="5022850" y="2320290"/>
                    <a:pt x="5063490" y="2435860"/>
                    <a:pt x="5101590" y="2540000"/>
                  </a:cubicBezTo>
                  <a:cubicBezTo>
                    <a:pt x="5137150" y="2636520"/>
                    <a:pt x="5177790" y="2716530"/>
                    <a:pt x="5213350" y="2815590"/>
                  </a:cubicBezTo>
                  <a:cubicBezTo>
                    <a:pt x="5252720" y="2926080"/>
                    <a:pt x="5298440" y="3048000"/>
                    <a:pt x="5325110" y="3173730"/>
                  </a:cubicBezTo>
                  <a:cubicBezTo>
                    <a:pt x="5353050" y="3308350"/>
                    <a:pt x="5440680" y="3526790"/>
                    <a:pt x="5373370" y="3597910"/>
                  </a:cubicBezTo>
                  <a:cubicBezTo>
                    <a:pt x="5293360" y="3681730"/>
                    <a:pt x="4859020" y="3634740"/>
                    <a:pt x="4790440" y="3562350"/>
                  </a:cubicBezTo>
                  <a:cubicBezTo>
                    <a:pt x="4753610" y="3524250"/>
                    <a:pt x="4795520" y="3459480"/>
                    <a:pt x="4786630" y="3395980"/>
                  </a:cubicBezTo>
                  <a:cubicBezTo>
                    <a:pt x="4773930" y="3308350"/>
                    <a:pt x="4744720" y="3208020"/>
                    <a:pt x="4705350" y="3084830"/>
                  </a:cubicBezTo>
                  <a:cubicBezTo>
                    <a:pt x="4645660" y="2899410"/>
                    <a:pt x="4498340" y="2594610"/>
                    <a:pt x="4441190" y="2396490"/>
                  </a:cubicBezTo>
                  <a:cubicBezTo>
                    <a:pt x="4399280" y="2252980"/>
                    <a:pt x="4404360" y="2134870"/>
                    <a:pt x="4363720" y="2014220"/>
                  </a:cubicBezTo>
                  <a:cubicBezTo>
                    <a:pt x="4324350" y="1896110"/>
                    <a:pt x="4265930" y="1781810"/>
                    <a:pt x="4201160" y="1680210"/>
                  </a:cubicBezTo>
                  <a:cubicBezTo>
                    <a:pt x="4137660" y="1581150"/>
                    <a:pt x="4057650" y="1490980"/>
                    <a:pt x="3980180" y="1409700"/>
                  </a:cubicBezTo>
                  <a:cubicBezTo>
                    <a:pt x="3907790" y="1333500"/>
                    <a:pt x="3837940" y="1247140"/>
                    <a:pt x="3750310" y="1205230"/>
                  </a:cubicBezTo>
                  <a:cubicBezTo>
                    <a:pt x="3663950" y="1163320"/>
                    <a:pt x="3581400" y="1141730"/>
                    <a:pt x="3456940" y="1156970"/>
                  </a:cubicBezTo>
                  <a:cubicBezTo>
                    <a:pt x="3216910" y="1187450"/>
                    <a:pt x="2679700" y="1502410"/>
                    <a:pt x="2439670" y="1601470"/>
                  </a:cubicBezTo>
                  <a:cubicBezTo>
                    <a:pt x="2308860" y="1654810"/>
                    <a:pt x="2235200" y="1686560"/>
                    <a:pt x="2134870" y="1719580"/>
                  </a:cubicBezTo>
                  <a:cubicBezTo>
                    <a:pt x="2038350" y="1751330"/>
                    <a:pt x="1949450" y="1783080"/>
                    <a:pt x="1847850" y="1799590"/>
                  </a:cubicBezTo>
                  <a:cubicBezTo>
                    <a:pt x="1738630" y="1817370"/>
                    <a:pt x="1612900" y="1823720"/>
                    <a:pt x="1502410" y="1818640"/>
                  </a:cubicBezTo>
                  <a:cubicBezTo>
                    <a:pt x="1400810" y="1813560"/>
                    <a:pt x="1309370" y="1804670"/>
                    <a:pt x="1210310" y="1776730"/>
                  </a:cubicBezTo>
                  <a:cubicBezTo>
                    <a:pt x="1099820" y="1744980"/>
                    <a:pt x="981710" y="1691640"/>
                    <a:pt x="875030" y="1629410"/>
                  </a:cubicBezTo>
                  <a:cubicBezTo>
                    <a:pt x="765810" y="1565910"/>
                    <a:pt x="670560" y="1503680"/>
                    <a:pt x="566420" y="1400810"/>
                  </a:cubicBezTo>
                  <a:cubicBezTo>
                    <a:pt x="424180" y="1258570"/>
                    <a:pt x="210820" y="1038860"/>
                    <a:pt x="134620" y="821690"/>
                  </a:cubicBezTo>
                  <a:cubicBezTo>
                    <a:pt x="58420" y="605790"/>
                    <a:pt x="0" y="217170"/>
                    <a:pt x="110490" y="102870"/>
                  </a:cubicBezTo>
                  <a:cubicBezTo>
                    <a:pt x="210820" y="0"/>
                    <a:pt x="701040" y="102870"/>
                    <a:pt x="701040" y="102870"/>
                  </a:cubicBezTo>
                </a:path>
              </a:pathLst>
            </a:custGeom>
            <a:solidFill>
              <a:srgbClr val="1AC8DB">
                <a:alpha val="49804"/>
              </a:srgbClr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9" id="9"/>
          <p:cNvGrpSpPr/>
          <p:nvPr/>
        </p:nvGrpSpPr>
        <p:grpSpPr>
          <a:xfrm rot="0">
            <a:off x="95250" y="7557135"/>
            <a:ext cx="5023485" cy="3130867"/>
            <a:chOff x="0" y="0"/>
            <a:chExt cx="6697980" cy="4174490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50800"/>
              <a:ext cx="6711950" cy="4137660"/>
            </a:xfrm>
            <a:custGeom>
              <a:avLst/>
              <a:gdLst/>
              <a:ahLst/>
              <a:cxnLst/>
              <a:rect r="r" b="b" t="t" l="l"/>
              <a:pathLst>
                <a:path h="4137660" w="6711950">
                  <a:moveTo>
                    <a:pt x="179070" y="0"/>
                  </a:moveTo>
                  <a:cubicBezTo>
                    <a:pt x="426720" y="58420"/>
                    <a:pt x="613410" y="90170"/>
                    <a:pt x="722630" y="161290"/>
                  </a:cubicBezTo>
                  <a:cubicBezTo>
                    <a:pt x="824230" y="227330"/>
                    <a:pt x="919480" y="327660"/>
                    <a:pt x="966470" y="434340"/>
                  </a:cubicBezTo>
                  <a:cubicBezTo>
                    <a:pt x="1014730" y="542290"/>
                    <a:pt x="1007110" y="683260"/>
                    <a:pt x="1005840" y="808990"/>
                  </a:cubicBezTo>
                  <a:cubicBezTo>
                    <a:pt x="1004570" y="937260"/>
                    <a:pt x="967740" y="1074420"/>
                    <a:pt x="958850" y="1195070"/>
                  </a:cubicBezTo>
                  <a:cubicBezTo>
                    <a:pt x="949960" y="1301750"/>
                    <a:pt x="946150" y="1398270"/>
                    <a:pt x="948690" y="1498600"/>
                  </a:cubicBezTo>
                  <a:cubicBezTo>
                    <a:pt x="951230" y="1597660"/>
                    <a:pt x="947420" y="1681480"/>
                    <a:pt x="974090" y="1795780"/>
                  </a:cubicBezTo>
                  <a:cubicBezTo>
                    <a:pt x="1013460" y="1965960"/>
                    <a:pt x="1132840" y="2247900"/>
                    <a:pt x="1215390" y="2405380"/>
                  </a:cubicBezTo>
                  <a:cubicBezTo>
                    <a:pt x="1271270" y="2513330"/>
                    <a:pt x="1304290" y="2607310"/>
                    <a:pt x="1386840" y="2664460"/>
                  </a:cubicBezTo>
                  <a:cubicBezTo>
                    <a:pt x="1477010" y="2726690"/>
                    <a:pt x="1610360" y="2738120"/>
                    <a:pt x="1751330" y="2743200"/>
                  </a:cubicBezTo>
                  <a:cubicBezTo>
                    <a:pt x="1941830" y="2749550"/>
                    <a:pt x="2207260" y="2680970"/>
                    <a:pt x="2428240" y="2645410"/>
                  </a:cubicBezTo>
                  <a:cubicBezTo>
                    <a:pt x="2641600" y="2611120"/>
                    <a:pt x="2880360" y="2573020"/>
                    <a:pt x="3055620" y="2534920"/>
                  </a:cubicBezTo>
                  <a:cubicBezTo>
                    <a:pt x="3182620" y="2506980"/>
                    <a:pt x="3272790" y="2486660"/>
                    <a:pt x="3382010" y="2451100"/>
                  </a:cubicBezTo>
                  <a:cubicBezTo>
                    <a:pt x="3496310" y="2414270"/>
                    <a:pt x="3610610" y="2343150"/>
                    <a:pt x="3724910" y="2313940"/>
                  </a:cubicBezTo>
                  <a:cubicBezTo>
                    <a:pt x="3832860" y="2286000"/>
                    <a:pt x="3942080" y="2266950"/>
                    <a:pt x="4048760" y="2273300"/>
                  </a:cubicBezTo>
                  <a:cubicBezTo>
                    <a:pt x="4155440" y="2279650"/>
                    <a:pt x="4263390" y="2317750"/>
                    <a:pt x="4363720" y="2353310"/>
                  </a:cubicBezTo>
                  <a:cubicBezTo>
                    <a:pt x="4462780" y="2387600"/>
                    <a:pt x="4563110" y="2421890"/>
                    <a:pt x="4646930" y="2480310"/>
                  </a:cubicBezTo>
                  <a:cubicBezTo>
                    <a:pt x="4732020" y="2538730"/>
                    <a:pt x="4800600" y="2618740"/>
                    <a:pt x="4869180" y="2702560"/>
                  </a:cubicBezTo>
                  <a:cubicBezTo>
                    <a:pt x="4942840" y="2791460"/>
                    <a:pt x="4983480" y="2924810"/>
                    <a:pt x="5069840" y="3001010"/>
                  </a:cubicBezTo>
                  <a:cubicBezTo>
                    <a:pt x="5153660" y="3075940"/>
                    <a:pt x="5280660" y="3101340"/>
                    <a:pt x="5378450" y="3158490"/>
                  </a:cubicBezTo>
                  <a:cubicBezTo>
                    <a:pt x="5472430" y="3213100"/>
                    <a:pt x="5543550" y="3295650"/>
                    <a:pt x="5646420" y="3333750"/>
                  </a:cubicBezTo>
                  <a:cubicBezTo>
                    <a:pt x="5763260" y="3375660"/>
                    <a:pt x="5923280" y="3351530"/>
                    <a:pt x="6049010" y="3380740"/>
                  </a:cubicBezTo>
                  <a:cubicBezTo>
                    <a:pt x="6167120" y="3408680"/>
                    <a:pt x="6303010" y="3481070"/>
                    <a:pt x="6383020" y="3500120"/>
                  </a:cubicBezTo>
                  <a:cubicBezTo>
                    <a:pt x="6426200" y="3510280"/>
                    <a:pt x="6456680" y="3484880"/>
                    <a:pt x="6487160" y="3511550"/>
                  </a:cubicBezTo>
                  <a:cubicBezTo>
                    <a:pt x="6560820" y="3573780"/>
                    <a:pt x="6711950" y="4000500"/>
                    <a:pt x="6647180" y="4072890"/>
                  </a:cubicBezTo>
                  <a:cubicBezTo>
                    <a:pt x="6588760" y="4137660"/>
                    <a:pt x="6327140" y="4020820"/>
                    <a:pt x="6186170" y="3990340"/>
                  </a:cubicBezTo>
                  <a:cubicBezTo>
                    <a:pt x="6065520" y="3963670"/>
                    <a:pt x="5961380" y="3928110"/>
                    <a:pt x="5853430" y="3903980"/>
                  </a:cubicBezTo>
                  <a:cubicBezTo>
                    <a:pt x="5753100" y="3881120"/>
                    <a:pt x="5657850" y="3874770"/>
                    <a:pt x="5558790" y="3849370"/>
                  </a:cubicBezTo>
                  <a:cubicBezTo>
                    <a:pt x="5454650" y="3822700"/>
                    <a:pt x="5363210" y="3798570"/>
                    <a:pt x="5245100" y="3745230"/>
                  </a:cubicBezTo>
                  <a:cubicBezTo>
                    <a:pt x="5071110" y="3666490"/>
                    <a:pt x="4766310" y="3509010"/>
                    <a:pt x="4632960" y="3384550"/>
                  </a:cubicBezTo>
                  <a:cubicBezTo>
                    <a:pt x="4545330" y="3303270"/>
                    <a:pt x="4530090" y="3211830"/>
                    <a:pt x="4462780" y="3133090"/>
                  </a:cubicBezTo>
                  <a:cubicBezTo>
                    <a:pt x="4392930" y="3050540"/>
                    <a:pt x="4311650" y="2954020"/>
                    <a:pt x="4217670" y="2901950"/>
                  </a:cubicBezTo>
                  <a:cubicBezTo>
                    <a:pt x="4124960" y="2851150"/>
                    <a:pt x="4006850" y="2813050"/>
                    <a:pt x="3905250" y="2823210"/>
                  </a:cubicBezTo>
                  <a:cubicBezTo>
                    <a:pt x="3802380" y="2833370"/>
                    <a:pt x="3708400" y="2927350"/>
                    <a:pt x="3606800" y="2967990"/>
                  </a:cubicBezTo>
                  <a:cubicBezTo>
                    <a:pt x="3505200" y="3008630"/>
                    <a:pt x="3429000" y="3034030"/>
                    <a:pt x="3295650" y="3065780"/>
                  </a:cubicBezTo>
                  <a:cubicBezTo>
                    <a:pt x="3067050" y="3121660"/>
                    <a:pt x="2589530" y="3180080"/>
                    <a:pt x="2345690" y="3228340"/>
                  </a:cubicBezTo>
                  <a:cubicBezTo>
                    <a:pt x="2193290" y="3258820"/>
                    <a:pt x="2092960" y="3298190"/>
                    <a:pt x="1973580" y="3310890"/>
                  </a:cubicBezTo>
                  <a:cubicBezTo>
                    <a:pt x="1864360" y="3322320"/>
                    <a:pt x="1761490" y="3319780"/>
                    <a:pt x="1658620" y="3307080"/>
                  </a:cubicBezTo>
                  <a:cubicBezTo>
                    <a:pt x="1555750" y="3294380"/>
                    <a:pt x="1454150" y="3271520"/>
                    <a:pt x="1356360" y="3238500"/>
                  </a:cubicBezTo>
                  <a:cubicBezTo>
                    <a:pt x="1256030" y="3205480"/>
                    <a:pt x="1151890" y="3163570"/>
                    <a:pt x="1064260" y="3108960"/>
                  </a:cubicBezTo>
                  <a:cubicBezTo>
                    <a:pt x="979170" y="3055620"/>
                    <a:pt x="895350" y="2994660"/>
                    <a:pt x="833120" y="2914650"/>
                  </a:cubicBezTo>
                  <a:cubicBezTo>
                    <a:pt x="767080" y="2830830"/>
                    <a:pt x="735330" y="2733040"/>
                    <a:pt x="681990" y="2613660"/>
                  </a:cubicBezTo>
                  <a:cubicBezTo>
                    <a:pt x="608330" y="2449830"/>
                    <a:pt x="494030" y="2180590"/>
                    <a:pt x="445770" y="2014220"/>
                  </a:cubicBezTo>
                  <a:cubicBezTo>
                    <a:pt x="412750" y="1901190"/>
                    <a:pt x="401320" y="1827530"/>
                    <a:pt x="388620" y="1723390"/>
                  </a:cubicBezTo>
                  <a:cubicBezTo>
                    <a:pt x="373380" y="1606550"/>
                    <a:pt x="363220" y="1469390"/>
                    <a:pt x="365760" y="1348740"/>
                  </a:cubicBezTo>
                  <a:cubicBezTo>
                    <a:pt x="368300" y="1234440"/>
                    <a:pt x="375920" y="1125220"/>
                    <a:pt x="398780" y="1016000"/>
                  </a:cubicBezTo>
                  <a:cubicBezTo>
                    <a:pt x="421640" y="905510"/>
                    <a:pt x="538480" y="756920"/>
                    <a:pt x="501650" y="688340"/>
                  </a:cubicBezTo>
                  <a:cubicBezTo>
                    <a:pt x="466090" y="622300"/>
                    <a:pt x="283210" y="621030"/>
                    <a:pt x="199390" y="601980"/>
                  </a:cubicBezTo>
                  <a:cubicBezTo>
                    <a:pt x="140970" y="588010"/>
                    <a:pt x="76200" y="613410"/>
                    <a:pt x="50800" y="575310"/>
                  </a:cubicBezTo>
                  <a:cubicBezTo>
                    <a:pt x="0" y="499110"/>
                    <a:pt x="179070" y="0"/>
                    <a:pt x="179070" y="0"/>
                  </a:cubicBezTo>
                </a:path>
              </a:pathLst>
            </a:custGeom>
            <a:solidFill>
              <a:srgbClr val="1AC8DB">
                <a:alpha val="49804"/>
              </a:srgbClr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11" id="11"/>
          <p:cNvGrpSpPr/>
          <p:nvPr/>
        </p:nvGrpSpPr>
        <p:grpSpPr>
          <a:xfrm rot="0">
            <a:off x="-111442" y="7827645"/>
            <a:ext cx="4396740" cy="3006090"/>
            <a:chOff x="0" y="0"/>
            <a:chExt cx="5862320" cy="4008120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49530" y="50800"/>
              <a:ext cx="5800090" cy="3937000"/>
            </a:xfrm>
            <a:custGeom>
              <a:avLst/>
              <a:gdLst/>
              <a:ahLst/>
              <a:cxnLst/>
              <a:rect r="r" b="b" t="t" l="l"/>
              <a:pathLst>
                <a:path h="3937000" w="5800090">
                  <a:moveTo>
                    <a:pt x="425450" y="0"/>
                  </a:moveTo>
                  <a:cubicBezTo>
                    <a:pt x="600710" y="134620"/>
                    <a:pt x="701040" y="217170"/>
                    <a:pt x="745490" y="304800"/>
                  </a:cubicBezTo>
                  <a:cubicBezTo>
                    <a:pt x="789940" y="393700"/>
                    <a:pt x="803910" y="505460"/>
                    <a:pt x="803910" y="613410"/>
                  </a:cubicBezTo>
                  <a:cubicBezTo>
                    <a:pt x="803910" y="732790"/>
                    <a:pt x="764540" y="847090"/>
                    <a:pt x="731520" y="990600"/>
                  </a:cubicBezTo>
                  <a:cubicBezTo>
                    <a:pt x="687070" y="1184910"/>
                    <a:pt x="534670" y="1497330"/>
                    <a:pt x="551180" y="1670050"/>
                  </a:cubicBezTo>
                  <a:cubicBezTo>
                    <a:pt x="561340" y="1781810"/>
                    <a:pt x="631190" y="1849120"/>
                    <a:pt x="678180" y="1936750"/>
                  </a:cubicBezTo>
                  <a:cubicBezTo>
                    <a:pt x="726440" y="2026920"/>
                    <a:pt x="774700" y="2114550"/>
                    <a:pt x="839470" y="2204720"/>
                  </a:cubicBezTo>
                  <a:cubicBezTo>
                    <a:pt x="914400" y="2308860"/>
                    <a:pt x="1018540" y="2425700"/>
                    <a:pt x="1112520" y="2520950"/>
                  </a:cubicBezTo>
                  <a:cubicBezTo>
                    <a:pt x="1200150" y="2608580"/>
                    <a:pt x="1280160" y="2716530"/>
                    <a:pt x="1381760" y="2755900"/>
                  </a:cubicBezTo>
                  <a:cubicBezTo>
                    <a:pt x="1478280" y="2794000"/>
                    <a:pt x="1576070" y="2771140"/>
                    <a:pt x="1701800" y="2764790"/>
                  </a:cubicBezTo>
                  <a:cubicBezTo>
                    <a:pt x="1885950" y="2755900"/>
                    <a:pt x="2131060" y="2706370"/>
                    <a:pt x="2376170" y="2680970"/>
                  </a:cubicBezTo>
                  <a:cubicBezTo>
                    <a:pt x="2669540" y="2650490"/>
                    <a:pt x="3061970" y="2636520"/>
                    <a:pt x="3343910" y="2597150"/>
                  </a:cubicBezTo>
                  <a:cubicBezTo>
                    <a:pt x="3564890" y="2566670"/>
                    <a:pt x="3766820" y="2506980"/>
                    <a:pt x="3933190" y="2482850"/>
                  </a:cubicBezTo>
                  <a:cubicBezTo>
                    <a:pt x="4053840" y="2465070"/>
                    <a:pt x="4145280" y="2448560"/>
                    <a:pt x="4248150" y="2452370"/>
                  </a:cubicBezTo>
                  <a:cubicBezTo>
                    <a:pt x="4348480" y="2456180"/>
                    <a:pt x="4448810" y="2472690"/>
                    <a:pt x="4545330" y="2500630"/>
                  </a:cubicBezTo>
                  <a:cubicBezTo>
                    <a:pt x="4645660" y="2529840"/>
                    <a:pt x="4747260" y="2569210"/>
                    <a:pt x="4839970" y="2627630"/>
                  </a:cubicBezTo>
                  <a:cubicBezTo>
                    <a:pt x="4939030" y="2689860"/>
                    <a:pt x="5035550" y="2783840"/>
                    <a:pt x="5115560" y="2868930"/>
                  </a:cubicBezTo>
                  <a:cubicBezTo>
                    <a:pt x="5189220" y="2947670"/>
                    <a:pt x="5219700" y="3041650"/>
                    <a:pt x="5307330" y="3119120"/>
                  </a:cubicBezTo>
                  <a:cubicBezTo>
                    <a:pt x="5420360" y="3219450"/>
                    <a:pt x="5726430" y="3263900"/>
                    <a:pt x="5761990" y="3389630"/>
                  </a:cubicBezTo>
                  <a:cubicBezTo>
                    <a:pt x="5800090" y="3521710"/>
                    <a:pt x="5612130" y="3869690"/>
                    <a:pt x="5492750" y="3906520"/>
                  </a:cubicBezTo>
                  <a:cubicBezTo>
                    <a:pt x="5392420" y="3937000"/>
                    <a:pt x="5240020" y="3792220"/>
                    <a:pt x="5128260" y="3710940"/>
                  </a:cubicBezTo>
                  <a:cubicBezTo>
                    <a:pt x="5013960" y="3627120"/>
                    <a:pt x="4908550" y="3509010"/>
                    <a:pt x="4817110" y="3409950"/>
                  </a:cubicBezTo>
                  <a:cubicBezTo>
                    <a:pt x="4737100" y="3323590"/>
                    <a:pt x="4695190" y="3215640"/>
                    <a:pt x="4607560" y="3153410"/>
                  </a:cubicBezTo>
                  <a:cubicBezTo>
                    <a:pt x="4517390" y="3089910"/>
                    <a:pt x="4390390" y="3051810"/>
                    <a:pt x="4281170" y="3036570"/>
                  </a:cubicBezTo>
                  <a:cubicBezTo>
                    <a:pt x="4177030" y="3022600"/>
                    <a:pt x="4071620" y="3046730"/>
                    <a:pt x="3967480" y="3059430"/>
                  </a:cubicBezTo>
                  <a:cubicBezTo>
                    <a:pt x="3863340" y="3073400"/>
                    <a:pt x="3765550" y="3101340"/>
                    <a:pt x="3656330" y="3116580"/>
                  </a:cubicBezTo>
                  <a:cubicBezTo>
                    <a:pt x="3538220" y="3133090"/>
                    <a:pt x="3402330" y="3136900"/>
                    <a:pt x="3282950" y="3153410"/>
                  </a:cubicBezTo>
                  <a:cubicBezTo>
                    <a:pt x="3173730" y="3168650"/>
                    <a:pt x="3092450" y="3190240"/>
                    <a:pt x="2969260" y="3206750"/>
                  </a:cubicBezTo>
                  <a:cubicBezTo>
                    <a:pt x="2792730" y="3229610"/>
                    <a:pt x="2542540" y="3241040"/>
                    <a:pt x="2325370" y="3263900"/>
                  </a:cubicBezTo>
                  <a:cubicBezTo>
                    <a:pt x="2103120" y="3288030"/>
                    <a:pt x="1832610" y="3348990"/>
                    <a:pt x="1653540" y="3348990"/>
                  </a:cubicBezTo>
                  <a:cubicBezTo>
                    <a:pt x="1534160" y="3348990"/>
                    <a:pt x="1452880" y="3336290"/>
                    <a:pt x="1355090" y="3312160"/>
                  </a:cubicBezTo>
                  <a:cubicBezTo>
                    <a:pt x="1257300" y="3288030"/>
                    <a:pt x="1159510" y="3255010"/>
                    <a:pt x="1068070" y="3206750"/>
                  </a:cubicBezTo>
                  <a:cubicBezTo>
                    <a:pt x="971550" y="3155950"/>
                    <a:pt x="872490" y="3082290"/>
                    <a:pt x="792480" y="3007360"/>
                  </a:cubicBezTo>
                  <a:cubicBezTo>
                    <a:pt x="717550" y="2936240"/>
                    <a:pt x="668020" y="2848610"/>
                    <a:pt x="599440" y="2772410"/>
                  </a:cubicBezTo>
                  <a:cubicBezTo>
                    <a:pt x="528320" y="2694940"/>
                    <a:pt x="438150" y="2632710"/>
                    <a:pt x="372110" y="2548890"/>
                  </a:cubicBezTo>
                  <a:cubicBezTo>
                    <a:pt x="303530" y="2461260"/>
                    <a:pt x="245110" y="2359660"/>
                    <a:pt x="195580" y="2255520"/>
                  </a:cubicBezTo>
                  <a:cubicBezTo>
                    <a:pt x="143510" y="2146300"/>
                    <a:pt x="101600" y="2021840"/>
                    <a:pt x="68580" y="1906270"/>
                  </a:cubicBezTo>
                  <a:cubicBezTo>
                    <a:pt x="38100" y="1797050"/>
                    <a:pt x="2540" y="1691640"/>
                    <a:pt x="1270" y="1581150"/>
                  </a:cubicBezTo>
                  <a:cubicBezTo>
                    <a:pt x="0" y="1465580"/>
                    <a:pt x="35560" y="1334770"/>
                    <a:pt x="64770" y="1224280"/>
                  </a:cubicBezTo>
                  <a:cubicBezTo>
                    <a:pt x="91440" y="1123950"/>
                    <a:pt x="143510" y="1047750"/>
                    <a:pt x="166370" y="944880"/>
                  </a:cubicBezTo>
                  <a:cubicBezTo>
                    <a:pt x="191770" y="828040"/>
                    <a:pt x="237490" y="632460"/>
                    <a:pt x="200660" y="557530"/>
                  </a:cubicBezTo>
                  <a:cubicBezTo>
                    <a:pt x="179070" y="511810"/>
                    <a:pt x="90170" y="523240"/>
                    <a:pt x="82550" y="480060"/>
                  </a:cubicBezTo>
                  <a:cubicBezTo>
                    <a:pt x="66040" y="392430"/>
                    <a:pt x="425450" y="0"/>
                    <a:pt x="425450" y="0"/>
                  </a:cubicBezTo>
                </a:path>
              </a:pathLst>
            </a:custGeom>
            <a:solidFill>
              <a:srgbClr val="4E4E4E">
                <a:alpha val="49804"/>
              </a:srgbClr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13" id="13"/>
          <p:cNvGrpSpPr/>
          <p:nvPr/>
        </p:nvGrpSpPr>
        <p:grpSpPr>
          <a:xfrm rot="0">
            <a:off x="15347632" y="-180975"/>
            <a:ext cx="3441383" cy="1892617"/>
            <a:chOff x="0" y="0"/>
            <a:chExt cx="4588510" cy="2523490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8890" y="49530"/>
              <a:ext cx="4537710" cy="2426970"/>
            </a:xfrm>
            <a:custGeom>
              <a:avLst/>
              <a:gdLst/>
              <a:ahLst/>
              <a:cxnLst/>
              <a:rect r="r" b="b" t="t" l="l"/>
              <a:pathLst>
                <a:path h="2426970" w="4537710">
                  <a:moveTo>
                    <a:pt x="626110" y="367030"/>
                  </a:moveTo>
                  <a:cubicBezTo>
                    <a:pt x="679450" y="708660"/>
                    <a:pt x="681990" y="871220"/>
                    <a:pt x="750570" y="915670"/>
                  </a:cubicBezTo>
                  <a:cubicBezTo>
                    <a:pt x="820420" y="961390"/>
                    <a:pt x="984250" y="915670"/>
                    <a:pt x="1080770" y="872490"/>
                  </a:cubicBezTo>
                  <a:cubicBezTo>
                    <a:pt x="1174750" y="829310"/>
                    <a:pt x="1231900" y="732790"/>
                    <a:pt x="1323340" y="657860"/>
                  </a:cubicBezTo>
                  <a:cubicBezTo>
                    <a:pt x="1432560" y="567690"/>
                    <a:pt x="1579880" y="458470"/>
                    <a:pt x="1696720" y="374650"/>
                  </a:cubicBezTo>
                  <a:cubicBezTo>
                    <a:pt x="1797050" y="303530"/>
                    <a:pt x="1878330" y="240030"/>
                    <a:pt x="1982470" y="185420"/>
                  </a:cubicBezTo>
                  <a:cubicBezTo>
                    <a:pt x="2095500" y="127000"/>
                    <a:pt x="2230120" y="69850"/>
                    <a:pt x="2354580" y="39370"/>
                  </a:cubicBezTo>
                  <a:cubicBezTo>
                    <a:pt x="2470150" y="10160"/>
                    <a:pt x="2586990" y="0"/>
                    <a:pt x="2702560" y="1270"/>
                  </a:cubicBezTo>
                  <a:cubicBezTo>
                    <a:pt x="2816860" y="2540"/>
                    <a:pt x="2934970" y="26670"/>
                    <a:pt x="3045460" y="49530"/>
                  </a:cubicBezTo>
                  <a:cubicBezTo>
                    <a:pt x="3150870" y="71120"/>
                    <a:pt x="3251200" y="90170"/>
                    <a:pt x="3351530" y="132080"/>
                  </a:cubicBezTo>
                  <a:cubicBezTo>
                    <a:pt x="3459480" y="176530"/>
                    <a:pt x="3572510" y="240030"/>
                    <a:pt x="3669030" y="316230"/>
                  </a:cubicBezTo>
                  <a:cubicBezTo>
                    <a:pt x="3769360" y="394970"/>
                    <a:pt x="3869690" y="504190"/>
                    <a:pt x="3940810" y="601980"/>
                  </a:cubicBezTo>
                  <a:cubicBezTo>
                    <a:pt x="4003040" y="688340"/>
                    <a:pt x="4044950" y="773430"/>
                    <a:pt x="4083050" y="866140"/>
                  </a:cubicBezTo>
                  <a:cubicBezTo>
                    <a:pt x="4121150" y="960120"/>
                    <a:pt x="4141470" y="1061720"/>
                    <a:pt x="4166870" y="1163320"/>
                  </a:cubicBezTo>
                  <a:cubicBezTo>
                    <a:pt x="4193540" y="1270000"/>
                    <a:pt x="4210050" y="1384300"/>
                    <a:pt x="4237990" y="1490980"/>
                  </a:cubicBezTo>
                  <a:cubicBezTo>
                    <a:pt x="4265930" y="1595120"/>
                    <a:pt x="4282440" y="1715770"/>
                    <a:pt x="4335780" y="1798320"/>
                  </a:cubicBezTo>
                  <a:cubicBezTo>
                    <a:pt x="4384040" y="1871980"/>
                    <a:pt x="4522470" y="1896110"/>
                    <a:pt x="4528820" y="1971040"/>
                  </a:cubicBezTo>
                  <a:cubicBezTo>
                    <a:pt x="4537710" y="2082800"/>
                    <a:pt x="4282440" y="2419350"/>
                    <a:pt x="4157980" y="2423160"/>
                  </a:cubicBezTo>
                  <a:cubicBezTo>
                    <a:pt x="4038600" y="2426970"/>
                    <a:pt x="3874770" y="2160270"/>
                    <a:pt x="3796030" y="2026920"/>
                  </a:cubicBezTo>
                  <a:cubicBezTo>
                    <a:pt x="3733800" y="1920240"/>
                    <a:pt x="3716020" y="1809750"/>
                    <a:pt x="3689350" y="1703070"/>
                  </a:cubicBezTo>
                  <a:cubicBezTo>
                    <a:pt x="3663950" y="1602740"/>
                    <a:pt x="3656330" y="1501140"/>
                    <a:pt x="3634740" y="1403350"/>
                  </a:cubicBezTo>
                  <a:cubicBezTo>
                    <a:pt x="3613150" y="1306830"/>
                    <a:pt x="3599180" y="1206500"/>
                    <a:pt x="3558540" y="1116330"/>
                  </a:cubicBezTo>
                  <a:cubicBezTo>
                    <a:pt x="3517900" y="1023620"/>
                    <a:pt x="3462020" y="929640"/>
                    <a:pt x="3388360" y="852170"/>
                  </a:cubicBezTo>
                  <a:cubicBezTo>
                    <a:pt x="3308350" y="768350"/>
                    <a:pt x="3201670" y="681990"/>
                    <a:pt x="3089910" y="637540"/>
                  </a:cubicBezTo>
                  <a:cubicBezTo>
                    <a:pt x="2975610" y="591820"/>
                    <a:pt x="2830830" y="586740"/>
                    <a:pt x="2710180" y="584200"/>
                  </a:cubicBezTo>
                  <a:cubicBezTo>
                    <a:pt x="2602230" y="581660"/>
                    <a:pt x="2513330" y="574040"/>
                    <a:pt x="2400300" y="614680"/>
                  </a:cubicBezTo>
                  <a:cubicBezTo>
                    <a:pt x="2231390" y="675640"/>
                    <a:pt x="2009140" y="868680"/>
                    <a:pt x="1826260" y="1003300"/>
                  </a:cubicBezTo>
                  <a:cubicBezTo>
                    <a:pt x="1651000" y="1132840"/>
                    <a:pt x="1479550" y="1309370"/>
                    <a:pt x="1324610" y="1403350"/>
                  </a:cubicBezTo>
                  <a:cubicBezTo>
                    <a:pt x="1209040" y="1473200"/>
                    <a:pt x="1111250" y="1524000"/>
                    <a:pt x="998220" y="1546860"/>
                  </a:cubicBezTo>
                  <a:cubicBezTo>
                    <a:pt x="885190" y="1569720"/>
                    <a:pt x="755650" y="1573530"/>
                    <a:pt x="643890" y="1539240"/>
                  </a:cubicBezTo>
                  <a:cubicBezTo>
                    <a:pt x="525780" y="1502410"/>
                    <a:pt x="389890" y="1414780"/>
                    <a:pt x="311150" y="1323340"/>
                  </a:cubicBezTo>
                  <a:cubicBezTo>
                    <a:pt x="238760" y="1239520"/>
                    <a:pt x="214630" y="1125220"/>
                    <a:pt x="176530" y="1021080"/>
                  </a:cubicBezTo>
                  <a:cubicBezTo>
                    <a:pt x="137160" y="914400"/>
                    <a:pt x="102870" y="792480"/>
                    <a:pt x="80010" y="689610"/>
                  </a:cubicBezTo>
                  <a:cubicBezTo>
                    <a:pt x="60960" y="601980"/>
                    <a:pt x="0" y="500380"/>
                    <a:pt x="41910" y="444500"/>
                  </a:cubicBezTo>
                  <a:cubicBezTo>
                    <a:pt x="106680" y="358140"/>
                    <a:pt x="626110" y="367030"/>
                    <a:pt x="626110" y="367030"/>
                  </a:cubicBezTo>
                </a:path>
              </a:pathLst>
            </a:custGeom>
            <a:solidFill>
              <a:srgbClr val="4E4E4E">
                <a:alpha val="49804"/>
              </a:srgbClr>
            </a:solidFill>
            <a:ln cap="sq">
              <a:noFill/>
              <a:prstDash val="solid"/>
              <a:miter/>
            </a:ln>
          </p:spPr>
        </p:sp>
      </p:grpSp>
      <p:sp>
        <p:nvSpPr>
          <p:cNvPr name="TextBox 15" id="15"/>
          <p:cNvSpPr txBox="true"/>
          <p:nvPr/>
        </p:nvSpPr>
        <p:spPr>
          <a:xfrm rot="0">
            <a:off x="7782922" y="641509"/>
            <a:ext cx="9738519" cy="932434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7384"/>
              </a:lnSpc>
            </a:pPr>
            <a:r>
              <a:rPr lang="en-US" sz="5274">
                <a:solidFill>
                  <a:srgbClr val="000000"/>
                </a:solidFill>
                <a:latin typeface="Helveticish Bold"/>
              </a:rPr>
              <a:t>Sections of the Website</a:t>
            </a:r>
          </a:p>
          <a:p>
            <a:pPr algn="just" marL="1138862" indent="-569431" lvl="1">
              <a:lnSpc>
                <a:spcPts val="7384"/>
              </a:lnSpc>
              <a:buFont typeface="Arial"/>
              <a:buChar char="•"/>
            </a:pPr>
            <a:r>
              <a:rPr lang="en-US" sz="5274">
                <a:solidFill>
                  <a:srgbClr val="000000"/>
                </a:solidFill>
                <a:latin typeface="Helveticish"/>
              </a:rPr>
              <a:t>Home</a:t>
            </a:r>
          </a:p>
          <a:p>
            <a:pPr algn="just" marL="1138862" indent="-569431" lvl="1">
              <a:lnSpc>
                <a:spcPts val="7384"/>
              </a:lnSpc>
              <a:buFont typeface="Arial"/>
              <a:buChar char="•"/>
            </a:pPr>
            <a:r>
              <a:rPr lang="en-US" sz="5274">
                <a:solidFill>
                  <a:srgbClr val="000000"/>
                </a:solidFill>
                <a:latin typeface="Helveticish"/>
              </a:rPr>
              <a:t>About Us</a:t>
            </a:r>
          </a:p>
          <a:p>
            <a:pPr algn="just" marL="1138862" indent="-569431" lvl="1">
              <a:lnSpc>
                <a:spcPts val="7384"/>
              </a:lnSpc>
              <a:buFont typeface="Arial"/>
              <a:buChar char="•"/>
            </a:pPr>
            <a:r>
              <a:rPr lang="en-US" sz="5274">
                <a:solidFill>
                  <a:srgbClr val="000000"/>
                </a:solidFill>
                <a:latin typeface="Helveticish"/>
              </a:rPr>
              <a:t>What is Trigeminal Neuralgia</a:t>
            </a:r>
          </a:p>
          <a:p>
            <a:pPr algn="just" marL="1138862" indent="-569431" lvl="1">
              <a:lnSpc>
                <a:spcPts val="7384"/>
              </a:lnSpc>
              <a:buFont typeface="Arial"/>
              <a:buChar char="•"/>
            </a:pPr>
            <a:r>
              <a:rPr lang="en-US" sz="5274">
                <a:solidFill>
                  <a:srgbClr val="000000"/>
                </a:solidFill>
                <a:latin typeface="Helveticish"/>
              </a:rPr>
              <a:t>News</a:t>
            </a:r>
          </a:p>
          <a:p>
            <a:pPr algn="just" marL="1138862" indent="-569431" lvl="1">
              <a:lnSpc>
                <a:spcPts val="7384"/>
              </a:lnSpc>
              <a:buFont typeface="Arial"/>
              <a:buChar char="•"/>
            </a:pPr>
            <a:r>
              <a:rPr lang="en-US" sz="5274">
                <a:solidFill>
                  <a:srgbClr val="000000"/>
                </a:solidFill>
                <a:latin typeface="Helveticish"/>
              </a:rPr>
              <a:t>Donate to TNA Australia</a:t>
            </a:r>
          </a:p>
          <a:p>
            <a:pPr algn="just" marL="1138862" indent="-569431" lvl="1">
              <a:lnSpc>
                <a:spcPts val="7384"/>
              </a:lnSpc>
              <a:buFont typeface="Arial"/>
              <a:buChar char="•"/>
            </a:pPr>
            <a:r>
              <a:rPr lang="en-US" sz="5274">
                <a:solidFill>
                  <a:srgbClr val="000000"/>
                </a:solidFill>
                <a:latin typeface="Helveticish"/>
              </a:rPr>
              <a:t>Contact Us</a:t>
            </a:r>
          </a:p>
          <a:p>
            <a:pPr algn="just" marL="1138862" indent="-569431" lvl="1">
              <a:lnSpc>
                <a:spcPts val="7384"/>
              </a:lnSpc>
              <a:buFont typeface="Arial"/>
              <a:buChar char="•"/>
            </a:pPr>
            <a:r>
              <a:rPr lang="en-US" sz="5274">
                <a:solidFill>
                  <a:srgbClr val="000000"/>
                </a:solidFill>
                <a:latin typeface="Helveticish"/>
              </a:rPr>
              <a:t>Links</a:t>
            </a:r>
          </a:p>
          <a:p>
            <a:pPr algn="just" marL="1138862" indent="-569431" lvl="1">
              <a:lnSpc>
                <a:spcPts val="7384"/>
              </a:lnSpc>
              <a:buFont typeface="Arial"/>
              <a:buChar char="•"/>
            </a:pPr>
            <a:r>
              <a:rPr lang="en-US" sz="5274">
                <a:solidFill>
                  <a:srgbClr val="000000"/>
                </a:solidFill>
                <a:latin typeface="Helveticish"/>
              </a:rPr>
              <a:t>My Account</a:t>
            </a:r>
          </a:p>
          <a:p>
            <a:pPr algn="just" marL="1138862" indent="-569431" lvl="1">
              <a:lnSpc>
                <a:spcPts val="7384"/>
              </a:lnSpc>
              <a:buFont typeface="Arial"/>
              <a:buChar char="•"/>
            </a:pPr>
            <a:r>
              <a:rPr lang="en-US" sz="5274">
                <a:solidFill>
                  <a:srgbClr val="000000"/>
                </a:solidFill>
                <a:latin typeface="Helveticish"/>
              </a:rPr>
              <a:t>Search Site</a:t>
            </a:r>
          </a:p>
        </p:txBody>
      </p:sp>
      <p:sp>
        <p:nvSpPr>
          <p:cNvPr name="Freeform 16" id="16"/>
          <p:cNvSpPr/>
          <p:nvPr/>
        </p:nvSpPr>
        <p:spPr>
          <a:xfrm flipH="false" flipV="false" rot="0">
            <a:off x="1028700" y="765334"/>
            <a:ext cx="5278374" cy="9000649"/>
          </a:xfrm>
          <a:custGeom>
            <a:avLst/>
            <a:gdLst/>
            <a:ahLst/>
            <a:cxnLst/>
            <a:rect r="r" b="b" t="t" l="l"/>
            <a:pathLst>
              <a:path h="9000649" w="5278374">
                <a:moveTo>
                  <a:pt x="0" y="0"/>
                </a:moveTo>
                <a:lnTo>
                  <a:pt x="5278374" y="0"/>
                </a:lnTo>
                <a:lnTo>
                  <a:pt x="5278374" y="9000648"/>
                </a:lnTo>
                <a:lnTo>
                  <a:pt x="0" y="900064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11247" r="0" b="-19073"/>
            </a:stretch>
          </a:blipFill>
        </p:spPr>
      </p:sp>
    </p:spTree>
  </p:cSld>
  <p:clrMapOvr>
    <a:masterClrMapping/>
  </p:clrMapOvr>
</p:sld>
</file>

<file path=ppt/slides/slide2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9000"/>
            </a:blip>
            <a:stretch>
              <a:fillRect l="0" t="-31168" r="0" b="-46609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4352270" y="-56198"/>
            <a:ext cx="4164330" cy="3105150"/>
            <a:chOff x="0" y="0"/>
            <a:chExt cx="5552440" cy="41402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25400" y="-31750"/>
              <a:ext cx="5488940" cy="4138930"/>
            </a:xfrm>
            <a:custGeom>
              <a:avLst/>
              <a:gdLst/>
              <a:ahLst/>
              <a:cxnLst/>
              <a:rect r="r" b="b" t="t" l="l"/>
              <a:pathLst>
                <a:path h="4138930" w="5488940">
                  <a:moveTo>
                    <a:pt x="683260" y="158750"/>
                  </a:moveTo>
                  <a:cubicBezTo>
                    <a:pt x="608330" y="787400"/>
                    <a:pt x="590550" y="889000"/>
                    <a:pt x="608330" y="995680"/>
                  </a:cubicBezTo>
                  <a:cubicBezTo>
                    <a:pt x="626110" y="1101090"/>
                    <a:pt x="652780" y="1202690"/>
                    <a:pt x="721360" y="1303020"/>
                  </a:cubicBezTo>
                  <a:cubicBezTo>
                    <a:pt x="815340" y="1440180"/>
                    <a:pt x="1018540" y="1620520"/>
                    <a:pt x="1179830" y="1703070"/>
                  </a:cubicBezTo>
                  <a:cubicBezTo>
                    <a:pt x="1315720" y="1772920"/>
                    <a:pt x="1465580" y="1795780"/>
                    <a:pt x="1606550" y="1802130"/>
                  </a:cubicBezTo>
                  <a:cubicBezTo>
                    <a:pt x="1744980" y="1808480"/>
                    <a:pt x="1849120" y="1778000"/>
                    <a:pt x="2018030" y="1743710"/>
                  </a:cubicBezTo>
                  <a:cubicBezTo>
                    <a:pt x="2298700" y="1686560"/>
                    <a:pt x="2848610" y="1512570"/>
                    <a:pt x="3121660" y="1447800"/>
                  </a:cubicBezTo>
                  <a:cubicBezTo>
                    <a:pt x="3280410" y="1410970"/>
                    <a:pt x="3378200" y="1388110"/>
                    <a:pt x="3500120" y="1370330"/>
                  </a:cubicBezTo>
                  <a:cubicBezTo>
                    <a:pt x="3613150" y="1353820"/>
                    <a:pt x="3716020" y="1338580"/>
                    <a:pt x="3831590" y="1343660"/>
                  </a:cubicBezTo>
                  <a:cubicBezTo>
                    <a:pt x="3958590" y="1350010"/>
                    <a:pt x="4099560" y="1361440"/>
                    <a:pt x="4230370" y="1413510"/>
                  </a:cubicBezTo>
                  <a:cubicBezTo>
                    <a:pt x="4380230" y="1473200"/>
                    <a:pt x="4558030" y="1600200"/>
                    <a:pt x="4671060" y="1705610"/>
                  </a:cubicBezTo>
                  <a:cubicBezTo>
                    <a:pt x="4761230" y="1789430"/>
                    <a:pt x="4814570" y="1875790"/>
                    <a:pt x="4874260" y="1972310"/>
                  </a:cubicBezTo>
                  <a:cubicBezTo>
                    <a:pt x="4935220" y="2071370"/>
                    <a:pt x="4979670" y="2165350"/>
                    <a:pt x="5030470" y="2292350"/>
                  </a:cubicBezTo>
                  <a:cubicBezTo>
                    <a:pt x="5100320" y="2465070"/>
                    <a:pt x="5173980" y="2708910"/>
                    <a:pt x="5234940" y="2924810"/>
                  </a:cubicBezTo>
                  <a:cubicBezTo>
                    <a:pt x="5297170" y="3145790"/>
                    <a:pt x="5342890" y="3455670"/>
                    <a:pt x="5396230" y="3601720"/>
                  </a:cubicBezTo>
                  <a:cubicBezTo>
                    <a:pt x="5422900" y="3676650"/>
                    <a:pt x="5488940" y="3704590"/>
                    <a:pt x="5476240" y="3763010"/>
                  </a:cubicBezTo>
                  <a:cubicBezTo>
                    <a:pt x="5452110" y="3868420"/>
                    <a:pt x="5118100" y="4138930"/>
                    <a:pt x="5015230" y="4121150"/>
                  </a:cubicBezTo>
                  <a:cubicBezTo>
                    <a:pt x="4947920" y="4109720"/>
                    <a:pt x="4917440" y="3989070"/>
                    <a:pt x="4880610" y="3911600"/>
                  </a:cubicBezTo>
                  <a:cubicBezTo>
                    <a:pt x="4841240" y="3826510"/>
                    <a:pt x="4817110" y="3727450"/>
                    <a:pt x="4792980" y="3628390"/>
                  </a:cubicBezTo>
                  <a:cubicBezTo>
                    <a:pt x="4767580" y="3524250"/>
                    <a:pt x="4761230" y="3426460"/>
                    <a:pt x="4730750" y="3300730"/>
                  </a:cubicBezTo>
                  <a:cubicBezTo>
                    <a:pt x="4687570" y="3125470"/>
                    <a:pt x="4608830" y="2858770"/>
                    <a:pt x="4545330" y="2678430"/>
                  </a:cubicBezTo>
                  <a:cubicBezTo>
                    <a:pt x="4494530" y="2536190"/>
                    <a:pt x="4452620" y="2411730"/>
                    <a:pt x="4390390" y="2301240"/>
                  </a:cubicBezTo>
                  <a:cubicBezTo>
                    <a:pt x="4334510" y="2203450"/>
                    <a:pt x="4281170" y="2105660"/>
                    <a:pt x="4196080" y="2043430"/>
                  </a:cubicBezTo>
                  <a:cubicBezTo>
                    <a:pt x="4105910" y="1977390"/>
                    <a:pt x="3971290" y="1938020"/>
                    <a:pt x="3853180" y="1926590"/>
                  </a:cubicBezTo>
                  <a:cubicBezTo>
                    <a:pt x="3732530" y="1913890"/>
                    <a:pt x="3623310" y="1946910"/>
                    <a:pt x="3477260" y="1974850"/>
                  </a:cubicBezTo>
                  <a:cubicBezTo>
                    <a:pt x="3263900" y="2015490"/>
                    <a:pt x="2967990" y="2106930"/>
                    <a:pt x="2703830" y="2170430"/>
                  </a:cubicBezTo>
                  <a:cubicBezTo>
                    <a:pt x="2426970" y="2236470"/>
                    <a:pt x="2066290" y="2332990"/>
                    <a:pt x="1851660" y="2363470"/>
                  </a:cubicBezTo>
                  <a:cubicBezTo>
                    <a:pt x="1723390" y="2381250"/>
                    <a:pt x="1643380" y="2386330"/>
                    <a:pt x="1539240" y="2382520"/>
                  </a:cubicBezTo>
                  <a:cubicBezTo>
                    <a:pt x="1432560" y="2377440"/>
                    <a:pt x="1324610" y="2363470"/>
                    <a:pt x="1216660" y="2335530"/>
                  </a:cubicBezTo>
                  <a:cubicBezTo>
                    <a:pt x="1102360" y="2305050"/>
                    <a:pt x="994410" y="2265680"/>
                    <a:pt x="873760" y="2200910"/>
                  </a:cubicBezTo>
                  <a:cubicBezTo>
                    <a:pt x="717550" y="2117090"/>
                    <a:pt x="488950" y="1983740"/>
                    <a:pt x="368300" y="1849120"/>
                  </a:cubicBezTo>
                  <a:cubicBezTo>
                    <a:pt x="267970" y="1738630"/>
                    <a:pt x="220980" y="1615440"/>
                    <a:pt x="165100" y="1480820"/>
                  </a:cubicBezTo>
                  <a:cubicBezTo>
                    <a:pt x="104140" y="1332230"/>
                    <a:pt x="44450" y="1144270"/>
                    <a:pt x="25400" y="988060"/>
                  </a:cubicBezTo>
                  <a:cubicBezTo>
                    <a:pt x="8890" y="849630"/>
                    <a:pt x="27940" y="731520"/>
                    <a:pt x="38100" y="591820"/>
                  </a:cubicBezTo>
                  <a:cubicBezTo>
                    <a:pt x="49530" y="433070"/>
                    <a:pt x="0" y="158750"/>
                    <a:pt x="97790" y="82550"/>
                  </a:cubicBezTo>
                  <a:cubicBezTo>
                    <a:pt x="203200" y="0"/>
                    <a:pt x="683260" y="158750"/>
                    <a:pt x="683260" y="158750"/>
                  </a:cubicBezTo>
                </a:path>
              </a:pathLst>
            </a:custGeom>
            <a:solidFill>
              <a:srgbClr val="1DAB9D">
                <a:alpha val="49804"/>
              </a:srgbClr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5" id="5"/>
          <p:cNvGrpSpPr/>
          <p:nvPr/>
        </p:nvGrpSpPr>
        <p:grpSpPr>
          <a:xfrm rot="0">
            <a:off x="14789468" y="121920"/>
            <a:ext cx="4023360" cy="2697480"/>
            <a:chOff x="0" y="0"/>
            <a:chExt cx="5364480" cy="359664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-59690" y="-52070"/>
              <a:ext cx="5440680" cy="3681730"/>
            </a:xfrm>
            <a:custGeom>
              <a:avLst/>
              <a:gdLst/>
              <a:ahLst/>
              <a:cxnLst/>
              <a:rect r="r" b="b" t="t" l="l"/>
              <a:pathLst>
                <a:path h="3681730" w="5440680">
                  <a:moveTo>
                    <a:pt x="701040" y="102870"/>
                  </a:moveTo>
                  <a:cubicBezTo>
                    <a:pt x="739140" y="858520"/>
                    <a:pt x="891540" y="934720"/>
                    <a:pt x="1004570" y="1014730"/>
                  </a:cubicBezTo>
                  <a:cubicBezTo>
                    <a:pt x="1111250" y="1090930"/>
                    <a:pt x="1221740" y="1165860"/>
                    <a:pt x="1338580" y="1202690"/>
                  </a:cubicBezTo>
                  <a:cubicBezTo>
                    <a:pt x="1451610" y="1238250"/>
                    <a:pt x="1582420" y="1245870"/>
                    <a:pt x="1692910" y="1235710"/>
                  </a:cubicBezTo>
                  <a:cubicBezTo>
                    <a:pt x="1794510" y="1226820"/>
                    <a:pt x="1851660" y="1201420"/>
                    <a:pt x="1979930" y="1156970"/>
                  </a:cubicBezTo>
                  <a:cubicBezTo>
                    <a:pt x="2259330" y="1059180"/>
                    <a:pt x="2994660" y="684530"/>
                    <a:pt x="3280410" y="603250"/>
                  </a:cubicBezTo>
                  <a:cubicBezTo>
                    <a:pt x="3413760" y="565150"/>
                    <a:pt x="3478530" y="551180"/>
                    <a:pt x="3582670" y="556260"/>
                  </a:cubicBezTo>
                  <a:cubicBezTo>
                    <a:pt x="3694430" y="561340"/>
                    <a:pt x="3820160" y="596900"/>
                    <a:pt x="3928110" y="643890"/>
                  </a:cubicBezTo>
                  <a:cubicBezTo>
                    <a:pt x="4038600" y="692150"/>
                    <a:pt x="4147820" y="773430"/>
                    <a:pt x="4237990" y="845820"/>
                  </a:cubicBezTo>
                  <a:cubicBezTo>
                    <a:pt x="4318000" y="910590"/>
                    <a:pt x="4381500" y="977900"/>
                    <a:pt x="4447540" y="1051560"/>
                  </a:cubicBezTo>
                  <a:cubicBezTo>
                    <a:pt x="4516120" y="1127760"/>
                    <a:pt x="4580890" y="1210310"/>
                    <a:pt x="4643120" y="1297940"/>
                  </a:cubicBezTo>
                  <a:cubicBezTo>
                    <a:pt x="4709160" y="1390650"/>
                    <a:pt x="4782820" y="1490980"/>
                    <a:pt x="4831080" y="1596390"/>
                  </a:cubicBezTo>
                  <a:cubicBezTo>
                    <a:pt x="4879340" y="1699260"/>
                    <a:pt x="4907280" y="1816100"/>
                    <a:pt x="4935220" y="1922780"/>
                  </a:cubicBezTo>
                  <a:cubicBezTo>
                    <a:pt x="4960620" y="2021840"/>
                    <a:pt x="4968240" y="2114550"/>
                    <a:pt x="4994910" y="2213610"/>
                  </a:cubicBezTo>
                  <a:cubicBezTo>
                    <a:pt x="5022850" y="2320290"/>
                    <a:pt x="5063490" y="2435860"/>
                    <a:pt x="5101590" y="2540000"/>
                  </a:cubicBezTo>
                  <a:cubicBezTo>
                    <a:pt x="5137150" y="2636520"/>
                    <a:pt x="5177790" y="2716530"/>
                    <a:pt x="5213350" y="2815590"/>
                  </a:cubicBezTo>
                  <a:cubicBezTo>
                    <a:pt x="5252720" y="2926080"/>
                    <a:pt x="5298440" y="3048000"/>
                    <a:pt x="5325110" y="3173730"/>
                  </a:cubicBezTo>
                  <a:cubicBezTo>
                    <a:pt x="5353050" y="3308350"/>
                    <a:pt x="5440680" y="3526790"/>
                    <a:pt x="5373370" y="3597910"/>
                  </a:cubicBezTo>
                  <a:cubicBezTo>
                    <a:pt x="5293360" y="3681730"/>
                    <a:pt x="4859020" y="3634740"/>
                    <a:pt x="4790440" y="3562350"/>
                  </a:cubicBezTo>
                  <a:cubicBezTo>
                    <a:pt x="4753610" y="3524250"/>
                    <a:pt x="4795520" y="3459480"/>
                    <a:pt x="4786630" y="3395980"/>
                  </a:cubicBezTo>
                  <a:cubicBezTo>
                    <a:pt x="4773930" y="3308350"/>
                    <a:pt x="4744720" y="3208020"/>
                    <a:pt x="4705350" y="3084830"/>
                  </a:cubicBezTo>
                  <a:cubicBezTo>
                    <a:pt x="4645660" y="2899410"/>
                    <a:pt x="4498340" y="2594610"/>
                    <a:pt x="4441190" y="2396490"/>
                  </a:cubicBezTo>
                  <a:cubicBezTo>
                    <a:pt x="4399280" y="2252980"/>
                    <a:pt x="4404360" y="2134870"/>
                    <a:pt x="4363720" y="2014220"/>
                  </a:cubicBezTo>
                  <a:cubicBezTo>
                    <a:pt x="4324350" y="1896110"/>
                    <a:pt x="4265930" y="1781810"/>
                    <a:pt x="4201160" y="1680210"/>
                  </a:cubicBezTo>
                  <a:cubicBezTo>
                    <a:pt x="4137660" y="1581150"/>
                    <a:pt x="4057650" y="1490980"/>
                    <a:pt x="3980180" y="1409700"/>
                  </a:cubicBezTo>
                  <a:cubicBezTo>
                    <a:pt x="3907790" y="1333500"/>
                    <a:pt x="3837940" y="1247140"/>
                    <a:pt x="3750310" y="1205230"/>
                  </a:cubicBezTo>
                  <a:cubicBezTo>
                    <a:pt x="3663950" y="1163320"/>
                    <a:pt x="3581400" y="1141730"/>
                    <a:pt x="3456940" y="1156970"/>
                  </a:cubicBezTo>
                  <a:cubicBezTo>
                    <a:pt x="3216910" y="1187450"/>
                    <a:pt x="2679700" y="1502410"/>
                    <a:pt x="2439670" y="1601470"/>
                  </a:cubicBezTo>
                  <a:cubicBezTo>
                    <a:pt x="2308860" y="1654810"/>
                    <a:pt x="2235200" y="1686560"/>
                    <a:pt x="2134870" y="1719580"/>
                  </a:cubicBezTo>
                  <a:cubicBezTo>
                    <a:pt x="2038350" y="1751330"/>
                    <a:pt x="1949450" y="1783080"/>
                    <a:pt x="1847850" y="1799590"/>
                  </a:cubicBezTo>
                  <a:cubicBezTo>
                    <a:pt x="1738630" y="1817370"/>
                    <a:pt x="1612900" y="1823720"/>
                    <a:pt x="1502410" y="1818640"/>
                  </a:cubicBezTo>
                  <a:cubicBezTo>
                    <a:pt x="1400810" y="1813560"/>
                    <a:pt x="1309370" y="1804670"/>
                    <a:pt x="1210310" y="1776730"/>
                  </a:cubicBezTo>
                  <a:cubicBezTo>
                    <a:pt x="1099820" y="1744980"/>
                    <a:pt x="981710" y="1691640"/>
                    <a:pt x="875030" y="1629410"/>
                  </a:cubicBezTo>
                  <a:cubicBezTo>
                    <a:pt x="765810" y="1565910"/>
                    <a:pt x="670560" y="1503680"/>
                    <a:pt x="566420" y="1400810"/>
                  </a:cubicBezTo>
                  <a:cubicBezTo>
                    <a:pt x="424180" y="1258570"/>
                    <a:pt x="210820" y="1038860"/>
                    <a:pt x="134620" y="821690"/>
                  </a:cubicBezTo>
                  <a:cubicBezTo>
                    <a:pt x="58420" y="605790"/>
                    <a:pt x="0" y="217170"/>
                    <a:pt x="110490" y="102870"/>
                  </a:cubicBezTo>
                  <a:cubicBezTo>
                    <a:pt x="210820" y="0"/>
                    <a:pt x="701040" y="102870"/>
                    <a:pt x="701040" y="102870"/>
                  </a:cubicBezTo>
                </a:path>
              </a:pathLst>
            </a:custGeom>
            <a:solidFill>
              <a:srgbClr val="1AC8DB">
                <a:alpha val="49804"/>
              </a:srgbClr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7" id="7"/>
          <p:cNvGrpSpPr/>
          <p:nvPr/>
        </p:nvGrpSpPr>
        <p:grpSpPr>
          <a:xfrm rot="0">
            <a:off x="165928" y="7117051"/>
            <a:ext cx="5023485" cy="3392102"/>
            <a:chOff x="0" y="0"/>
            <a:chExt cx="6697980" cy="4522803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55039"/>
              <a:ext cx="6711950" cy="4481734"/>
            </a:xfrm>
            <a:custGeom>
              <a:avLst/>
              <a:gdLst/>
              <a:ahLst/>
              <a:cxnLst/>
              <a:rect r="r" b="b" t="t" l="l"/>
              <a:pathLst>
                <a:path h="4481734" w="6711950">
                  <a:moveTo>
                    <a:pt x="179070" y="0"/>
                  </a:moveTo>
                  <a:cubicBezTo>
                    <a:pt x="426720" y="63294"/>
                    <a:pt x="613410" y="97693"/>
                    <a:pt x="722630" y="174747"/>
                  </a:cubicBezTo>
                  <a:cubicBezTo>
                    <a:pt x="824230" y="246298"/>
                    <a:pt x="919480" y="354999"/>
                    <a:pt x="966470" y="470580"/>
                  </a:cubicBezTo>
                  <a:cubicBezTo>
                    <a:pt x="1014730" y="587537"/>
                    <a:pt x="1007110" y="740270"/>
                    <a:pt x="1005840" y="876490"/>
                  </a:cubicBezTo>
                  <a:cubicBezTo>
                    <a:pt x="1004570" y="1015463"/>
                    <a:pt x="967740" y="1164067"/>
                    <a:pt x="958850" y="1294784"/>
                  </a:cubicBezTo>
                  <a:cubicBezTo>
                    <a:pt x="949960" y="1410366"/>
                    <a:pt x="946150" y="1514939"/>
                    <a:pt x="948690" y="1623640"/>
                  </a:cubicBezTo>
                  <a:cubicBezTo>
                    <a:pt x="951230" y="1730966"/>
                    <a:pt x="947420" y="1821780"/>
                    <a:pt x="974090" y="1945617"/>
                  </a:cubicBezTo>
                  <a:cubicBezTo>
                    <a:pt x="1013460" y="2129996"/>
                    <a:pt x="1132840" y="2435461"/>
                    <a:pt x="1215390" y="2606081"/>
                  </a:cubicBezTo>
                  <a:cubicBezTo>
                    <a:pt x="1271270" y="2723038"/>
                    <a:pt x="1304290" y="2824859"/>
                    <a:pt x="1386840" y="2886778"/>
                  </a:cubicBezTo>
                  <a:cubicBezTo>
                    <a:pt x="1477010" y="2954200"/>
                    <a:pt x="1610360" y="2966584"/>
                    <a:pt x="1751330" y="2972088"/>
                  </a:cubicBezTo>
                  <a:cubicBezTo>
                    <a:pt x="1941830" y="2978968"/>
                    <a:pt x="2207260" y="2904665"/>
                    <a:pt x="2428240" y="2866138"/>
                  </a:cubicBezTo>
                  <a:cubicBezTo>
                    <a:pt x="2641600" y="2828987"/>
                    <a:pt x="2880360" y="2787708"/>
                    <a:pt x="3055620" y="2746429"/>
                  </a:cubicBezTo>
                  <a:cubicBezTo>
                    <a:pt x="3182620" y="2716158"/>
                    <a:pt x="3272790" y="2694143"/>
                    <a:pt x="3382010" y="2655615"/>
                  </a:cubicBezTo>
                  <a:cubicBezTo>
                    <a:pt x="3496310" y="2615713"/>
                    <a:pt x="3610610" y="2538658"/>
                    <a:pt x="3724910" y="2507011"/>
                  </a:cubicBezTo>
                  <a:cubicBezTo>
                    <a:pt x="3832860" y="2476740"/>
                    <a:pt x="3942080" y="2456100"/>
                    <a:pt x="4048760" y="2462980"/>
                  </a:cubicBezTo>
                  <a:cubicBezTo>
                    <a:pt x="4155440" y="2469860"/>
                    <a:pt x="4263390" y="2511139"/>
                    <a:pt x="4363720" y="2549666"/>
                  </a:cubicBezTo>
                  <a:cubicBezTo>
                    <a:pt x="4462780" y="2586817"/>
                    <a:pt x="4563110" y="2623968"/>
                    <a:pt x="4646930" y="2687263"/>
                  </a:cubicBezTo>
                  <a:cubicBezTo>
                    <a:pt x="4732020" y="2750557"/>
                    <a:pt x="4800600" y="2837243"/>
                    <a:pt x="4869180" y="2928057"/>
                  </a:cubicBezTo>
                  <a:cubicBezTo>
                    <a:pt x="4942840" y="3024375"/>
                    <a:pt x="4983480" y="3168851"/>
                    <a:pt x="5069840" y="3251409"/>
                  </a:cubicBezTo>
                  <a:cubicBezTo>
                    <a:pt x="5153660" y="3332591"/>
                    <a:pt x="5280660" y="3360110"/>
                    <a:pt x="5378450" y="3422029"/>
                  </a:cubicBezTo>
                  <a:cubicBezTo>
                    <a:pt x="5472430" y="3481196"/>
                    <a:pt x="5543550" y="3570633"/>
                    <a:pt x="5646420" y="3611912"/>
                  </a:cubicBezTo>
                  <a:cubicBezTo>
                    <a:pt x="5763260" y="3657319"/>
                    <a:pt x="5923280" y="3631176"/>
                    <a:pt x="6049010" y="3662823"/>
                  </a:cubicBezTo>
                  <a:cubicBezTo>
                    <a:pt x="6167120" y="3693094"/>
                    <a:pt x="6303010" y="3771524"/>
                    <a:pt x="6383020" y="3792164"/>
                  </a:cubicBezTo>
                  <a:cubicBezTo>
                    <a:pt x="6426200" y="3803172"/>
                    <a:pt x="6456680" y="3775652"/>
                    <a:pt x="6487160" y="3804548"/>
                  </a:cubicBezTo>
                  <a:cubicBezTo>
                    <a:pt x="6560820" y="3871970"/>
                    <a:pt x="6711950" y="4334295"/>
                    <a:pt x="6647180" y="4412725"/>
                  </a:cubicBezTo>
                  <a:cubicBezTo>
                    <a:pt x="6588760" y="4481733"/>
                    <a:pt x="6327140" y="4356310"/>
                    <a:pt x="6186170" y="4323287"/>
                  </a:cubicBezTo>
                  <a:cubicBezTo>
                    <a:pt x="6065520" y="4294392"/>
                    <a:pt x="5961380" y="4255865"/>
                    <a:pt x="5853430" y="4229721"/>
                  </a:cubicBezTo>
                  <a:cubicBezTo>
                    <a:pt x="5753100" y="4204954"/>
                    <a:pt x="5657850" y="4198074"/>
                    <a:pt x="5558790" y="4170555"/>
                  </a:cubicBezTo>
                  <a:cubicBezTo>
                    <a:pt x="5454650" y="4141659"/>
                    <a:pt x="5363210" y="4115516"/>
                    <a:pt x="5245100" y="4057725"/>
                  </a:cubicBezTo>
                  <a:cubicBezTo>
                    <a:pt x="5071110" y="3972416"/>
                    <a:pt x="4766310" y="3801795"/>
                    <a:pt x="4632960" y="3666951"/>
                  </a:cubicBezTo>
                  <a:cubicBezTo>
                    <a:pt x="4545330" y="3578889"/>
                    <a:pt x="4530090" y="3479819"/>
                    <a:pt x="4462780" y="3394509"/>
                  </a:cubicBezTo>
                  <a:cubicBezTo>
                    <a:pt x="4392930" y="3305072"/>
                    <a:pt x="4311650" y="3200498"/>
                    <a:pt x="4217670" y="3144084"/>
                  </a:cubicBezTo>
                  <a:cubicBezTo>
                    <a:pt x="4124960" y="3089045"/>
                    <a:pt x="4006850" y="3047766"/>
                    <a:pt x="3905250" y="3058774"/>
                  </a:cubicBezTo>
                  <a:cubicBezTo>
                    <a:pt x="3802380" y="3069782"/>
                    <a:pt x="3708400" y="3171603"/>
                    <a:pt x="3606800" y="3215634"/>
                  </a:cubicBezTo>
                  <a:cubicBezTo>
                    <a:pt x="3505200" y="3259665"/>
                    <a:pt x="3429000" y="3287184"/>
                    <a:pt x="3295650" y="3321583"/>
                  </a:cubicBezTo>
                  <a:cubicBezTo>
                    <a:pt x="3067050" y="3382126"/>
                    <a:pt x="2589530" y="3445420"/>
                    <a:pt x="2345690" y="3497707"/>
                  </a:cubicBezTo>
                  <a:cubicBezTo>
                    <a:pt x="2193290" y="3530731"/>
                    <a:pt x="2092960" y="3573385"/>
                    <a:pt x="1973580" y="3587145"/>
                  </a:cubicBezTo>
                  <a:cubicBezTo>
                    <a:pt x="1864360" y="3599529"/>
                    <a:pt x="1761490" y="3596776"/>
                    <a:pt x="1658620" y="3583017"/>
                  </a:cubicBezTo>
                  <a:cubicBezTo>
                    <a:pt x="1555750" y="3569257"/>
                    <a:pt x="1454150" y="3544490"/>
                    <a:pt x="1356360" y="3508715"/>
                  </a:cubicBezTo>
                  <a:cubicBezTo>
                    <a:pt x="1256030" y="3472939"/>
                    <a:pt x="1151890" y="3427533"/>
                    <a:pt x="1064260" y="3368366"/>
                  </a:cubicBezTo>
                  <a:cubicBezTo>
                    <a:pt x="979170" y="3310576"/>
                    <a:pt x="895350" y="3244529"/>
                    <a:pt x="833120" y="3157843"/>
                  </a:cubicBezTo>
                  <a:cubicBezTo>
                    <a:pt x="767080" y="3067029"/>
                    <a:pt x="735330" y="2961080"/>
                    <a:pt x="681990" y="2831739"/>
                  </a:cubicBezTo>
                  <a:cubicBezTo>
                    <a:pt x="608330" y="2654239"/>
                    <a:pt x="494030" y="2362534"/>
                    <a:pt x="445770" y="2182283"/>
                  </a:cubicBezTo>
                  <a:cubicBezTo>
                    <a:pt x="412750" y="2059822"/>
                    <a:pt x="401320" y="1980016"/>
                    <a:pt x="388620" y="1867186"/>
                  </a:cubicBezTo>
                  <a:cubicBezTo>
                    <a:pt x="373380" y="1740598"/>
                    <a:pt x="363220" y="1591993"/>
                    <a:pt x="365760" y="1461276"/>
                  </a:cubicBezTo>
                  <a:cubicBezTo>
                    <a:pt x="368300" y="1337439"/>
                    <a:pt x="375920" y="1219106"/>
                    <a:pt x="398780" y="1100773"/>
                  </a:cubicBezTo>
                  <a:cubicBezTo>
                    <a:pt x="421640" y="981064"/>
                    <a:pt x="538480" y="820076"/>
                    <a:pt x="501650" y="745774"/>
                  </a:cubicBezTo>
                  <a:cubicBezTo>
                    <a:pt x="466090" y="674223"/>
                    <a:pt x="283210" y="672847"/>
                    <a:pt x="199390" y="652208"/>
                  </a:cubicBezTo>
                  <a:cubicBezTo>
                    <a:pt x="140970" y="637072"/>
                    <a:pt x="76200" y="664592"/>
                    <a:pt x="50800" y="623313"/>
                  </a:cubicBezTo>
                  <a:cubicBezTo>
                    <a:pt x="0" y="540755"/>
                    <a:pt x="179070" y="0"/>
                    <a:pt x="179070" y="0"/>
                  </a:cubicBezTo>
                </a:path>
              </a:pathLst>
            </a:custGeom>
            <a:solidFill>
              <a:srgbClr val="1AC8DB">
                <a:alpha val="49804"/>
              </a:srgbClr>
            </a:solidFill>
            <a:ln cap="sq">
              <a:noFill/>
              <a:prstDash val="solid"/>
              <a:miter/>
            </a:ln>
          </p:spPr>
        </p:sp>
      </p:grpSp>
      <p:sp>
        <p:nvSpPr>
          <p:cNvPr name="TextBox 9" id="9"/>
          <p:cNvSpPr txBox="true"/>
          <p:nvPr/>
        </p:nvSpPr>
        <p:spPr>
          <a:xfrm rot="0">
            <a:off x="8412253" y="552690"/>
            <a:ext cx="8679883" cy="1014661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6524"/>
              </a:lnSpc>
            </a:pPr>
            <a:r>
              <a:rPr lang="en-US" sz="4660">
                <a:solidFill>
                  <a:srgbClr val="000000"/>
                </a:solidFill>
                <a:latin typeface="Helveticish Bold"/>
              </a:rPr>
              <a:t>Dental Care and TN</a:t>
            </a:r>
          </a:p>
          <a:p>
            <a:pPr algn="just">
              <a:lnSpc>
                <a:spcPts val="6524"/>
              </a:lnSpc>
            </a:pPr>
          </a:p>
          <a:p>
            <a:pPr algn="just">
              <a:lnSpc>
                <a:spcPts val="6159"/>
              </a:lnSpc>
            </a:pPr>
            <a:r>
              <a:rPr lang="en-US" sz="4399">
                <a:solidFill>
                  <a:srgbClr val="000000"/>
                </a:solidFill>
                <a:latin typeface="Helveticish"/>
              </a:rPr>
              <a:t>This section describes dental options to review</a:t>
            </a:r>
          </a:p>
          <a:p>
            <a:pPr algn="just">
              <a:lnSpc>
                <a:spcPts val="6159"/>
              </a:lnSpc>
            </a:pPr>
          </a:p>
          <a:p>
            <a:pPr algn="just" marL="949901" indent="-474951" lvl="1">
              <a:lnSpc>
                <a:spcPts val="6159"/>
              </a:lnSpc>
              <a:buFont typeface="Arial"/>
              <a:buChar char="•"/>
            </a:pPr>
            <a:r>
              <a:rPr lang="en-US" sz="4399">
                <a:solidFill>
                  <a:srgbClr val="000000"/>
                </a:solidFill>
                <a:latin typeface="Helveticish"/>
              </a:rPr>
              <a:t>Problems with diagnosis</a:t>
            </a:r>
          </a:p>
          <a:p>
            <a:pPr algn="just" marL="949901" indent="-474951" lvl="1">
              <a:lnSpc>
                <a:spcPts val="6159"/>
              </a:lnSpc>
              <a:buFont typeface="Arial"/>
              <a:buChar char="•"/>
            </a:pPr>
            <a:r>
              <a:rPr lang="en-US" sz="4399">
                <a:solidFill>
                  <a:srgbClr val="000000"/>
                </a:solidFill>
                <a:latin typeface="Helveticish"/>
              </a:rPr>
              <a:t>Dental treatment causing TN</a:t>
            </a:r>
          </a:p>
          <a:p>
            <a:pPr algn="just" marL="949901" indent="-474951" lvl="1">
              <a:lnSpc>
                <a:spcPts val="6159"/>
              </a:lnSpc>
              <a:buFont typeface="Arial"/>
              <a:buChar char="•"/>
            </a:pPr>
            <a:r>
              <a:rPr lang="en-US" sz="4399">
                <a:solidFill>
                  <a:srgbClr val="000000"/>
                </a:solidFill>
                <a:latin typeface="Helveticish"/>
              </a:rPr>
              <a:t>Dental procedure issues</a:t>
            </a:r>
          </a:p>
          <a:p>
            <a:pPr algn="just" marL="949901" indent="-474951" lvl="1">
              <a:lnSpc>
                <a:spcPts val="6159"/>
              </a:lnSpc>
              <a:buFont typeface="Arial"/>
              <a:buChar char="•"/>
            </a:pPr>
            <a:r>
              <a:rPr lang="en-US" sz="4399">
                <a:solidFill>
                  <a:srgbClr val="000000"/>
                </a:solidFill>
                <a:latin typeface="Helveticish"/>
              </a:rPr>
              <a:t>Pre-empting pain</a:t>
            </a:r>
          </a:p>
          <a:p>
            <a:pPr algn="just" marL="949901" indent="-474951" lvl="1">
              <a:lnSpc>
                <a:spcPts val="6159"/>
              </a:lnSpc>
              <a:buFont typeface="Arial"/>
              <a:buChar char="•"/>
            </a:pPr>
            <a:r>
              <a:rPr lang="en-US" sz="4399">
                <a:solidFill>
                  <a:srgbClr val="000000"/>
                </a:solidFill>
                <a:latin typeface="Helveticish"/>
              </a:rPr>
              <a:t>Home dental care tips</a:t>
            </a:r>
          </a:p>
          <a:p>
            <a:pPr algn="just" marL="949901" indent="-474951" lvl="1">
              <a:lnSpc>
                <a:spcPts val="6159"/>
              </a:lnSpc>
              <a:buFont typeface="Arial"/>
              <a:buChar char="•"/>
            </a:pPr>
            <a:r>
              <a:rPr lang="en-US" sz="4399">
                <a:solidFill>
                  <a:srgbClr val="000000"/>
                </a:solidFill>
                <a:latin typeface="Helveticish"/>
              </a:rPr>
              <a:t>Preventing TN flare-ups after dental work</a:t>
            </a:r>
          </a:p>
          <a:p>
            <a:pPr algn="just">
              <a:lnSpc>
                <a:spcPts val="6159"/>
              </a:lnSpc>
            </a:pPr>
          </a:p>
        </p:txBody>
      </p:sp>
      <p:grpSp>
        <p:nvGrpSpPr>
          <p:cNvPr name="Group 10" id="10"/>
          <p:cNvGrpSpPr/>
          <p:nvPr/>
        </p:nvGrpSpPr>
        <p:grpSpPr>
          <a:xfrm rot="0">
            <a:off x="15371445" y="-279318"/>
            <a:ext cx="3441383" cy="1892617"/>
            <a:chOff x="0" y="0"/>
            <a:chExt cx="4588510" cy="2523490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8890" y="49530"/>
              <a:ext cx="4537710" cy="2426970"/>
            </a:xfrm>
            <a:custGeom>
              <a:avLst/>
              <a:gdLst/>
              <a:ahLst/>
              <a:cxnLst/>
              <a:rect r="r" b="b" t="t" l="l"/>
              <a:pathLst>
                <a:path h="2426970" w="4537710">
                  <a:moveTo>
                    <a:pt x="626110" y="367030"/>
                  </a:moveTo>
                  <a:cubicBezTo>
                    <a:pt x="679450" y="708660"/>
                    <a:pt x="681990" y="871220"/>
                    <a:pt x="750570" y="915670"/>
                  </a:cubicBezTo>
                  <a:cubicBezTo>
                    <a:pt x="820420" y="961390"/>
                    <a:pt x="984250" y="915670"/>
                    <a:pt x="1080770" y="872490"/>
                  </a:cubicBezTo>
                  <a:cubicBezTo>
                    <a:pt x="1174750" y="829310"/>
                    <a:pt x="1231900" y="732790"/>
                    <a:pt x="1323340" y="657860"/>
                  </a:cubicBezTo>
                  <a:cubicBezTo>
                    <a:pt x="1432560" y="567690"/>
                    <a:pt x="1579880" y="458470"/>
                    <a:pt x="1696720" y="374650"/>
                  </a:cubicBezTo>
                  <a:cubicBezTo>
                    <a:pt x="1797050" y="303530"/>
                    <a:pt x="1878330" y="240030"/>
                    <a:pt x="1982470" y="185420"/>
                  </a:cubicBezTo>
                  <a:cubicBezTo>
                    <a:pt x="2095500" y="127000"/>
                    <a:pt x="2230120" y="69850"/>
                    <a:pt x="2354580" y="39370"/>
                  </a:cubicBezTo>
                  <a:cubicBezTo>
                    <a:pt x="2470150" y="10160"/>
                    <a:pt x="2586990" y="0"/>
                    <a:pt x="2702560" y="1270"/>
                  </a:cubicBezTo>
                  <a:cubicBezTo>
                    <a:pt x="2816860" y="2540"/>
                    <a:pt x="2934970" y="26670"/>
                    <a:pt x="3045460" y="49530"/>
                  </a:cubicBezTo>
                  <a:cubicBezTo>
                    <a:pt x="3150870" y="71120"/>
                    <a:pt x="3251200" y="90170"/>
                    <a:pt x="3351530" y="132080"/>
                  </a:cubicBezTo>
                  <a:cubicBezTo>
                    <a:pt x="3459480" y="176530"/>
                    <a:pt x="3572510" y="240030"/>
                    <a:pt x="3669030" y="316230"/>
                  </a:cubicBezTo>
                  <a:cubicBezTo>
                    <a:pt x="3769360" y="394970"/>
                    <a:pt x="3869690" y="504190"/>
                    <a:pt x="3940810" y="601980"/>
                  </a:cubicBezTo>
                  <a:cubicBezTo>
                    <a:pt x="4003040" y="688340"/>
                    <a:pt x="4044950" y="773430"/>
                    <a:pt x="4083050" y="866140"/>
                  </a:cubicBezTo>
                  <a:cubicBezTo>
                    <a:pt x="4121150" y="960120"/>
                    <a:pt x="4141470" y="1061720"/>
                    <a:pt x="4166870" y="1163320"/>
                  </a:cubicBezTo>
                  <a:cubicBezTo>
                    <a:pt x="4193540" y="1270000"/>
                    <a:pt x="4210050" y="1384300"/>
                    <a:pt x="4237990" y="1490980"/>
                  </a:cubicBezTo>
                  <a:cubicBezTo>
                    <a:pt x="4265930" y="1595120"/>
                    <a:pt x="4282440" y="1715770"/>
                    <a:pt x="4335780" y="1798320"/>
                  </a:cubicBezTo>
                  <a:cubicBezTo>
                    <a:pt x="4384040" y="1871980"/>
                    <a:pt x="4522470" y="1896110"/>
                    <a:pt x="4528820" y="1971040"/>
                  </a:cubicBezTo>
                  <a:cubicBezTo>
                    <a:pt x="4537710" y="2082800"/>
                    <a:pt x="4282440" y="2419350"/>
                    <a:pt x="4157980" y="2423160"/>
                  </a:cubicBezTo>
                  <a:cubicBezTo>
                    <a:pt x="4038600" y="2426970"/>
                    <a:pt x="3874770" y="2160270"/>
                    <a:pt x="3796030" y="2026920"/>
                  </a:cubicBezTo>
                  <a:cubicBezTo>
                    <a:pt x="3733800" y="1920240"/>
                    <a:pt x="3716020" y="1809750"/>
                    <a:pt x="3689350" y="1703070"/>
                  </a:cubicBezTo>
                  <a:cubicBezTo>
                    <a:pt x="3663950" y="1602740"/>
                    <a:pt x="3656330" y="1501140"/>
                    <a:pt x="3634740" y="1403350"/>
                  </a:cubicBezTo>
                  <a:cubicBezTo>
                    <a:pt x="3613150" y="1306830"/>
                    <a:pt x="3599180" y="1206500"/>
                    <a:pt x="3558540" y="1116330"/>
                  </a:cubicBezTo>
                  <a:cubicBezTo>
                    <a:pt x="3517900" y="1023620"/>
                    <a:pt x="3462020" y="929640"/>
                    <a:pt x="3388360" y="852170"/>
                  </a:cubicBezTo>
                  <a:cubicBezTo>
                    <a:pt x="3308350" y="768350"/>
                    <a:pt x="3201670" y="681990"/>
                    <a:pt x="3089910" y="637540"/>
                  </a:cubicBezTo>
                  <a:cubicBezTo>
                    <a:pt x="2975610" y="591820"/>
                    <a:pt x="2830830" y="586740"/>
                    <a:pt x="2710180" y="584200"/>
                  </a:cubicBezTo>
                  <a:cubicBezTo>
                    <a:pt x="2602230" y="581660"/>
                    <a:pt x="2513330" y="574040"/>
                    <a:pt x="2400300" y="614680"/>
                  </a:cubicBezTo>
                  <a:cubicBezTo>
                    <a:pt x="2231390" y="675640"/>
                    <a:pt x="2009140" y="868680"/>
                    <a:pt x="1826260" y="1003300"/>
                  </a:cubicBezTo>
                  <a:cubicBezTo>
                    <a:pt x="1651000" y="1132840"/>
                    <a:pt x="1479550" y="1309370"/>
                    <a:pt x="1324610" y="1403350"/>
                  </a:cubicBezTo>
                  <a:cubicBezTo>
                    <a:pt x="1209040" y="1473200"/>
                    <a:pt x="1111250" y="1524000"/>
                    <a:pt x="998220" y="1546860"/>
                  </a:cubicBezTo>
                  <a:cubicBezTo>
                    <a:pt x="885190" y="1569720"/>
                    <a:pt x="755650" y="1573530"/>
                    <a:pt x="643890" y="1539240"/>
                  </a:cubicBezTo>
                  <a:cubicBezTo>
                    <a:pt x="525780" y="1502410"/>
                    <a:pt x="389890" y="1414780"/>
                    <a:pt x="311150" y="1323340"/>
                  </a:cubicBezTo>
                  <a:cubicBezTo>
                    <a:pt x="238760" y="1239520"/>
                    <a:pt x="214630" y="1125220"/>
                    <a:pt x="176530" y="1021080"/>
                  </a:cubicBezTo>
                  <a:cubicBezTo>
                    <a:pt x="137160" y="914400"/>
                    <a:pt x="102870" y="792480"/>
                    <a:pt x="80010" y="689610"/>
                  </a:cubicBezTo>
                  <a:cubicBezTo>
                    <a:pt x="60960" y="601980"/>
                    <a:pt x="0" y="500380"/>
                    <a:pt x="41910" y="444500"/>
                  </a:cubicBezTo>
                  <a:cubicBezTo>
                    <a:pt x="106680" y="358140"/>
                    <a:pt x="626110" y="367030"/>
                    <a:pt x="626110" y="367030"/>
                  </a:cubicBezTo>
                </a:path>
              </a:pathLst>
            </a:custGeom>
            <a:solidFill>
              <a:srgbClr val="4E4E4E">
                <a:alpha val="49804"/>
              </a:srgbClr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12" id="12"/>
          <p:cNvGrpSpPr/>
          <p:nvPr/>
        </p:nvGrpSpPr>
        <p:grpSpPr>
          <a:xfrm rot="0">
            <a:off x="-260159" y="7740032"/>
            <a:ext cx="6357938" cy="3446145"/>
            <a:chOff x="0" y="0"/>
            <a:chExt cx="8477250" cy="4594860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45720" y="39370"/>
              <a:ext cx="8455660" cy="4538980"/>
            </a:xfrm>
            <a:custGeom>
              <a:avLst/>
              <a:gdLst/>
              <a:ahLst/>
              <a:cxnLst/>
              <a:rect r="r" b="b" t="t" l="l"/>
              <a:pathLst>
                <a:path h="4538980" w="8455660">
                  <a:moveTo>
                    <a:pt x="328930" y="687070"/>
                  </a:moveTo>
                  <a:cubicBezTo>
                    <a:pt x="200660" y="674370"/>
                    <a:pt x="182880" y="668020"/>
                    <a:pt x="160020" y="654050"/>
                  </a:cubicBezTo>
                  <a:cubicBezTo>
                    <a:pt x="127000" y="633730"/>
                    <a:pt x="77470" y="591820"/>
                    <a:pt x="54610" y="561340"/>
                  </a:cubicBezTo>
                  <a:cubicBezTo>
                    <a:pt x="38100" y="539750"/>
                    <a:pt x="30480" y="524510"/>
                    <a:pt x="22860" y="499110"/>
                  </a:cubicBezTo>
                  <a:cubicBezTo>
                    <a:pt x="11430" y="462280"/>
                    <a:pt x="0" y="405130"/>
                    <a:pt x="5080" y="360680"/>
                  </a:cubicBezTo>
                  <a:cubicBezTo>
                    <a:pt x="10160" y="316230"/>
                    <a:pt x="34290" y="262890"/>
                    <a:pt x="54610" y="229870"/>
                  </a:cubicBezTo>
                  <a:cubicBezTo>
                    <a:pt x="68580" y="207010"/>
                    <a:pt x="80010" y="193040"/>
                    <a:pt x="101600" y="176530"/>
                  </a:cubicBezTo>
                  <a:cubicBezTo>
                    <a:pt x="132080" y="152400"/>
                    <a:pt x="170180" y="132080"/>
                    <a:pt x="226060" y="111760"/>
                  </a:cubicBezTo>
                  <a:cubicBezTo>
                    <a:pt x="322580" y="74930"/>
                    <a:pt x="508000" y="0"/>
                    <a:pt x="645160" y="11430"/>
                  </a:cubicBezTo>
                  <a:cubicBezTo>
                    <a:pt x="786130" y="24130"/>
                    <a:pt x="967740" y="104140"/>
                    <a:pt x="1061720" y="190500"/>
                  </a:cubicBezTo>
                  <a:cubicBezTo>
                    <a:pt x="1137920" y="260350"/>
                    <a:pt x="1169670" y="347980"/>
                    <a:pt x="1203960" y="450850"/>
                  </a:cubicBezTo>
                  <a:cubicBezTo>
                    <a:pt x="1245870" y="580390"/>
                    <a:pt x="1254760" y="764540"/>
                    <a:pt x="1266190" y="913130"/>
                  </a:cubicBezTo>
                  <a:cubicBezTo>
                    <a:pt x="1276350" y="1051560"/>
                    <a:pt x="1264920" y="1178560"/>
                    <a:pt x="1273810" y="1316990"/>
                  </a:cubicBezTo>
                  <a:cubicBezTo>
                    <a:pt x="1283970" y="1463040"/>
                    <a:pt x="1297940" y="1621790"/>
                    <a:pt x="1327150" y="1765300"/>
                  </a:cubicBezTo>
                  <a:cubicBezTo>
                    <a:pt x="1355090" y="1902460"/>
                    <a:pt x="1386840" y="2045970"/>
                    <a:pt x="1442720" y="2161540"/>
                  </a:cubicBezTo>
                  <a:cubicBezTo>
                    <a:pt x="1493520" y="2266950"/>
                    <a:pt x="1548130" y="2367280"/>
                    <a:pt x="1638300" y="2437130"/>
                  </a:cubicBezTo>
                  <a:cubicBezTo>
                    <a:pt x="1738630" y="2514600"/>
                    <a:pt x="1898650" y="2561590"/>
                    <a:pt x="2029460" y="2585720"/>
                  </a:cubicBezTo>
                  <a:cubicBezTo>
                    <a:pt x="2151380" y="2608580"/>
                    <a:pt x="2246630" y="2602230"/>
                    <a:pt x="2395220" y="2588260"/>
                  </a:cubicBezTo>
                  <a:cubicBezTo>
                    <a:pt x="2633980" y="2565400"/>
                    <a:pt x="3067050" y="2437130"/>
                    <a:pt x="3318510" y="2400300"/>
                  </a:cubicBezTo>
                  <a:cubicBezTo>
                    <a:pt x="3491230" y="2374900"/>
                    <a:pt x="3614420" y="2360930"/>
                    <a:pt x="3756660" y="2360930"/>
                  </a:cubicBezTo>
                  <a:cubicBezTo>
                    <a:pt x="3891280" y="2360930"/>
                    <a:pt x="4024630" y="2368550"/>
                    <a:pt x="4150360" y="2399030"/>
                  </a:cubicBezTo>
                  <a:cubicBezTo>
                    <a:pt x="4273550" y="2428240"/>
                    <a:pt x="4398010" y="2489200"/>
                    <a:pt x="4504690" y="2538730"/>
                  </a:cubicBezTo>
                  <a:cubicBezTo>
                    <a:pt x="4598670" y="2583180"/>
                    <a:pt x="4674870" y="2626360"/>
                    <a:pt x="4761230" y="2678430"/>
                  </a:cubicBezTo>
                  <a:cubicBezTo>
                    <a:pt x="4855210" y="2734310"/>
                    <a:pt x="4927600" y="2794000"/>
                    <a:pt x="5046980" y="2865120"/>
                  </a:cubicBezTo>
                  <a:cubicBezTo>
                    <a:pt x="5236210" y="2976880"/>
                    <a:pt x="5605780" y="3166110"/>
                    <a:pt x="5801360" y="3263900"/>
                  </a:cubicBezTo>
                  <a:cubicBezTo>
                    <a:pt x="5923280" y="3324860"/>
                    <a:pt x="5995670" y="3360420"/>
                    <a:pt x="6099810" y="3406140"/>
                  </a:cubicBezTo>
                  <a:cubicBezTo>
                    <a:pt x="6209030" y="3454400"/>
                    <a:pt x="6297930" y="3496310"/>
                    <a:pt x="6441440" y="3545840"/>
                  </a:cubicBezTo>
                  <a:cubicBezTo>
                    <a:pt x="6677660" y="3627120"/>
                    <a:pt x="7090410" y="3750310"/>
                    <a:pt x="7391400" y="3815080"/>
                  </a:cubicBezTo>
                  <a:cubicBezTo>
                    <a:pt x="7658100" y="3872230"/>
                    <a:pt x="7976870" y="3919220"/>
                    <a:pt x="8155940" y="3929380"/>
                  </a:cubicBezTo>
                  <a:cubicBezTo>
                    <a:pt x="8252460" y="3934460"/>
                    <a:pt x="8335010" y="3876040"/>
                    <a:pt x="8380730" y="3920490"/>
                  </a:cubicBezTo>
                  <a:cubicBezTo>
                    <a:pt x="8455660" y="3991610"/>
                    <a:pt x="8446770" y="4438650"/>
                    <a:pt x="8380730" y="4504690"/>
                  </a:cubicBezTo>
                  <a:cubicBezTo>
                    <a:pt x="8346440" y="4538980"/>
                    <a:pt x="8294370" y="4508500"/>
                    <a:pt x="8225790" y="4504690"/>
                  </a:cubicBezTo>
                  <a:cubicBezTo>
                    <a:pt x="8084820" y="4497070"/>
                    <a:pt x="7760970" y="4460240"/>
                    <a:pt x="7584440" y="4436110"/>
                  </a:cubicBezTo>
                  <a:cubicBezTo>
                    <a:pt x="7458710" y="4419600"/>
                    <a:pt x="7399020" y="4414520"/>
                    <a:pt x="7263130" y="4384040"/>
                  </a:cubicBezTo>
                  <a:cubicBezTo>
                    <a:pt x="7018020" y="4329430"/>
                    <a:pt x="6499860" y="4184650"/>
                    <a:pt x="6245860" y="4097020"/>
                  </a:cubicBezTo>
                  <a:cubicBezTo>
                    <a:pt x="6088380" y="4043680"/>
                    <a:pt x="6024880" y="4014470"/>
                    <a:pt x="5872480" y="3944620"/>
                  </a:cubicBezTo>
                  <a:cubicBezTo>
                    <a:pt x="5617210" y="3827780"/>
                    <a:pt x="5100320" y="3569970"/>
                    <a:pt x="4866640" y="3436620"/>
                  </a:cubicBezTo>
                  <a:cubicBezTo>
                    <a:pt x="4735830" y="3361690"/>
                    <a:pt x="4672330" y="3308350"/>
                    <a:pt x="4569460" y="3246120"/>
                  </a:cubicBezTo>
                  <a:cubicBezTo>
                    <a:pt x="4460240" y="3180080"/>
                    <a:pt x="4338320" y="3102610"/>
                    <a:pt x="4227830" y="3053080"/>
                  </a:cubicBezTo>
                  <a:cubicBezTo>
                    <a:pt x="4132580" y="3009900"/>
                    <a:pt x="4051300" y="2974340"/>
                    <a:pt x="3952240" y="2956560"/>
                  </a:cubicBezTo>
                  <a:cubicBezTo>
                    <a:pt x="3845560" y="2937510"/>
                    <a:pt x="3750310" y="2940050"/>
                    <a:pt x="3608070" y="2952750"/>
                  </a:cubicBezTo>
                  <a:cubicBezTo>
                    <a:pt x="3373120" y="2974340"/>
                    <a:pt x="2948940" y="3093720"/>
                    <a:pt x="2682240" y="3131820"/>
                  </a:cubicBezTo>
                  <a:cubicBezTo>
                    <a:pt x="2480310" y="3159760"/>
                    <a:pt x="2324100" y="3186430"/>
                    <a:pt x="2148840" y="3180080"/>
                  </a:cubicBezTo>
                  <a:cubicBezTo>
                    <a:pt x="1978660" y="3173730"/>
                    <a:pt x="1785620" y="3139440"/>
                    <a:pt x="1647190" y="3094990"/>
                  </a:cubicBezTo>
                  <a:cubicBezTo>
                    <a:pt x="1541780" y="3060700"/>
                    <a:pt x="1469390" y="3028950"/>
                    <a:pt x="1380490" y="2964180"/>
                  </a:cubicBezTo>
                  <a:cubicBezTo>
                    <a:pt x="1266190" y="2881630"/>
                    <a:pt x="1132840" y="2748280"/>
                    <a:pt x="1040130" y="2614930"/>
                  </a:cubicBezTo>
                  <a:cubicBezTo>
                    <a:pt x="944880" y="2477770"/>
                    <a:pt x="869950" y="2288540"/>
                    <a:pt x="821690" y="2150110"/>
                  </a:cubicBezTo>
                  <a:cubicBezTo>
                    <a:pt x="784860" y="2044700"/>
                    <a:pt x="772160" y="1973580"/>
                    <a:pt x="751840" y="1861820"/>
                  </a:cubicBezTo>
                  <a:cubicBezTo>
                    <a:pt x="725170" y="1710690"/>
                    <a:pt x="701040" y="1488440"/>
                    <a:pt x="689610" y="1324610"/>
                  </a:cubicBezTo>
                  <a:cubicBezTo>
                    <a:pt x="680720" y="1187450"/>
                    <a:pt x="698500" y="1069340"/>
                    <a:pt x="683260" y="947420"/>
                  </a:cubicBezTo>
                  <a:cubicBezTo>
                    <a:pt x="669290" y="829310"/>
                    <a:pt x="674370" y="643890"/>
                    <a:pt x="605790" y="603250"/>
                  </a:cubicBezTo>
                  <a:cubicBezTo>
                    <a:pt x="541020" y="563880"/>
                    <a:pt x="378460" y="685800"/>
                    <a:pt x="295910" y="687070"/>
                  </a:cubicBezTo>
                  <a:cubicBezTo>
                    <a:pt x="241300" y="688340"/>
                    <a:pt x="200660" y="674370"/>
                    <a:pt x="160020" y="654050"/>
                  </a:cubicBezTo>
                  <a:cubicBezTo>
                    <a:pt x="119380" y="632460"/>
                    <a:pt x="80010" y="598170"/>
                    <a:pt x="54610" y="561340"/>
                  </a:cubicBezTo>
                  <a:cubicBezTo>
                    <a:pt x="29210" y="524510"/>
                    <a:pt x="10160" y="474980"/>
                    <a:pt x="5080" y="430530"/>
                  </a:cubicBezTo>
                  <a:cubicBezTo>
                    <a:pt x="0" y="386080"/>
                    <a:pt x="6350" y="334010"/>
                    <a:pt x="22860" y="292100"/>
                  </a:cubicBezTo>
                  <a:cubicBezTo>
                    <a:pt x="39370" y="250190"/>
                    <a:pt x="67310" y="207010"/>
                    <a:pt x="101600" y="176530"/>
                  </a:cubicBezTo>
                  <a:cubicBezTo>
                    <a:pt x="135890" y="146050"/>
                    <a:pt x="185420" y="124460"/>
                    <a:pt x="226060" y="111760"/>
                  </a:cubicBezTo>
                  <a:cubicBezTo>
                    <a:pt x="261620" y="100330"/>
                    <a:pt x="304800" y="76200"/>
                    <a:pt x="328930" y="97790"/>
                  </a:cubicBezTo>
                  <a:cubicBezTo>
                    <a:pt x="386080" y="148590"/>
                    <a:pt x="328930" y="687070"/>
                    <a:pt x="328930" y="687070"/>
                  </a:cubicBezTo>
                </a:path>
              </a:pathLst>
            </a:custGeom>
            <a:solidFill>
              <a:srgbClr val="1DAB9D">
                <a:alpha val="49804"/>
              </a:srgbClr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14" id="14"/>
          <p:cNvGrpSpPr/>
          <p:nvPr/>
        </p:nvGrpSpPr>
        <p:grpSpPr>
          <a:xfrm rot="0">
            <a:off x="-260159" y="8010297"/>
            <a:ext cx="4396740" cy="2905615"/>
            <a:chOff x="0" y="0"/>
            <a:chExt cx="5862320" cy="3874153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49530" y="49102"/>
              <a:ext cx="5800090" cy="3805410"/>
            </a:xfrm>
            <a:custGeom>
              <a:avLst/>
              <a:gdLst/>
              <a:ahLst/>
              <a:cxnLst/>
              <a:rect r="r" b="b" t="t" l="l"/>
              <a:pathLst>
                <a:path h="3805410" w="5800090">
                  <a:moveTo>
                    <a:pt x="425450" y="0"/>
                  </a:moveTo>
                  <a:cubicBezTo>
                    <a:pt x="600710" y="130121"/>
                    <a:pt x="701040" y="209911"/>
                    <a:pt x="745490" y="294612"/>
                  </a:cubicBezTo>
                  <a:cubicBezTo>
                    <a:pt x="789940" y="380541"/>
                    <a:pt x="803910" y="488566"/>
                    <a:pt x="803910" y="592908"/>
                  </a:cubicBezTo>
                  <a:cubicBezTo>
                    <a:pt x="803910" y="708297"/>
                    <a:pt x="764540" y="818777"/>
                    <a:pt x="731520" y="957490"/>
                  </a:cubicBezTo>
                  <a:cubicBezTo>
                    <a:pt x="687070" y="1145306"/>
                    <a:pt x="534670" y="1447284"/>
                    <a:pt x="551180" y="1614231"/>
                  </a:cubicBezTo>
                  <a:cubicBezTo>
                    <a:pt x="561340" y="1722255"/>
                    <a:pt x="631190" y="1787315"/>
                    <a:pt x="678180" y="1872016"/>
                  </a:cubicBezTo>
                  <a:cubicBezTo>
                    <a:pt x="726440" y="1959173"/>
                    <a:pt x="774700" y="2043874"/>
                    <a:pt x="839470" y="2131030"/>
                  </a:cubicBezTo>
                  <a:cubicBezTo>
                    <a:pt x="914400" y="2231689"/>
                    <a:pt x="1018540" y="2344624"/>
                    <a:pt x="1112520" y="2436690"/>
                  </a:cubicBezTo>
                  <a:cubicBezTo>
                    <a:pt x="1200150" y="2521391"/>
                    <a:pt x="1280160" y="2625733"/>
                    <a:pt x="1381760" y="2663787"/>
                  </a:cubicBezTo>
                  <a:cubicBezTo>
                    <a:pt x="1478280" y="2700614"/>
                    <a:pt x="1576070" y="2678518"/>
                    <a:pt x="1701800" y="2672380"/>
                  </a:cubicBezTo>
                  <a:cubicBezTo>
                    <a:pt x="1885950" y="2663787"/>
                    <a:pt x="2131060" y="2615913"/>
                    <a:pt x="2376170" y="2591362"/>
                  </a:cubicBezTo>
                  <a:cubicBezTo>
                    <a:pt x="2669540" y="2561900"/>
                    <a:pt x="3061970" y="2548397"/>
                    <a:pt x="3343910" y="2510343"/>
                  </a:cubicBezTo>
                  <a:cubicBezTo>
                    <a:pt x="3564890" y="2480882"/>
                    <a:pt x="3766820" y="2423187"/>
                    <a:pt x="3933190" y="2399864"/>
                  </a:cubicBezTo>
                  <a:cubicBezTo>
                    <a:pt x="4053840" y="2382678"/>
                    <a:pt x="4145280" y="2366720"/>
                    <a:pt x="4248150" y="2370402"/>
                  </a:cubicBezTo>
                  <a:cubicBezTo>
                    <a:pt x="4348480" y="2374085"/>
                    <a:pt x="4448810" y="2390043"/>
                    <a:pt x="4545330" y="2417049"/>
                  </a:cubicBezTo>
                  <a:cubicBezTo>
                    <a:pt x="4645660" y="2445283"/>
                    <a:pt x="4747260" y="2483337"/>
                    <a:pt x="4839970" y="2539804"/>
                  </a:cubicBezTo>
                  <a:cubicBezTo>
                    <a:pt x="4939030" y="2599955"/>
                    <a:pt x="5035550" y="2690793"/>
                    <a:pt x="5115560" y="2773039"/>
                  </a:cubicBezTo>
                  <a:cubicBezTo>
                    <a:pt x="5189220" y="2849148"/>
                    <a:pt x="5219700" y="2939986"/>
                    <a:pt x="5307330" y="3014867"/>
                  </a:cubicBezTo>
                  <a:cubicBezTo>
                    <a:pt x="5420360" y="3111844"/>
                    <a:pt x="5726430" y="3154808"/>
                    <a:pt x="5761990" y="3276335"/>
                  </a:cubicBezTo>
                  <a:cubicBezTo>
                    <a:pt x="5800090" y="3404001"/>
                    <a:pt x="5612130" y="3740350"/>
                    <a:pt x="5492750" y="3775949"/>
                  </a:cubicBezTo>
                  <a:cubicBezTo>
                    <a:pt x="5392420" y="3805410"/>
                    <a:pt x="5240020" y="3665469"/>
                    <a:pt x="5128260" y="3586906"/>
                  </a:cubicBezTo>
                  <a:cubicBezTo>
                    <a:pt x="5013960" y="3505888"/>
                    <a:pt x="4908550" y="3391725"/>
                    <a:pt x="4817110" y="3295976"/>
                  </a:cubicBezTo>
                  <a:cubicBezTo>
                    <a:pt x="4737100" y="3212503"/>
                    <a:pt x="4695190" y="3108161"/>
                    <a:pt x="4607560" y="3048011"/>
                  </a:cubicBezTo>
                  <a:cubicBezTo>
                    <a:pt x="4517390" y="2986633"/>
                    <a:pt x="4390390" y="2949807"/>
                    <a:pt x="4281170" y="2935076"/>
                  </a:cubicBezTo>
                  <a:cubicBezTo>
                    <a:pt x="4177030" y="2921573"/>
                    <a:pt x="4071620" y="2944896"/>
                    <a:pt x="3967480" y="2957172"/>
                  </a:cubicBezTo>
                  <a:cubicBezTo>
                    <a:pt x="3863340" y="2970675"/>
                    <a:pt x="3765550" y="2997681"/>
                    <a:pt x="3656330" y="3012412"/>
                  </a:cubicBezTo>
                  <a:cubicBezTo>
                    <a:pt x="3538220" y="3028370"/>
                    <a:pt x="3402330" y="3032053"/>
                    <a:pt x="3282950" y="3048011"/>
                  </a:cubicBezTo>
                  <a:cubicBezTo>
                    <a:pt x="3173730" y="3062741"/>
                    <a:pt x="3092450" y="3083610"/>
                    <a:pt x="2969260" y="3099568"/>
                  </a:cubicBezTo>
                  <a:cubicBezTo>
                    <a:pt x="2792730" y="3121664"/>
                    <a:pt x="2542540" y="3132712"/>
                    <a:pt x="2325370" y="3154808"/>
                  </a:cubicBezTo>
                  <a:cubicBezTo>
                    <a:pt x="2103120" y="3178131"/>
                    <a:pt x="1832610" y="3237054"/>
                    <a:pt x="1653540" y="3237054"/>
                  </a:cubicBezTo>
                  <a:cubicBezTo>
                    <a:pt x="1534160" y="3237054"/>
                    <a:pt x="1452880" y="3224778"/>
                    <a:pt x="1355090" y="3201455"/>
                  </a:cubicBezTo>
                  <a:cubicBezTo>
                    <a:pt x="1257300" y="3178131"/>
                    <a:pt x="1159510" y="3146215"/>
                    <a:pt x="1068070" y="3099568"/>
                  </a:cubicBezTo>
                  <a:cubicBezTo>
                    <a:pt x="971550" y="3050466"/>
                    <a:pt x="872490" y="2979268"/>
                    <a:pt x="792480" y="2906842"/>
                  </a:cubicBezTo>
                  <a:cubicBezTo>
                    <a:pt x="717550" y="2838099"/>
                    <a:pt x="668020" y="2753398"/>
                    <a:pt x="599440" y="2679745"/>
                  </a:cubicBezTo>
                  <a:cubicBezTo>
                    <a:pt x="528320" y="2604865"/>
                    <a:pt x="438150" y="2544715"/>
                    <a:pt x="372110" y="2463696"/>
                  </a:cubicBezTo>
                  <a:cubicBezTo>
                    <a:pt x="303530" y="2378995"/>
                    <a:pt x="245110" y="2280791"/>
                    <a:pt x="195580" y="2180132"/>
                  </a:cubicBezTo>
                  <a:cubicBezTo>
                    <a:pt x="143510" y="2074562"/>
                    <a:pt x="101600" y="1954262"/>
                    <a:pt x="68580" y="1842555"/>
                  </a:cubicBezTo>
                  <a:cubicBezTo>
                    <a:pt x="38100" y="1736986"/>
                    <a:pt x="2540" y="1635099"/>
                    <a:pt x="1270" y="1528302"/>
                  </a:cubicBezTo>
                  <a:cubicBezTo>
                    <a:pt x="0" y="1416595"/>
                    <a:pt x="35560" y="1290157"/>
                    <a:pt x="64770" y="1183360"/>
                  </a:cubicBezTo>
                  <a:cubicBezTo>
                    <a:pt x="91440" y="1086383"/>
                    <a:pt x="143510" y="1012730"/>
                    <a:pt x="166370" y="913299"/>
                  </a:cubicBezTo>
                  <a:cubicBezTo>
                    <a:pt x="191770" y="800364"/>
                    <a:pt x="237490" y="611321"/>
                    <a:pt x="200660" y="538895"/>
                  </a:cubicBezTo>
                  <a:cubicBezTo>
                    <a:pt x="179070" y="494703"/>
                    <a:pt x="90170" y="505751"/>
                    <a:pt x="82550" y="464015"/>
                  </a:cubicBezTo>
                  <a:cubicBezTo>
                    <a:pt x="66040" y="379314"/>
                    <a:pt x="425450" y="0"/>
                    <a:pt x="425450" y="0"/>
                  </a:cubicBezTo>
                </a:path>
              </a:pathLst>
            </a:custGeom>
            <a:solidFill>
              <a:srgbClr val="4E4E4E">
                <a:alpha val="49804"/>
              </a:srgbClr>
            </a:solidFill>
            <a:ln cap="sq">
              <a:noFill/>
              <a:prstDash val="solid"/>
              <a:miter/>
            </a:ln>
          </p:spPr>
        </p:sp>
      </p:grpSp>
      <p:sp>
        <p:nvSpPr>
          <p:cNvPr name="Freeform 16" id="16"/>
          <p:cNvSpPr/>
          <p:nvPr/>
        </p:nvSpPr>
        <p:spPr>
          <a:xfrm flipH="false" flipV="false" rot="0">
            <a:off x="1294979" y="666990"/>
            <a:ext cx="4802800" cy="8808077"/>
          </a:xfrm>
          <a:custGeom>
            <a:avLst/>
            <a:gdLst/>
            <a:ahLst/>
            <a:cxnLst/>
            <a:rect r="r" b="b" t="t" l="l"/>
            <a:pathLst>
              <a:path h="8808077" w="4802800">
                <a:moveTo>
                  <a:pt x="0" y="0"/>
                </a:moveTo>
                <a:lnTo>
                  <a:pt x="4802800" y="0"/>
                </a:lnTo>
                <a:lnTo>
                  <a:pt x="4802800" y="8808078"/>
                </a:lnTo>
                <a:lnTo>
                  <a:pt x="0" y="880807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4298" r="0" b="-16872"/>
            </a:stretch>
          </a:blipFill>
        </p:spPr>
      </p:sp>
    </p:spTree>
  </p:cSld>
  <p:clrMapOvr>
    <a:masterClrMapping/>
  </p:clrMapOvr>
</p:sld>
</file>

<file path=ppt/slides/slide2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9000"/>
            </a:blip>
            <a:stretch>
              <a:fillRect l="0" t="-31168" r="0" b="-46609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4352270" y="-56198"/>
            <a:ext cx="4164330" cy="3105150"/>
            <a:chOff x="0" y="0"/>
            <a:chExt cx="5552440" cy="41402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25400" y="-31750"/>
              <a:ext cx="5488940" cy="4138930"/>
            </a:xfrm>
            <a:custGeom>
              <a:avLst/>
              <a:gdLst/>
              <a:ahLst/>
              <a:cxnLst/>
              <a:rect r="r" b="b" t="t" l="l"/>
              <a:pathLst>
                <a:path h="4138930" w="5488940">
                  <a:moveTo>
                    <a:pt x="683260" y="158750"/>
                  </a:moveTo>
                  <a:cubicBezTo>
                    <a:pt x="608330" y="787400"/>
                    <a:pt x="590550" y="889000"/>
                    <a:pt x="608330" y="995680"/>
                  </a:cubicBezTo>
                  <a:cubicBezTo>
                    <a:pt x="626110" y="1101090"/>
                    <a:pt x="652780" y="1202690"/>
                    <a:pt x="721360" y="1303020"/>
                  </a:cubicBezTo>
                  <a:cubicBezTo>
                    <a:pt x="815340" y="1440180"/>
                    <a:pt x="1018540" y="1620520"/>
                    <a:pt x="1179830" y="1703070"/>
                  </a:cubicBezTo>
                  <a:cubicBezTo>
                    <a:pt x="1315720" y="1772920"/>
                    <a:pt x="1465580" y="1795780"/>
                    <a:pt x="1606550" y="1802130"/>
                  </a:cubicBezTo>
                  <a:cubicBezTo>
                    <a:pt x="1744980" y="1808480"/>
                    <a:pt x="1849120" y="1778000"/>
                    <a:pt x="2018030" y="1743710"/>
                  </a:cubicBezTo>
                  <a:cubicBezTo>
                    <a:pt x="2298700" y="1686560"/>
                    <a:pt x="2848610" y="1512570"/>
                    <a:pt x="3121660" y="1447800"/>
                  </a:cubicBezTo>
                  <a:cubicBezTo>
                    <a:pt x="3280410" y="1410970"/>
                    <a:pt x="3378200" y="1388110"/>
                    <a:pt x="3500120" y="1370330"/>
                  </a:cubicBezTo>
                  <a:cubicBezTo>
                    <a:pt x="3613150" y="1353820"/>
                    <a:pt x="3716020" y="1338580"/>
                    <a:pt x="3831590" y="1343660"/>
                  </a:cubicBezTo>
                  <a:cubicBezTo>
                    <a:pt x="3958590" y="1350010"/>
                    <a:pt x="4099560" y="1361440"/>
                    <a:pt x="4230370" y="1413510"/>
                  </a:cubicBezTo>
                  <a:cubicBezTo>
                    <a:pt x="4380230" y="1473200"/>
                    <a:pt x="4558030" y="1600200"/>
                    <a:pt x="4671060" y="1705610"/>
                  </a:cubicBezTo>
                  <a:cubicBezTo>
                    <a:pt x="4761230" y="1789430"/>
                    <a:pt x="4814570" y="1875790"/>
                    <a:pt x="4874260" y="1972310"/>
                  </a:cubicBezTo>
                  <a:cubicBezTo>
                    <a:pt x="4935220" y="2071370"/>
                    <a:pt x="4979670" y="2165350"/>
                    <a:pt x="5030470" y="2292350"/>
                  </a:cubicBezTo>
                  <a:cubicBezTo>
                    <a:pt x="5100320" y="2465070"/>
                    <a:pt x="5173980" y="2708910"/>
                    <a:pt x="5234940" y="2924810"/>
                  </a:cubicBezTo>
                  <a:cubicBezTo>
                    <a:pt x="5297170" y="3145790"/>
                    <a:pt x="5342890" y="3455670"/>
                    <a:pt x="5396230" y="3601720"/>
                  </a:cubicBezTo>
                  <a:cubicBezTo>
                    <a:pt x="5422900" y="3676650"/>
                    <a:pt x="5488940" y="3704590"/>
                    <a:pt x="5476240" y="3763010"/>
                  </a:cubicBezTo>
                  <a:cubicBezTo>
                    <a:pt x="5452110" y="3868420"/>
                    <a:pt x="5118100" y="4138930"/>
                    <a:pt x="5015230" y="4121150"/>
                  </a:cubicBezTo>
                  <a:cubicBezTo>
                    <a:pt x="4947920" y="4109720"/>
                    <a:pt x="4917440" y="3989070"/>
                    <a:pt x="4880610" y="3911600"/>
                  </a:cubicBezTo>
                  <a:cubicBezTo>
                    <a:pt x="4841240" y="3826510"/>
                    <a:pt x="4817110" y="3727450"/>
                    <a:pt x="4792980" y="3628390"/>
                  </a:cubicBezTo>
                  <a:cubicBezTo>
                    <a:pt x="4767580" y="3524250"/>
                    <a:pt x="4761230" y="3426460"/>
                    <a:pt x="4730750" y="3300730"/>
                  </a:cubicBezTo>
                  <a:cubicBezTo>
                    <a:pt x="4687570" y="3125470"/>
                    <a:pt x="4608830" y="2858770"/>
                    <a:pt x="4545330" y="2678430"/>
                  </a:cubicBezTo>
                  <a:cubicBezTo>
                    <a:pt x="4494530" y="2536190"/>
                    <a:pt x="4452620" y="2411730"/>
                    <a:pt x="4390390" y="2301240"/>
                  </a:cubicBezTo>
                  <a:cubicBezTo>
                    <a:pt x="4334510" y="2203450"/>
                    <a:pt x="4281170" y="2105660"/>
                    <a:pt x="4196080" y="2043430"/>
                  </a:cubicBezTo>
                  <a:cubicBezTo>
                    <a:pt x="4105910" y="1977390"/>
                    <a:pt x="3971290" y="1938020"/>
                    <a:pt x="3853180" y="1926590"/>
                  </a:cubicBezTo>
                  <a:cubicBezTo>
                    <a:pt x="3732530" y="1913890"/>
                    <a:pt x="3623310" y="1946910"/>
                    <a:pt x="3477260" y="1974850"/>
                  </a:cubicBezTo>
                  <a:cubicBezTo>
                    <a:pt x="3263900" y="2015490"/>
                    <a:pt x="2967990" y="2106930"/>
                    <a:pt x="2703830" y="2170430"/>
                  </a:cubicBezTo>
                  <a:cubicBezTo>
                    <a:pt x="2426970" y="2236470"/>
                    <a:pt x="2066290" y="2332990"/>
                    <a:pt x="1851660" y="2363470"/>
                  </a:cubicBezTo>
                  <a:cubicBezTo>
                    <a:pt x="1723390" y="2381250"/>
                    <a:pt x="1643380" y="2386330"/>
                    <a:pt x="1539240" y="2382520"/>
                  </a:cubicBezTo>
                  <a:cubicBezTo>
                    <a:pt x="1432560" y="2377440"/>
                    <a:pt x="1324610" y="2363470"/>
                    <a:pt x="1216660" y="2335530"/>
                  </a:cubicBezTo>
                  <a:cubicBezTo>
                    <a:pt x="1102360" y="2305050"/>
                    <a:pt x="994410" y="2265680"/>
                    <a:pt x="873760" y="2200910"/>
                  </a:cubicBezTo>
                  <a:cubicBezTo>
                    <a:pt x="717550" y="2117090"/>
                    <a:pt x="488950" y="1983740"/>
                    <a:pt x="368300" y="1849120"/>
                  </a:cubicBezTo>
                  <a:cubicBezTo>
                    <a:pt x="267970" y="1738630"/>
                    <a:pt x="220980" y="1615440"/>
                    <a:pt x="165100" y="1480820"/>
                  </a:cubicBezTo>
                  <a:cubicBezTo>
                    <a:pt x="104140" y="1332230"/>
                    <a:pt x="44450" y="1144270"/>
                    <a:pt x="25400" y="988060"/>
                  </a:cubicBezTo>
                  <a:cubicBezTo>
                    <a:pt x="8890" y="849630"/>
                    <a:pt x="27940" y="731520"/>
                    <a:pt x="38100" y="591820"/>
                  </a:cubicBezTo>
                  <a:cubicBezTo>
                    <a:pt x="49530" y="433070"/>
                    <a:pt x="0" y="158750"/>
                    <a:pt x="97790" y="82550"/>
                  </a:cubicBezTo>
                  <a:cubicBezTo>
                    <a:pt x="203200" y="0"/>
                    <a:pt x="683260" y="158750"/>
                    <a:pt x="683260" y="158750"/>
                  </a:cubicBezTo>
                </a:path>
              </a:pathLst>
            </a:custGeom>
            <a:solidFill>
              <a:srgbClr val="1DAB9D">
                <a:alpha val="49804"/>
              </a:srgbClr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5" id="5"/>
          <p:cNvGrpSpPr/>
          <p:nvPr/>
        </p:nvGrpSpPr>
        <p:grpSpPr>
          <a:xfrm rot="0">
            <a:off x="14789468" y="121920"/>
            <a:ext cx="4023360" cy="2697480"/>
            <a:chOff x="0" y="0"/>
            <a:chExt cx="5364480" cy="359664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-59690" y="-52070"/>
              <a:ext cx="5440680" cy="3681730"/>
            </a:xfrm>
            <a:custGeom>
              <a:avLst/>
              <a:gdLst/>
              <a:ahLst/>
              <a:cxnLst/>
              <a:rect r="r" b="b" t="t" l="l"/>
              <a:pathLst>
                <a:path h="3681730" w="5440680">
                  <a:moveTo>
                    <a:pt x="701040" y="102870"/>
                  </a:moveTo>
                  <a:cubicBezTo>
                    <a:pt x="739140" y="858520"/>
                    <a:pt x="891540" y="934720"/>
                    <a:pt x="1004570" y="1014730"/>
                  </a:cubicBezTo>
                  <a:cubicBezTo>
                    <a:pt x="1111250" y="1090930"/>
                    <a:pt x="1221740" y="1165860"/>
                    <a:pt x="1338580" y="1202690"/>
                  </a:cubicBezTo>
                  <a:cubicBezTo>
                    <a:pt x="1451610" y="1238250"/>
                    <a:pt x="1582420" y="1245870"/>
                    <a:pt x="1692910" y="1235710"/>
                  </a:cubicBezTo>
                  <a:cubicBezTo>
                    <a:pt x="1794510" y="1226820"/>
                    <a:pt x="1851660" y="1201420"/>
                    <a:pt x="1979930" y="1156970"/>
                  </a:cubicBezTo>
                  <a:cubicBezTo>
                    <a:pt x="2259330" y="1059180"/>
                    <a:pt x="2994660" y="684530"/>
                    <a:pt x="3280410" y="603250"/>
                  </a:cubicBezTo>
                  <a:cubicBezTo>
                    <a:pt x="3413760" y="565150"/>
                    <a:pt x="3478530" y="551180"/>
                    <a:pt x="3582670" y="556260"/>
                  </a:cubicBezTo>
                  <a:cubicBezTo>
                    <a:pt x="3694430" y="561340"/>
                    <a:pt x="3820160" y="596900"/>
                    <a:pt x="3928110" y="643890"/>
                  </a:cubicBezTo>
                  <a:cubicBezTo>
                    <a:pt x="4038600" y="692150"/>
                    <a:pt x="4147820" y="773430"/>
                    <a:pt x="4237990" y="845820"/>
                  </a:cubicBezTo>
                  <a:cubicBezTo>
                    <a:pt x="4318000" y="910590"/>
                    <a:pt x="4381500" y="977900"/>
                    <a:pt x="4447540" y="1051560"/>
                  </a:cubicBezTo>
                  <a:cubicBezTo>
                    <a:pt x="4516120" y="1127760"/>
                    <a:pt x="4580890" y="1210310"/>
                    <a:pt x="4643120" y="1297940"/>
                  </a:cubicBezTo>
                  <a:cubicBezTo>
                    <a:pt x="4709160" y="1390650"/>
                    <a:pt x="4782820" y="1490980"/>
                    <a:pt x="4831080" y="1596390"/>
                  </a:cubicBezTo>
                  <a:cubicBezTo>
                    <a:pt x="4879340" y="1699260"/>
                    <a:pt x="4907280" y="1816100"/>
                    <a:pt x="4935220" y="1922780"/>
                  </a:cubicBezTo>
                  <a:cubicBezTo>
                    <a:pt x="4960620" y="2021840"/>
                    <a:pt x="4968240" y="2114550"/>
                    <a:pt x="4994910" y="2213610"/>
                  </a:cubicBezTo>
                  <a:cubicBezTo>
                    <a:pt x="5022850" y="2320290"/>
                    <a:pt x="5063490" y="2435860"/>
                    <a:pt x="5101590" y="2540000"/>
                  </a:cubicBezTo>
                  <a:cubicBezTo>
                    <a:pt x="5137150" y="2636520"/>
                    <a:pt x="5177790" y="2716530"/>
                    <a:pt x="5213350" y="2815590"/>
                  </a:cubicBezTo>
                  <a:cubicBezTo>
                    <a:pt x="5252720" y="2926080"/>
                    <a:pt x="5298440" y="3048000"/>
                    <a:pt x="5325110" y="3173730"/>
                  </a:cubicBezTo>
                  <a:cubicBezTo>
                    <a:pt x="5353050" y="3308350"/>
                    <a:pt x="5440680" y="3526790"/>
                    <a:pt x="5373370" y="3597910"/>
                  </a:cubicBezTo>
                  <a:cubicBezTo>
                    <a:pt x="5293360" y="3681730"/>
                    <a:pt x="4859020" y="3634740"/>
                    <a:pt x="4790440" y="3562350"/>
                  </a:cubicBezTo>
                  <a:cubicBezTo>
                    <a:pt x="4753610" y="3524250"/>
                    <a:pt x="4795520" y="3459480"/>
                    <a:pt x="4786630" y="3395980"/>
                  </a:cubicBezTo>
                  <a:cubicBezTo>
                    <a:pt x="4773930" y="3308350"/>
                    <a:pt x="4744720" y="3208020"/>
                    <a:pt x="4705350" y="3084830"/>
                  </a:cubicBezTo>
                  <a:cubicBezTo>
                    <a:pt x="4645660" y="2899410"/>
                    <a:pt x="4498340" y="2594610"/>
                    <a:pt x="4441190" y="2396490"/>
                  </a:cubicBezTo>
                  <a:cubicBezTo>
                    <a:pt x="4399280" y="2252980"/>
                    <a:pt x="4404360" y="2134870"/>
                    <a:pt x="4363720" y="2014220"/>
                  </a:cubicBezTo>
                  <a:cubicBezTo>
                    <a:pt x="4324350" y="1896110"/>
                    <a:pt x="4265930" y="1781810"/>
                    <a:pt x="4201160" y="1680210"/>
                  </a:cubicBezTo>
                  <a:cubicBezTo>
                    <a:pt x="4137660" y="1581150"/>
                    <a:pt x="4057650" y="1490980"/>
                    <a:pt x="3980180" y="1409700"/>
                  </a:cubicBezTo>
                  <a:cubicBezTo>
                    <a:pt x="3907790" y="1333500"/>
                    <a:pt x="3837940" y="1247140"/>
                    <a:pt x="3750310" y="1205230"/>
                  </a:cubicBezTo>
                  <a:cubicBezTo>
                    <a:pt x="3663950" y="1163320"/>
                    <a:pt x="3581400" y="1141730"/>
                    <a:pt x="3456940" y="1156970"/>
                  </a:cubicBezTo>
                  <a:cubicBezTo>
                    <a:pt x="3216910" y="1187450"/>
                    <a:pt x="2679700" y="1502410"/>
                    <a:pt x="2439670" y="1601470"/>
                  </a:cubicBezTo>
                  <a:cubicBezTo>
                    <a:pt x="2308860" y="1654810"/>
                    <a:pt x="2235200" y="1686560"/>
                    <a:pt x="2134870" y="1719580"/>
                  </a:cubicBezTo>
                  <a:cubicBezTo>
                    <a:pt x="2038350" y="1751330"/>
                    <a:pt x="1949450" y="1783080"/>
                    <a:pt x="1847850" y="1799590"/>
                  </a:cubicBezTo>
                  <a:cubicBezTo>
                    <a:pt x="1738630" y="1817370"/>
                    <a:pt x="1612900" y="1823720"/>
                    <a:pt x="1502410" y="1818640"/>
                  </a:cubicBezTo>
                  <a:cubicBezTo>
                    <a:pt x="1400810" y="1813560"/>
                    <a:pt x="1309370" y="1804670"/>
                    <a:pt x="1210310" y="1776730"/>
                  </a:cubicBezTo>
                  <a:cubicBezTo>
                    <a:pt x="1099820" y="1744980"/>
                    <a:pt x="981710" y="1691640"/>
                    <a:pt x="875030" y="1629410"/>
                  </a:cubicBezTo>
                  <a:cubicBezTo>
                    <a:pt x="765810" y="1565910"/>
                    <a:pt x="670560" y="1503680"/>
                    <a:pt x="566420" y="1400810"/>
                  </a:cubicBezTo>
                  <a:cubicBezTo>
                    <a:pt x="424180" y="1258570"/>
                    <a:pt x="210820" y="1038860"/>
                    <a:pt x="134620" y="821690"/>
                  </a:cubicBezTo>
                  <a:cubicBezTo>
                    <a:pt x="58420" y="605790"/>
                    <a:pt x="0" y="217170"/>
                    <a:pt x="110490" y="102870"/>
                  </a:cubicBezTo>
                  <a:cubicBezTo>
                    <a:pt x="210820" y="0"/>
                    <a:pt x="701040" y="102870"/>
                    <a:pt x="701040" y="102870"/>
                  </a:cubicBezTo>
                </a:path>
              </a:pathLst>
            </a:custGeom>
            <a:solidFill>
              <a:srgbClr val="1AC8DB">
                <a:alpha val="49804"/>
              </a:srgbClr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7" id="7"/>
          <p:cNvGrpSpPr/>
          <p:nvPr/>
        </p:nvGrpSpPr>
        <p:grpSpPr>
          <a:xfrm rot="0">
            <a:off x="165928" y="7117051"/>
            <a:ext cx="5023485" cy="3392102"/>
            <a:chOff x="0" y="0"/>
            <a:chExt cx="6697980" cy="4522803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55039"/>
              <a:ext cx="6711950" cy="4481734"/>
            </a:xfrm>
            <a:custGeom>
              <a:avLst/>
              <a:gdLst/>
              <a:ahLst/>
              <a:cxnLst/>
              <a:rect r="r" b="b" t="t" l="l"/>
              <a:pathLst>
                <a:path h="4481734" w="6711950">
                  <a:moveTo>
                    <a:pt x="179070" y="0"/>
                  </a:moveTo>
                  <a:cubicBezTo>
                    <a:pt x="426720" y="63294"/>
                    <a:pt x="613410" y="97693"/>
                    <a:pt x="722630" y="174747"/>
                  </a:cubicBezTo>
                  <a:cubicBezTo>
                    <a:pt x="824230" y="246298"/>
                    <a:pt x="919480" y="354999"/>
                    <a:pt x="966470" y="470580"/>
                  </a:cubicBezTo>
                  <a:cubicBezTo>
                    <a:pt x="1014730" y="587537"/>
                    <a:pt x="1007110" y="740270"/>
                    <a:pt x="1005840" y="876490"/>
                  </a:cubicBezTo>
                  <a:cubicBezTo>
                    <a:pt x="1004570" y="1015463"/>
                    <a:pt x="967740" y="1164067"/>
                    <a:pt x="958850" y="1294784"/>
                  </a:cubicBezTo>
                  <a:cubicBezTo>
                    <a:pt x="949960" y="1410366"/>
                    <a:pt x="946150" y="1514939"/>
                    <a:pt x="948690" y="1623640"/>
                  </a:cubicBezTo>
                  <a:cubicBezTo>
                    <a:pt x="951230" y="1730966"/>
                    <a:pt x="947420" y="1821780"/>
                    <a:pt x="974090" y="1945617"/>
                  </a:cubicBezTo>
                  <a:cubicBezTo>
                    <a:pt x="1013460" y="2129996"/>
                    <a:pt x="1132840" y="2435461"/>
                    <a:pt x="1215390" y="2606081"/>
                  </a:cubicBezTo>
                  <a:cubicBezTo>
                    <a:pt x="1271270" y="2723038"/>
                    <a:pt x="1304290" y="2824859"/>
                    <a:pt x="1386840" y="2886778"/>
                  </a:cubicBezTo>
                  <a:cubicBezTo>
                    <a:pt x="1477010" y="2954200"/>
                    <a:pt x="1610360" y="2966584"/>
                    <a:pt x="1751330" y="2972088"/>
                  </a:cubicBezTo>
                  <a:cubicBezTo>
                    <a:pt x="1941830" y="2978968"/>
                    <a:pt x="2207260" y="2904665"/>
                    <a:pt x="2428240" y="2866138"/>
                  </a:cubicBezTo>
                  <a:cubicBezTo>
                    <a:pt x="2641600" y="2828987"/>
                    <a:pt x="2880360" y="2787708"/>
                    <a:pt x="3055620" y="2746429"/>
                  </a:cubicBezTo>
                  <a:cubicBezTo>
                    <a:pt x="3182620" y="2716158"/>
                    <a:pt x="3272790" y="2694143"/>
                    <a:pt x="3382010" y="2655615"/>
                  </a:cubicBezTo>
                  <a:cubicBezTo>
                    <a:pt x="3496310" y="2615713"/>
                    <a:pt x="3610610" y="2538658"/>
                    <a:pt x="3724910" y="2507011"/>
                  </a:cubicBezTo>
                  <a:cubicBezTo>
                    <a:pt x="3832860" y="2476740"/>
                    <a:pt x="3942080" y="2456100"/>
                    <a:pt x="4048760" y="2462980"/>
                  </a:cubicBezTo>
                  <a:cubicBezTo>
                    <a:pt x="4155440" y="2469860"/>
                    <a:pt x="4263390" y="2511139"/>
                    <a:pt x="4363720" y="2549666"/>
                  </a:cubicBezTo>
                  <a:cubicBezTo>
                    <a:pt x="4462780" y="2586817"/>
                    <a:pt x="4563110" y="2623968"/>
                    <a:pt x="4646930" y="2687263"/>
                  </a:cubicBezTo>
                  <a:cubicBezTo>
                    <a:pt x="4732020" y="2750557"/>
                    <a:pt x="4800600" y="2837243"/>
                    <a:pt x="4869180" y="2928057"/>
                  </a:cubicBezTo>
                  <a:cubicBezTo>
                    <a:pt x="4942840" y="3024375"/>
                    <a:pt x="4983480" y="3168851"/>
                    <a:pt x="5069840" y="3251409"/>
                  </a:cubicBezTo>
                  <a:cubicBezTo>
                    <a:pt x="5153660" y="3332591"/>
                    <a:pt x="5280660" y="3360110"/>
                    <a:pt x="5378450" y="3422029"/>
                  </a:cubicBezTo>
                  <a:cubicBezTo>
                    <a:pt x="5472430" y="3481196"/>
                    <a:pt x="5543550" y="3570633"/>
                    <a:pt x="5646420" y="3611912"/>
                  </a:cubicBezTo>
                  <a:cubicBezTo>
                    <a:pt x="5763260" y="3657319"/>
                    <a:pt x="5923280" y="3631176"/>
                    <a:pt x="6049010" y="3662823"/>
                  </a:cubicBezTo>
                  <a:cubicBezTo>
                    <a:pt x="6167120" y="3693094"/>
                    <a:pt x="6303010" y="3771524"/>
                    <a:pt x="6383020" y="3792164"/>
                  </a:cubicBezTo>
                  <a:cubicBezTo>
                    <a:pt x="6426200" y="3803172"/>
                    <a:pt x="6456680" y="3775652"/>
                    <a:pt x="6487160" y="3804548"/>
                  </a:cubicBezTo>
                  <a:cubicBezTo>
                    <a:pt x="6560820" y="3871970"/>
                    <a:pt x="6711950" y="4334295"/>
                    <a:pt x="6647180" y="4412725"/>
                  </a:cubicBezTo>
                  <a:cubicBezTo>
                    <a:pt x="6588760" y="4481733"/>
                    <a:pt x="6327140" y="4356310"/>
                    <a:pt x="6186170" y="4323287"/>
                  </a:cubicBezTo>
                  <a:cubicBezTo>
                    <a:pt x="6065520" y="4294392"/>
                    <a:pt x="5961380" y="4255865"/>
                    <a:pt x="5853430" y="4229721"/>
                  </a:cubicBezTo>
                  <a:cubicBezTo>
                    <a:pt x="5753100" y="4204954"/>
                    <a:pt x="5657850" y="4198074"/>
                    <a:pt x="5558790" y="4170555"/>
                  </a:cubicBezTo>
                  <a:cubicBezTo>
                    <a:pt x="5454650" y="4141659"/>
                    <a:pt x="5363210" y="4115516"/>
                    <a:pt x="5245100" y="4057725"/>
                  </a:cubicBezTo>
                  <a:cubicBezTo>
                    <a:pt x="5071110" y="3972416"/>
                    <a:pt x="4766310" y="3801795"/>
                    <a:pt x="4632960" y="3666951"/>
                  </a:cubicBezTo>
                  <a:cubicBezTo>
                    <a:pt x="4545330" y="3578889"/>
                    <a:pt x="4530090" y="3479819"/>
                    <a:pt x="4462780" y="3394509"/>
                  </a:cubicBezTo>
                  <a:cubicBezTo>
                    <a:pt x="4392930" y="3305072"/>
                    <a:pt x="4311650" y="3200498"/>
                    <a:pt x="4217670" y="3144084"/>
                  </a:cubicBezTo>
                  <a:cubicBezTo>
                    <a:pt x="4124960" y="3089045"/>
                    <a:pt x="4006850" y="3047766"/>
                    <a:pt x="3905250" y="3058774"/>
                  </a:cubicBezTo>
                  <a:cubicBezTo>
                    <a:pt x="3802380" y="3069782"/>
                    <a:pt x="3708400" y="3171603"/>
                    <a:pt x="3606800" y="3215634"/>
                  </a:cubicBezTo>
                  <a:cubicBezTo>
                    <a:pt x="3505200" y="3259665"/>
                    <a:pt x="3429000" y="3287184"/>
                    <a:pt x="3295650" y="3321583"/>
                  </a:cubicBezTo>
                  <a:cubicBezTo>
                    <a:pt x="3067050" y="3382126"/>
                    <a:pt x="2589530" y="3445420"/>
                    <a:pt x="2345690" y="3497707"/>
                  </a:cubicBezTo>
                  <a:cubicBezTo>
                    <a:pt x="2193290" y="3530731"/>
                    <a:pt x="2092960" y="3573385"/>
                    <a:pt x="1973580" y="3587145"/>
                  </a:cubicBezTo>
                  <a:cubicBezTo>
                    <a:pt x="1864360" y="3599529"/>
                    <a:pt x="1761490" y="3596776"/>
                    <a:pt x="1658620" y="3583017"/>
                  </a:cubicBezTo>
                  <a:cubicBezTo>
                    <a:pt x="1555750" y="3569257"/>
                    <a:pt x="1454150" y="3544490"/>
                    <a:pt x="1356360" y="3508715"/>
                  </a:cubicBezTo>
                  <a:cubicBezTo>
                    <a:pt x="1256030" y="3472939"/>
                    <a:pt x="1151890" y="3427533"/>
                    <a:pt x="1064260" y="3368366"/>
                  </a:cubicBezTo>
                  <a:cubicBezTo>
                    <a:pt x="979170" y="3310576"/>
                    <a:pt x="895350" y="3244529"/>
                    <a:pt x="833120" y="3157843"/>
                  </a:cubicBezTo>
                  <a:cubicBezTo>
                    <a:pt x="767080" y="3067029"/>
                    <a:pt x="735330" y="2961080"/>
                    <a:pt x="681990" y="2831739"/>
                  </a:cubicBezTo>
                  <a:cubicBezTo>
                    <a:pt x="608330" y="2654239"/>
                    <a:pt x="494030" y="2362534"/>
                    <a:pt x="445770" y="2182283"/>
                  </a:cubicBezTo>
                  <a:cubicBezTo>
                    <a:pt x="412750" y="2059822"/>
                    <a:pt x="401320" y="1980016"/>
                    <a:pt x="388620" y="1867186"/>
                  </a:cubicBezTo>
                  <a:cubicBezTo>
                    <a:pt x="373380" y="1740598"/>
                    <a:pt x="363220" y="1591993"/>
                    <a:pt x="365760" y="1461276"/>
                  </a:cubicBezTo>
                  <a:cubicBezTo>
                    <a:pt x="368300" y="1337439"/>
                    <a:pt x="375920" y="1219106"/>
                    <a:pt x="398780" y="1100773"/>
                  </a:cubicBezTo>
                  <a:cubicBezTo>
                    <a:pt x="421640" y="981064"/>
                    <a:pt x="538480" y="820076"/>
                    <a:pt x="501650" y="745774"/>
                  </a:cubicBezTo>
                  <a:cubicBezTo>
                    <a:pt x="466090" y="674223"/>
                    <a:pt x="283210" y="672847"/>
                    <a:pt x="199390" y="652208"/>
                  </a:cubicBezTo>
                  <a:cubicBezTo>
                    <a:pt x="140970" y="637072"/>
                    <a:pt x="76200" y="664592"/>
                    <a:pt x="50800" y="623313"/>
                  </a:cubicBezTo>
                  <a:cubicBezTo>
                    <a:pt x="0" y="540755"/>
                    <a:pt x="179070" y="0"/>
                    <a:pt x="179070" y="0"/>
                  </a:cubicBezTo>
                </a:path>
              </a:pathLst>
            </a:custGeom>
            <a:solidFill>
              <a:srgbClr val="1AC8DB">
                <a:alpha val="49804"/>
              </a:srgbClr>
            </a:solidFill>
            <a:ln cap="sq">
              <a:noFill/>
              <a:prstDash val="solid"/>
              <a:miter/>
            </a:ln>
          </p:spPr>
        </p:sp>
      </p:grpSp>
      <p:sp>
        <p:nvSpPr>
          <p:cNvPr name="TextBox 9" id="9"/>
          <p:cNvSpPr txBox="true"/>
          <p:nvPr/>
        </p:nvSpPr>
        <p:spPr>
          <a:xfrm rot="0">
            <a:off x="9144000" y="562215"/>
            <a:ext cx="8022182" cy="94293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6030"/>
              </a:lnSpc>
            </a:pPr>
            <a:r>
              <a:rPr lang="en-US" sz="4307">
                <a:solidFill>
                  <a:srgbClr val="000000"/>
                </a:solidFill>
                <a:latin typeface="Helveticish Bold"/>
              </a:rPr>
              <a:t>Pain Management and Quality of Life *</a:t>
            </a:r>
          </a:p>
          <a:p>
            <a:pPr algn="just">
              <a:lnSpc>
                <a:spcPts val="6030"/>
              </a:lnSpc>
            </a:pPr>
          </a:p>
          <a:p>
            <a:pPr algn="just">
              <a:lnSpc>
                <a:spcPts val="5692"/>
              </a:lnSpc>
            </a:pPr>
            <a:r>
              <a:rPr lang="en-US" sz="4066">
                <a:solidFill>
                  <a:srgbClr val="000000"/>
                </a:solidFill>
                <a:latin typeface="Helveticish"/>
              </a:rPr>
              <a:t>This section is regulary updated with interesting articles and podcast links with advice and guidance how to live your best life despite chronic pain</a:t>
            </a:r>
          </a:p>
          <a:p>
            <a:pPr algn="just">
              <a:lnSpc>
                <a:spcPts val="5692"/>
              </a:lnSpc>
            </a:pPr>
          </a:p>
          <a:p>
            <a:pPr algn="just">
              <a:lnSpc>
                <a:spcPts val="5692"/>
              </a:lnSpc>
            </a:pPr>
            <a:r>
              <a:rPr lang="en-US" sz="4066">
                <a:solidFill>
                  <a:srgbClr val="000000"/>
                </a:solidFill>
                <a:latin typeface="Helveticish"/>
              </a:rPr>
              <a:t>The first section on the page shows download resources  available to utilise for education and support</a:t>
            </a:r>
          </a:p>
        </p:txBody>
      </p:sp>
      <p:grpSp>
        <p:nvGrpSpPr>
          <p:cNvPr name="Group 10" id="10"/>
          <p:cNvGrpSpPr/>
          <p:nvPr/>
        </p:nvGrpSpPr>
        <p:grpSpPr>
          <a:xfrm rot="0">
            <a:off x="15371445" y="-279318"/>
            <a:ext cx="3441383" cy="1892617"/>
            <a:chOff x="0" y="0"/>
            <a:chExt cx="4588510" cy="2523490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8890" y="49530"/>
              <a:ext cx="4537710" cy="2426970"/>
            </a:xfrm>
            <a:custGeom>
              <a:avLst/>
              <a:gdLst/>
              <a:ahLst/>
              <a:cxnLst/>
              <a:rect r="r" b="b" t="t" l="l"/>
              <a:pathLst>
                <a:path h="2426970" w="4537710">
                  <a:moveTo>
                    <a:pt x="626110" y="367030"/>
                  </a:moveTo>
                  <a:cubicBezTo>
                    <a:pt x="679450" y="708660"/>
                    <a:pt x="681990" y="871220"/>
                    <a:pt x="750570" y="915670"/>
                  </a:cubicBezTo>
                  <a:cubicBezTo>
                    <a:pt x="820420" y="961390"/>
                    <a:pt x="984250" y="915670"/>
                    <a:pt x="1080770" y="872490"/>
                  </a:cubicBezTo>
                  <a:cubicBezTo>
                    <a:pt x="1174750" y="829310"/>
                    <a:pt x="1231900" y="732790"/>
                    <a:pt x="1323340" y="657860"/>
                  </a:cubicBezTo>
                  <a:cubicBezTo>
                    <a:pt x="1432560" y="567690"/>
                    <a:pt x="1579880" y="458470"/>
                    <a:pt x="1696720" y="374650"/>
                  </a:cubicBezTo>
                  <a:cubicBezTo>
                    <a:pt x="1797050" y="303530"/>
                    <a:pt x="1878330" y="240030"/>
                    <a:pt x="1982470" y="185420"/>
                  </a:cubicBezTo>
                  <a:cubicBezTo>
                    <a:pt x="2095500" y="127000"/>
                    <a:pt x="2230120" y="69850"/>
                    <a:pt x="2354580" y="39370"/>
                  </a:cubicBezTo>
                  <a:cubicBezTo>
                    <a:pt x="2470150" y="10160"/>
                    <a:pt x="2586990" y="0"/>
                    <a:pt x="2702560" y="1270"/>
                  </a:cubicBezTo>
                  <a:cubicBezTo>
                    <a:pt x="2816860" y="2540"/>
                    <a:pt x="2934970" y="26670"/>
                    <a:pt x="3045460" y="49530"/>
                  </a:cubicBezTo>
                  <a:cubicBezTo>
                    <a:pt x="3150870" y="71120"/>
                    <a:pt x="3251200" y="90170"/>
                    <a:pt x="3351530" y="132080"/>
                  </a:cubicBezTo>
                  <a:cubicBezTo>
                    <a:pt x="3459480" y="176530"/>
                    <a:pt x="3572510" y="240030"/>
                    <a:pt x="3669030" y="316230"/>
                  </a:cubicBezTo>
                  <a:cubicBezTo>
                    <a:pt x="3769360" y="394970"/>
                    <a:pt x="3869690" y="504190"/>
                    <a:pt x="3940810" y="601980"/>
                  </a:cubicBezTo>
                  <a:cubicBezTo>
                    <a:pt x="4003040" y="688340"/>
                    <a:pt x="4044950" y="773430"/>
                    <a:pt x="4083050" y="866140"/>
                  </a:cubicBezTo>
                  <a:cubicBezTo>
                    <a:pt x="4121150" y="960120"/>
                    <a:pt x="4141470" y="1061720"/>
                    <a:pt x="4166870" y="1163320"/>
                  </a:cubicBezTo>
                  <a:cubicBezTo>
                    <a:pt x="4193540" y="1270000"/>
                    <a:pt x="4210050" y="1384300"/>
                    <a:pt x="4237990" y="1490980"/>
                  </a:cubicBezTo>
                  <a:cubicBezTo>
                    <a:pt x="4265930" y="1595120"/>
                    <a:pt x="4282440" y="1715770"/>
                    <a:pt x="4335780" y="1798320"/>
                  </a:cubicBezTo>
                  <a:cubicBezTo>
                    <a:pt x="4384040" y="1871980"/>
                    <a:pt x="4522470" y="1896110"/>
                    <a:pt x="4528820" y="1971040"/>
                  </a:cubicBezTo>
                  <a:cubicBezTo>
                    <a:pt x="4537710" y="2082800"/>
                    <a:pt x="4282440" y="2419350"/>
                    <a:pt x="4157980" y="2423160"/>
                  </a:cubicBezTo>
                  <a:cubicBezTo>
                    <a:pt x="4038600" y="2426970"/>
                    <a:pt x="3874770" y="2160270"/>
                    <a:pt x="3796030" y="2026920"/>
                  </a:cubicBezTo>
                  <a:cubicBezTo>
                    <a:pt x="3733800" y="1920240"/>
                    <a:pt x="3716020" y="1809750"/>
                    <a:pt x="3689350" y="1703070"/>
                  </a:cubicBezTo>
                  <a:cubicBezTo>
                    <a:pt x="3663950" y="1602740"/>
                    <a:pt x="3656330" y="1501140"/>
                    <a:pt x="3634740" y="1403350"/>
                  </a:cubicBezTo>
                  <a:cubicBezTo>
                    <a:pt x="3613150" y="1306830"/>
                    <a:pt x="3599180" y="1206500"/>
                    <a:pt x="3558540" y="1116330"/>
                  </a:cubicBezTo>
                  <a:cubicBezTo>
                    <a:pt x="3517900" y="1023620"/>
                    <a:pt x="3462020" y="929640"/>
                    <a:pt x="3388360" y="852170"/>
                  </a:cubicBezTo>
                  <a:cubicBezTo>
                    <a:pt x="3308350" y="768350"/>
                    <a:pt x="3201670" y="681990"/>
                    <a:pt x="3089910" y="637540"/>
                  </a:cubicBezTo>
                  <a:cubicBezTo>
                    <a:pt x="2975610" y="591820"/>
                    <a:pt x="2830830" y="586740"/>
                    <a:pt x="2710180" y="584200"/>
                  </a:cubicBezTo>
                  <a:cubicBezTo>
                    <a:pt x="2602230" y="581660"/>
                    <a:pt x="2513330" y="574040"/>
                    <a:pt x="2400300" y="614680"/>
                  </a:cubicBezTo>
                  <a:cubicBezTo>
                    <a:pt x="2231390" y="675640"/>
                    <a:pt x="2009140" y="868680"/>
                    <a:pt x="1826260" y="1003300"/>
                  </a:cubicBezTo>
                  <a:cubicBezTo>
                    <a:pt x="1651000" y="1132840"/>
                    <a:pt x="1479550" y="1309370"/>
                    <a:pt x="1324610" y="1403350"/>
                  </a:cubicBezTo>
                  <a:cubicBezTo>
                    <a:pt x="1209040" y="1473200"/>
                    <a:pt x="1111250" y="1524000"/>
                    <a:pt x="998220" y="1546860"/>
                  </a:cubicBezTo>
                  <a:cubicBezTo>
                    <a:pt x="885190" y="1569720"/>
                    <a:pt x="755650" y="1573530"/>
                    <a:pt x="643890" y="1539240"/>
                  </a:cubicBezTo>
                  <a:cubicBezTo>
                    <a:pt x="525780" y="1502410"/>
                    <a:pt x="389890" y="1414780"/>
                    <a:pt x="311150" y="1323340"/>
                  </a:cubicBezTo>
                  <a:cubicBezTo>
                    <a:pt x="238760" y="1239520"/>
                    <a:pt x="214630" y="1125220"/>
                    <a:pt x="176530" y="1021080"/>
                  </a:cubicBezTo>
                  <a:cubicBezTo>
                    <a:pt x="137160" y="914400"/>
                    <a:pt x="102870" y="792480"/>
                    <a:pt x="80010" y="689610"/>
                  </a:cubicBezTo>
                  <a:cubicBezTo>
                    <a:pt x="60960" y="601980"/>
                    <a:pt x="0" y="500380"/>
                    <a:pt x="41910" y="444500"/>
                  </a:cubicBezTo>
                  <a:cubicBezTo>
                    <a:pt x="106680" y="358140"/>
                    <a:pt x="626110" y="367030"/>
                    <a:pt x="626110" y="367030"/>
                  </a:cubicBezTo>
                </a:path>
              </a:pathLst>
            </a:custGeom>
            <a:solidFill>
              <a:srgbClr val="4E4E4E">
                <a:alpha val="49804"/>
              </a:srgbClr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12" id="12"/>
          <p:cNvGrpSpPr/>
          <p:nvPr/>
        </p:nvGrpSpPr>
        <p:grpSpPr>
          <a:xfrm rot="0">
            <a:off x="-260159" y="7740032"/>
            <a:ext cx="6357938" cy="3446145"/>
            <a:chOff x="0" y="0"/>
            <a:chExt cx="8477250" cy="4594860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45720" y="39370"/>
              <a:ext cx="8455660" cy="4538980"/>
            </a:xfrm>
            <a:custGeom>
              <a:avLst/>
              <a:gdLst/>
              <a:ahLst/>
              <a:cxnLst/>
              <a:rect r="r" b="b" t="t" l="l"/>
              <a:pathLst>
                <a:path h="4538980" w="8455660">
                  <a:moveTo>
                    <a:pt x="328930" y="687070"/>
                  </a:moveTo>
                  <a:cubicBezTo>
                    <a:pt x="200660" y="674370"/>
                    <a:pt x="182880" y="668020"/>
                    <a:pt x="160020" y="654050"/>
                  </a:cubicBezTo>
                  <a:cubicBezTo>
                    <a:pt x="127000" y="633730"/>
                    <a:pt x="77470" y="591820"/>
                    <a:pt x="54610" y="561340"/>
                  </a:cubicBezTo>
                  <a:cubicBezTo>
                    <a:pt x="38100" y="539750"/>
                    <a:pt x="30480" y="524510"/>
                    <a:pt x="22860" y="499110"/>
                  </a:cubicBezTo>
                  <a:cubicBezTo>
                    <a:pt x="11430" y="462280"/>
                    <a:pt x="0" y="405130"/>
                    <a:pt x="5080" y="360680"/>
                  </a:cubicBezTo>
                  <a:cubicBezTo>
                    <a:pt x="10160" y="316230"/>
                    <a:pt x="34290" y="262890"/>
                    <a:pt x="54610" y="229870"/>
                  </a:cubicBezTo>
                  <a:cubicBezTo>
                    <a:pt x="68580" y="207010"/>
                    <a:pt x="80010" y="193040"/>
                    <a:pt x="101600" y="176530"/>
                  </a:cubicBezTo>
                  <a:cubicBezTo>
                    <a:pt x="132080" y="152400"/>
                    <a:pt x="170180" y="132080"/>
                    <a:pt x="226060" y="111760"/>
                  </a:cubicBezTo>
                  <a:cubicBezTo>
                    <a:pt x="322580" y="74930"/>
                    <a:pt x="508000" y="0"/>
                    <a:pt x="645160" y="11430"/>
                  </a:cubicBezTo>
                  <a:cubicBezTo>
                    <a:pt x="786130" y="24130"/>
                    <a:pt x="967740" y="104140"/>
                    <a:pt x="1061720" y="190500"/>
                  </a:cubicBezTo>
                  <a:cubicBezTo>
                    <a:pt x="1137920" y="260350"/>
                    <a:pt x="1169670" y="347980"/>
                    <a:pt x="1203960" y="450850"/>
                  </a:cubicBezTo>
                  <a:cubicBezTo>
                    <a:pt x="1245870" y="580390"/>
                    <a:pt x="1254760" y="764540"/>
                    <a:pt x="1266190" y="913130"/>
                  </a:cubicBezTo>
                  <a:cubicBezTo>
                    <a:pt x="1276350" y="1051560"/>
                    <a:pt x="1264920" y="1178560"/>
                    <a:pt x="1273810" y="1316990"/>
                  </a:cubicBezTo>
                  <a:cubicBezTo>
                    <a:pt x="1283970" y="1463040"/>
                    <a:pt x="1297940" y="1621790"/>
                    <a:pt x="1327150" y="1765300"/>
                  </a:cubicBezTo>
                  <a:cubicBezTo>
                    <a:pt x="1355090" y="1902460"/>
                    <a:pt x="1386840" y="2045970"/>
                    <a:pt x="1442720" y="2161540"/>
                  </a:cubicBezTo>
                  <a:cubicBezTo>
                    <a:pt x="1493520" y="2266950"/>
                    <a:pt x="1548130" y="2367280"/>
                    <a:pt x="1638300" y="2437130"/>
                  </a:cubicBezTo>
                  <a:cubicBezTo>
                    <a:pt x="1738630" y="2514600"/>
                    <a:pt x="1898650" y="2561590"/>
                    <a:pt x="2029460" y="2585720"/>
                  </a:cubicBezTo>
                  <a:cubicBezTo>
                    <a:pt x="2151380" y="2608580"/>
                    <a:pt x="2246630" y="2602230"/>
                    <a:pt x="2395220" y="2588260"/>
                  </a:cubicBezTo>
                  <a:cubicBezTo>
                    <a:pt x="2633980" y="2565400"/>
                    <a:pt x="3067050" y="2437130"/>
                    <a:pt x="3318510" y="2400300"/>
                  </a:cubicBezTo>
                  <a:cubicBezTo>
                    <a:pt x="3491230" y="2374900"/>
                    <a:pt x="3614420" y="2360930"/>
                    <a:pt x="3756660" y="2360930"/>
                  </a:cubicBezTo>
                  <a:cubicBezTo>
                    <a:pt x="3891280" y="2360930"/>
                    <a:pt x="4024630" y="2368550"/>
                    <a:pt x="4150360" y="2399030"/>
                  </a:cubicBezTo>
                  <a:cubicBezTo>
                    <a:pt x="4273550" y="2428240"/>
                    <a:pt x="4398010" y="2489200"/>
                    <a:pt x="4504690" y="2538730"/>
                  </a:cubicBezTo>
                  <a:cubicBezTo>
                    <a:pt x="4598670" y="2583180"/>
                    <a:pt x="4674870" y="2626360"/>
                    <a:pt x="4761230" y="2678430"/>
                  </a:cubicBezTo>
                  <a:cubicBezTo>
                    <a:pt x="4855210" y="2734310"/>
                    <a:pt x="4927600" y="2794000"/>
                    <a:pt x="5046980" y="2865120"/>
                  </a:cubicBezTo>
                  <a:cubicBezTo>
                    <a:pt x="5236210" y="2976880"/>
                    <a:pt x="5605780" y="3166110"/>
                    <a:pt x="5801360" y="3263900"/>
                  </a:cubicBezTo>
                  <a:cubicBezTo>
                    <a:pt x="5923280" y="3324860"/>
                    <a:pt x="5995670" y="3360420"/>
                    <a:pt x="6099810" y="3406140"/>
                  </a:cubicBezTo>
                  <a:cubicBezTo>
                    <a:pt x="6209030" y="3454400"/>
                    <a:pt x="6297930" y="3496310"/>
                    <a:pt x="6441440" y="3545840"/>
                  </a:cubicBezTo>
                  <a:cubicBezTo>
                    <a:pt x="6677660" y="3627120"/>
                    <a:pt x="7090410" y="3750310"/>
                    <a:pt x="7391400" y="3815080"/>
                  </a:cubicBezTo>
                  <a:cubicBezTo>
                    <a:pt x="7658100" y="3872230"/>
                    <a:pt x="7976870" y="3919220"/>
                    <a:pt x="8155940" y="3929380"/>
                  </a:cubicBezTo>
                  <a:cubicBezTo>
                    <a:pt x="8252460" y="3934460"/>
                    <a:pt x="8335010" y="3876040"/>
                    <a:pt x="8380730" y="3920490"/>
                  </a:cubicBezTo>
                  <a:cubicBezTo>
                    <a:pt x="8455660" y="3991610"/>
                    <a:pt x="8446770" y="4438650"/>
                    <a:pt x="8380730" y="4504690"/>
                  </a:cubicBezTo>
                  <a:cubicBezTo>
                    <a:pt x="8346440" y="4538980"/>
                    <a:pt x="8294370" y="4508500"/>
                    <a:pt x="8225790" y="4504690"/>
                  </a:cubicBezTo>
                  <a:cubicBezTo>
                    <a:pt x="8084820" y="4497070"/>
                    <a:pt x="7760970" y="4460240"/>
                    <a:pt x="7584440" y="4436110"/>
                  </a:cubicBezTo>
                  <a:cubicBezTo>
                    <a:pt x="7458710" y="4419600"/>
                    <a:pt x="7399020" y="4414520"/>
                    <a:pt x="7263130" y="4384040"/>
                  </a:cubicBezTo>
                  <a:cubicBezTo>
                    <a:pt x="7018020" y="4329430"/>
                    <a:pt x="6499860" y="4184650"/>
                    <a:pt x="6245860" y="4097020"/>
                  </a:cubicBezTo>
                  <a:cubicBezTo>
                    <a:pt x="6088380" y="4043680"/>
                    <a:pt x="6024880" y="4014470"/>
                    <a:pt x="5872480" y="3944620"/>
                  </a:cubicBezTo>
                  <a:cubicBezTo>
                    <a:pt x="5617210" y="3827780"/>
                    <a:pt x="5100320" y="3569970"/>
                    <a:pt x="4866640" y="3436620"/>
                  </a:cubicBezTo>
                  <a:cubicBezTo>
                    <a:pt x="4735830" y="3361690"/>
                    <a:pt x="4672330" y="3308350"/>
                    <a:pt x="4569460" y="3246120"/>
                  </a:cubicBezTo>
                  <a:cubicBezTo>
                    <a:pt x="4460240" y="3180080"/>
                    <a:pt x="4338320" y="3102610"/>
                    <a:pt x="4227830" y="3053080"/>
                  </a:cubicBezTo>
                  <a:cubicBezTo>
                    <a:pt x="4132580" y="3009900"/>
                    <a:pt x="4051300" y="2974340"/>
                    <a:pt x="3952240" y="2956560"/>
                  </a:cubicBezTo>
                  <a:cubicBezTo>
                    <a:pt x="3845560" y="2937510"/>
                    <a:pt x="3750310" y="2940050"/>
                    <a:pt x="3608070" y="2952750"/>
                  </a:cubicBezTo>
                  <a:cubicBezTo>
                    <a:pt x="3373120" y="2974340"/>
                    <a:pt x="2948940" y="3093720"/>
                    <a:pt x="2682240" y="3131820"/>
                  </a:cubicBezTo>
                  <a:cubicBezTo>
                    <a:pt x="2480310" y="3159760"/>
                    <a:pt x="2324100" y="3186430"/>
                    <a:pt x="2148840" y="3180080"/>
                  </a:cubicBezTo>
                  <a:cubicBezTo>
                    <a:pt x="1978660" y="3173730"/>
                    <a:pt x="1785620" y="3139440"/>
                    <a:pt x="1647190" y="3094990"/>
                  </a:cubicBezTo>
                  <a:cubicBezTo>
                    <a:pt x="1541780" y="3060700"/>
                    <a:pt x="1469390" y="3028950"/>
                    <a:pt x="1380490" y="2964180"/>
                  </a:cubicBezTo>
                  <a:cubicBezTo>
                    <a:pt x="1266190" y="2881630"/>
                    <a:pt x="1132840" y="2748280"/>
                    <a:pt x="1040130" y="2614930"/>
                  </a:cubicBezTo>
                  <a:cubicBezTo>
                    <a:pt x="944880" y="2477770"/>
                    <a:pt x="869950" y="2288540"/>
                    <a:pt x="821690" y="2150110"/>
                  </a:cubicBezTo>
                  <a:cubicBezTo>
                    <a:pt x="784860" y="2044700"/>
                    <a:pt x="772160" y="1973580"/>
                    <a:pt x="751840" y="1861820"/>
                  </a:cubicBezTo>
                  <a:cubicBezTo>
                    <a:pt x="725170" y="1710690"/>
                    <a:pt x="701040" y="1488440"/>
                    <a:pt x="689610" y="1324610"/>
                  </a:cubicBezTo>
                  <a:cubicBezTo>
                    <a:pt x="680720" y="1187450"/>
                    <a:pt x="698500" y="1069340"/>
                    <a:pt x="683260" y="947420"/>
                  </a:cubicBezTo>
                  <a:cubicBezTo>
                    <a:pt x="669290" y="829310"/>
                    <a:pt x="674370" y="643890"/>
                    <a:pt x="605790" y="603250"/>
                  </a:cubicBezTo>
                  <a:cubicBezTo>
                    <a:pt x="541020" y="563880"/>
                    <a:pt x="378460" y="685800"/>
                    <a:pt x="295910" y="687070"/>
                  </a:cubicBezTo>
                  <a:cubicBezTo>
                    <a:pt x="241300" y="688340"/>
                    <a:pt x="200660" y="674370"/>
                    <a:pt x="160020" y="654050"/>
                  </a:cubicBezTo>
                  <a:cubicBezTo>
                    <a:pt x="119380" y="632460"/>
                    <a:pt x="80010" y="598170"/>
                    <a:pt x="54610" y="561340"/>
                  </a:cubicBezTo>
                  <a:cubicBezTo>
                    <a:pt x="29210" y="524510"/>
                    <a:pt x="10160" y="474980"/>
                    <a:pt x="5080" y="430530"/>
                  </a:cubicBezTo>
                  <a:cubicBezTo>
                    <a:pt x="0" y="386080"/>
                    <a:pt x="6350" y="334010"/>
                    <a:pt x="22860" y="292100"/>
                  </a:cubicBezTo>
                  <a:cubicBezTo>
                    <a:pt x="39370" y="250190"/>
                    <a:pt x="67310" y="207010"/>
                    <a:pt x="101600" y="176530"/>
                  </a:cubicBezTo>
                  <a:cubicBezTo>
                    <a:pt x="135890" y="146050"/>
                    <a:pt x="185420" y="124460"/>
                    <a:pt x="226060" y="111760"/>
                  </a:cubicBezTo>
                  <a:cubicBezTo>
                    <a:pt x="261620" y="100330"/>
                    <a:pt x="304800" y="76200"/>
                    <a:pt x="328930" y="97790"/>
                  </a:cubicBezTo>
                  <a:cubicBezTo>
                    <a:pt x="386080" y="148590"/>
                    <a:pt x="328930" y="687070"/>
                    <a:pt x="328930" y="687070"/>
                  </a:cubicBezTo>
                </a:path>
              </a:pathLst>
            </a:custGeom>
            <a:solidFill>
              <a:srgbClr val="1DAB9D">
                <a:alpha val="49804"/>
              </a:srgbClr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14" id="14"/>
          <p:cNvGrpSpPr/>
          <p:nvPr/>
        </p:nvGrpSpPr>
        <p:grpSpPr>
          <a:xfrm rot="0">
            <a:off x="-260159" y="8010297"/>
            <a:ext cx="4396740" cy="2905615"/>
            <a:chOff x="0" y="0"/>
            <a:chExt cx="5862320" cy="3874153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49530" y="49102"/>
              <a:ext cx="5800090" cy="3805410"/>
            </a:xfrm>
            <a:custGeom>
              <a:avLst/>
              <a:gdLst/>
              <a:ahLst/>
              <a:cxnLst/>
              <a:rect r="r" b="b" t="t" l="l"/>
              <a:pathLst>
                <a:path h="3805410" w="5800090">
                  <a:moveTo>
                    <a:pt x="425450" y="0"/>
                  </a:moveTo>
                  <a:cubicBezTo>
                    <a:pt x="600710" y="130121"/>
                    <a:pt x="701040" y="209911"/>
                    <a:pt x="745490" y="294612"/>
                  </a:cubicBezTo>
                  <a:cubicBezTo>
                    <a:pt x="789940" y="380541"/>
                    <a:pt x="803910" y="488566"/>
                    <a:pt x="803910" y="592908"/>
                  </a:cubicBezTo>
                  <a:cubicBezTo>
                    <a:pt x="803910" y="708297"/>
                    <a:pt x="764540" y="818777"/>
                    <a:pt x="731520" y="957490"/>
                  </a:cubicBezTo>
                  <a:cubicBezTo>
                    <a:pt x="687070" y="1145306"/>
                    <a:pt x="534670" y="1447284"/>
                    <a:pt x="551180" y="1614231"/>
                  </a:cubicBezTo>
                  <a:cubicBezTo>
                    <a:pt x="561340" y="1722255"/>
                    <a:pt x="631190" y="1787315"/>
                    <a:pt x="678180" y="1872016"/>
                  </a:cubicBezTo>
                  <a:cubicBezTo>
                    <a:pt x="726440" y="1959173"/>
                    <a:pt x="774700" y="2043874"/>
                    <a:pt x="839470" y="2131030"/>
                  </a:cubicBezTo>
                  <a:cubicBezTo>
                    <a:pt x="914400" y="2231689"/>
                    <a:pt x="1018540" y="2344624"/>
                    <a:pt x="1112520" y="2436690"/>
                  </a:cubicBezTo>
                  <a:cubicBezTo>
                    <a:pt x="1200150" y="2521391"/>
                    <a:pt x="1280160" y="2625733"/>
                    <a:pt x="1381760" y="2663787"/>
                  </a:cubicBezTo>
                  <a:cubicBezTo>
                    <a:pt x="1478280" y="2700614"/>
                    <a:pt x="1576070" y="2678518"/>
                    <a:pt x="1701800" y="2672380"/>
                  </a:cubicBezTo>
                  <a:cubicBezTo>
                    <a:pt x="1885950" y="2663787"/>
                    <a:pt x="2131060" y="2615913"/>
                    <a:pt x="2376170" y="2591362"/>
                  </a:cubicBezTo>
                  <a:cubicBezTo>
                    <a:pt x="2669540" y="2561900"/>
                    <a:pt x="3061970" y="2548397"/>
                    <a:pt x="3343910" y="2510343"/>
                  </a:cubicBezTo>
                  <a:cubicBezTo>
                    <a:pt x="3564890" y="2480882"/>
                    <a:pt x="3766820" y="2423187"/>
                    <a:pt x="3933190" y="2399864"/>
                  </a:cubicBezTo>
                  <a:cubicBezTo>
                    <a:pt x="4053840" y="2382678"/>
                    <a:pt x="4145280" y="2366720"/>
                    <a:pt x="4248150" y="2370402"/>
                  </a:cubicBezTo>
                  <a:cubicBezTo>
                    <a:pt x="4348480" y="2374085"/>
                    <a:pt x="4448810" y="2390043"/>
                    <a:pt x="4545330" y="2417049"/>
                  </a:cubicBezTo>
                  <a:cubicBezTo>
                    <a:pt x="4645660" y="2445283"/>
                    <a:pt x="4747260" y="2483337"/>
                    <a:pt x="4839970" y="2539804"/>
                  </a:cubicBezTo>
                  <a:cubicBezTo>
                    <a:pt x="4939030" y="2599955"/>
                    <a:pt x="5035550" y="2690793"/>
                    <a:pt x="5115560" y="2773039"/>
                  </a:cubicBezTo>
                  <a:cubicBezTo>
                    <a:pt x="5189220" y="2849148"/>
                    <a:pt x="5219700" y="2939986"/>
                    <a:pt x="5307330" y="3014867"/>
                  </a:cubicBezTo>
                  <a:cubicBezTo>
                    <a:pt x="5420360" y="3111844"/>
                    <a:pt x="5726430" y="3154808"/>
                    <a:pt x="5761990" y="3276335"/>
                  </a:cubicBezTo>
                  <a:cubicBezTo>
                    <a:pt x="5800090" y="3404001"/>
                    <a:pt x="5612130" y="3740350"/>
                    <a:pt x="5492750" y="3775949"/>
                  </a:cubicBezTo>
                  <a:cubicBezTo>
                    <a:pt x="5392420" y="3805410"/>
                    <a:pt x="5240020" y="3665469"/>
                    <a:pt x="5128260" y="3586906"/>
                  </a:cubicBezTo>
                  <a:cubicBezTo>
                    <a:pt x="5013960" y="3505888"/>
                    <a:pt x="4908550" y="3391725"/>
                    <a:pt x="4817110" y="3295976"/>
                  </a:cubicBezTo>
                  <a:cubicBezTo>
                    <a:pt x="4737100" y="3212503"/>
                    <a:pt x="4695190" y="3108161"/>
                    <a:pt x="4607560" y="3048011"/>
                  </a:cubicBezTo>
                  <a:cubicBezTo>
                    <a:pt x="4517390" y="2986633"/>
                    <a:pt x="4390390" y="2949807"/>
                    <a:pt x="4281170" y="2935076"/>
                  </a:cubicBezTo>
                  <a:cubicBezTo>
                    <a:pt x="4177030" y="2921573"/>
                    <a:pt x="4071620" y="2944896"/>
                    <a:pt x="3967480" y="2957172"/>
                  </a:cubicBezTo>
                  <a:cubicBezTo>
                    <a:pt x="3863340" y="2970675"/>
                    <a:pt x="3765550" y="2997681"/>
                    <a:pt x="3656330" y="3012412"/>
                  </a:cubicBezTo>
                  <a:cubicBezTo>
                    <a:pt x="3538220" y="3028370"/>
                    <a:pt x="3402330" y="3032053"/>
                    <a:pt x="3282950" y="3048011"/>
                  </a:cubicBezTo>
                  <a:cubicBezTo>
                    <a:pt x="3173730" y="3062741"/>
                    <a:pt x="3092450" y="3083610"/>
                    <a:pt x="2969260" y="3099568"/>
                  </a:cubicBezTo>
                  <a:cubicBezTo>
                    <a:pt x="2792730" y="3121664"/>
                    <a:pt x="2542540" y="3132712"/>
                    <a:pt x="2325370" y="3154808"/>
                  </a:cubicBezTo>
                  <a:cubicBezTo>
                    <a:pt x="2103120" y="3178131"/>
                    <a:pt x="1832610" y="3237054"/>
                    <a:pt x="1653540" y="3237054"/>
                  </a:cubicBezTo>
                  <a:cubicBezTo>
                    <a:pt x="1534160" y="3237054"/>
                    <a:pt x="1452880" y="3224778"/>
                    <a:pt x="1355090" y="3201455"/>
                  </a:cubicBezTo>
                  <a:cubicBezTo>
                    <a:pt x="1257300" y="3178131"/>
                    <a:pt x="1159510" y="3146215"/>
                    <a:pt x="1068070" y="3099568"/>
                  </a:cubicBezTo>
                  <a:cubicBezTo>
                    <a:pt x="971550" y="3050466"/>
                    <a:pt x="872490" y="2979268"/>
                    <a:pt x="792480" y="2906842"/>
                  </a:cubicBezTo>
                  <a:cubicBezTo>
                    <a:pt x="717550" y="2838099"/>
                    <a:pt x="668020" y="2753398"/>
                    <a:pt x="599440" y="2679745"/>
                  </a:cubicBezTo>
                  <a:cubicBezTo>
                    <a:pt x="528320" y="2604865"/>
                    <a:pt x="438150" y="2544715"/>
                    <a:pt x="372110" y="2463696"/>
                  </a:cubicBezTo>
                  <a:cubicBezTo>
                    <a:pt x="303530" y="2378995"/>
                    <a:pt x="245110" y="2280791"/>
                    <a:pt x="195580" y="2180132"/>
                  </a:cubicBezTo>
                  <a:cubicBezTo>
                    <a:pt x="143510" y="2074562"/>
                    <a:pt x="101600" y="1954262"/>
                    <a:pt x="68580" y="1842555"/>
                  </a:cubicBezTo>
                  <a:cubicBezTo>
                    <a:pt x="38100" y="1736986"/>
                    <a:pt x="2540" y="1635099"/>
                    <a:pt x="1270" y="1528302"/>
                  </a:cubicBezTo>
                  <a:cubicBezTo>
                    <a:pt x="0" y="1416595"/>
                    <a:pt x="35560" y="1290157"/>
                    <a:pt x="64770" y="1183360"/>
                  </a:cubicBezTo>
                  <a:cubicBezTo>
                    <a:pt x="91440" y="1086383"/>
                    <a:pt x="143510" y="1012730"/>
                    <a:pt x="166370" y="913299"/>
                  </a:cubicBezTo>
                  <a:cubicBezTo>
                    <a:pt x="191770" y="800364"/>
                    <a:pt x="237490" y="611321"/>
                    <a:pt x="200660" y="538895"/>
                  </a:cubicBezTo>
                  <a:cubicBezTo>
                    <a:pt x="179070" y="494703"/>
                    <a:pt x="90170" y="505751"/>
                    <a:pt x="82550" y="464015"/>
                  </a:cubicBezTo>
                  <a:cubicBezTo>
                    <a:pt x="66040" y="379314"/>
                    <a:pt x="425450" y="0"/>
                    <a:pt x="425450" y="0"/>
                  </a:cubicBezTo>
                </a:path>
              </a:pathLst>
            </a:custGeom>
            <a:solidFill>
              <a:srgbClr val="4E4E4E">
                <a:alpha val="49804"/>
              </a:srgbClr>
            </a:solidFill>
            <a:ln cap="sq">
              <a:noFill/>
              <a:prstDash val="solid"/>
              <a:miter/>
            </a:ln>
          </p:spPr>
        </p:sp>
      </p:grpSp>
      <p:sp>
        <p:nvSpPr>
          <p:cNvPr name="Freeform 16" id="16"/>
          <p:cNvSpPr/>
          <p:nvPr/>
        </p:nvSpPr>
        <p:spPr>
          <a:xfrm flipH="false" flipV="false" rot="0">
            <a:off x="782214" y="666990"/>
            <a:ext cx="4273193" cy="7539739"/>
          </a:xfrm>
          <a:custGeom>
            <a:avLst/>
            <a:gdLst/>
            <a:ahLst/>
            <a:cxnLst/>
            <a:rect r="r" b="b" t="t" l="l"/>
            <a:pathLst>
              <a:path h="7539739" w="4273193">
                <a:moveTo>
                  <a:pt x="0" y="0"/>
                </a:moveTo>
                <a:lnTo>
                  <a:pt x="4273193" y="0"/>
                </a:lnTo>
                <a:lnTo>
                  <a:pt x="4273193" y="7539740"/>
                </a:lnTo>
                <a:lnTo>
                  <a:pt x="0" y="753974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10660" r="0" b="-15285"/>
            </a:stretch>
          </a:blipFill>
          <a:ln w="38100" cap="sq">
            <a:solidFill>
              <a:srgbClr val="000000"/>
            </a:solidFill>
            <a:prstDash val="solid"/>
            <a:miter/>
          </a:ln>
        </p:spPr>
      </p:sp>
      <p:sp>
        <p:nvSpPr>
          <p:cNvPr name="Freeform 17" id="17"/>
          <p:cNvSpPr/>
          <p:nvPr/>
        </p:nvSpPr>
        <p:spPr>
          <a:xfrm flipH="false" flipV="false" rot="0">
            <a:off x="2677670" y="2059653"/>
            <a:ext cx="3925651" cy="6539261"/>
          </a:xfrm>
          <a:custGeom>
            <a:avLst/>
            <a:gdLst/>
            <a:ahLst/>
            <a:cxnLst/>
            <a:rect r="r" b="b" t="t" l="l"/>
            <a:pathLst>
              <a:path h="6539261" w="3925651">
                <a:moveTo>
                  <a:pt x="0" y="0"/>
                </a:moveTo>
                <a:lnTo>
                  <a:pt x="3925651" y="0"/>
                </a:lnTo>
                <a:lnTo>
                  <a:pt x="3925651" y="6539261"/>
                </a:lnTo>
                <a:lnTo>
                  <a:pt x="0" y="653926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-15298" r="0" b="-18106"/>
            </a:stretch>
          </a:blipFill>
          <a:ln w="38100" cap="sq">
            <a:solidFill>
              <a:srgbClr val="000000"/>
            </a:solidFill>
            <a:prstDash val="solid"/>
            <a:miter/>
          </a:ln>
        </p:spPr>
      </p:sp>
      <p:sp>
        <p:nvSpPr>
          <p:cNvPr name="Freeform 18" id="18"/>
          <p:cNvSpPr/>
          <p:nvPr/>
        </p:nvSpPr>
        <p:spPr>
          <a:xfrm flipH="false" flipV="false" rot="0">
            <a:off x="5238134" y="2847282"/>
            <a:ext cx="3560195" cy="6411018"/>
          </a:xfrm>
          <a:custGeom>
            <a:avLst/>
            <a:gdLst/>
            <a:ahLst/>
            <a:cxnLst/>
            <a:rect r="r" b="b" t="t" l="l"/>
            <a:pathLst>
              <a:path h="6411018" w="3560195">
                <a:moveTo>
                  <a:pt x="0" y="0"/>
                </a:moveTo>
                <a:lnTo>
                  <a:pt x="3560196" y="0"/>
                </a:lnTo>
                <a:lnTo>
                  <a:pt x="3560196" y="6411018"/>
                </a:lnTo>
                <a:lnTo>
                  <a:pt x="0" y="641101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-9771" r="0" b="-13634"/>
            </a:stretch>
          </a:blipFill>
          <a:ln w="38100" cap="sq">
            <a:solidFill>
              <a:srgbClr val="000000"/>
            </a:solidFill>
            <a:prstDash val="solid"/>
            <a:miter/>
          </a:ln>
        </p:spPr>
      </p:sp>
    </p:spTree>
  </p:cSld>
  <p:clrMapOvr>
    <a:masterClrMapping/>
  </p:clrMapOvr>
</p:sld>
</file>

<file path=ppt/slides/slide2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9000"/>
            </a:blip>
            <a:stretch>
              <a:fillRect l="0" t="-31168" r="0" b="-46609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4352270" y="-56198"/>
            <a:ext cx="4164330" cy="3105150"/>
            <a:chOff x="0" y="0"/>
            <a:chExt cx="5552440" cy="41402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25400" y="-31750"/>
              <a:ext cx="5488940" cy="4138930"/>
            </a:xfrm>
            <a:custGeom>
              <a:avLst/>
              <a:gdLst/>
              <a:ahLst/>
              <a:cxnLst/>
              <a:rect r="r" b="b" t="t" l="l"/>
              <a:pathLst>
                <a:path h="4138930" w="5488940">
                  <a:moveTo>
                    <a:pt x="683260" y="158750"/>
                  </a:moveTo>
                  <a:cubicBezTo>
                    <a:pt x="608330" y="787400"/>
                    <a:pt x="590550" y="889000"/>
                    <a:pt x="608330" y="995680"/>
                  </a:cubicBezTo>
                  <a:cubicBezTo>
                    <a:pt x="626110" y="1101090"/>
                    <a:pt x="652780" y="1202690"/>
                    <a:pt x="721360" y="1303020"/>
                  </a:cubicBezTo>
                  <a:cubicBezTo>
                    <a:pt x="815340" y="1440180"/>
                    <a:pt x="1018540" y="1620520"/>
                    <a:pt x="1179830" y="1703070"/>
                  </a:cubicBezTo>
                  <a:cubicBezTo>
                    <a:pt x="1315720" y="1772920"/>
                    <a:pt x="1465580" y="1795780"/>
                    <a:pt x="1606550" y="1802130"/>
                  </a:cubicBezTo>
                  <a:cubicBezTo>
                    <a:pt x="1744980" y="1808480"/>
                    <a:pt x="1849120" y="1778000"/>
                    <a:pt x="2018030" y="1743710"/>
                  </a:cubicBezTo>
                  <a:cubicBezTo>
                    <a:pt x="2298700" y="1686560"/>
                    <a:pt x="2848610" y="1512570"/>
                    <a:pt x="3121660" y="1447800"/>
                  </a:cubicBezTo>
                  <a:cubicBezTo>
                    <a:pt x="3280410" y="1410970"/>
                    <a:pt x="3378200" y="1388110"/>
                    <a:pt x="3500120" y="1370330"/>
                  </a:cubicBezTo>
                  <a:cubicBezTo>
                    <a:pt x="3613150" y="1353820"/>
                    <a:pt x="3716020" y="1338580"/>
                    <a:pt x="3831590" y="1343660"/>
                  </a:cubicBezTo>
                  <a:cubicBezTo>
                    <a:pt x="3958590" y="1350010"/>
                    <a:pt x="4099560" y="1361440"/>
                    <a:pt x="4230370" y="1413510"/>
                  </a:cubicBezTo>
                  <a:cubicBezTo>
                    <a:pt x="4380230" y="1473200"/>
                    <a:pt x="4558030" y="1600200"/>
                    <a:pt x="4671060" y="1705610"/>
                  </a:cubicBezTo>
                  <a:cubicBezTo>
                    <a:pt x="4761230" y="1789430"/>
                    <a:pt x="4814570" y="1875790"/>
                    <a:pt x="4874260" y="1972310"/>
                  </a:cubicBezTo>
                  <a:cubicBezTo>
                    <a:pt x="4935220" y="2071370"/>
                    <a:pt x="4979670" y="2165350"/>
                    <a:pt x="5030470" y="2292350"/>
                  </a:cubicBezTo>
                  <a:cubicBezTo>
                    <a:pt x="5100320" y="2465070"/>
                    <a:pt x="5173980" y="2708910"/>
                    <a:pt x="5234940" y="2924810"/>
                  </a:cubicBezTo>
                  <a:cubicBezTo>
                    <a:pt x="5297170" y="3145790"/>
                    <a:pt x="5342890" y="3455670"/>
                    <a:pt x="5396230" y="3601720"/>
                  </a:cubicBezTo>
                  <a:cubicBezTo>
                    <a:pt x="5422900" y="3676650"/>
                    <a:pt x="5488940" y="3704590"/>
                    <a:pt x="5476240" y="3763010"/>
                  </a:cubicBezTo>
                  <a:cubicBezTo>
                    <a:pt x="5452110" y="3868420"/>
                    <a:pt x="5118100" y="4138930"/>
                    <a:pt x="5015230" y="4121150"/>
                  </a:cubicBezTo>
                  <a:cubicBezTo>
                    <a:pt x="4947920" y="4109720"/>
                    <a:pt x="4917440" y="3989070"/>
                    <a:pt x="4880610" y="3911600"/>
                  </a:cubicBezTo>
                  <a:cubicBezTo>
                    <a:pt x="4841240" y="3826510"/>
                    <a:pt x="4817110" y="3727450"/>
                    <a:pt x="4792980" y="3628390"/>
                  </a:cubicBezTo>
                  <a:cubicBezTo>
                    <a:pt x="4767580" y="3524250"/>
                    <a:pt x="4761230" y="3426460"/>
                    <a:pt x="4730750" y="3300730"/>
                  </a:cubicBezTo>
                  <a:cubicBezTo>
                    <a:pt x="4687570" y="3125470"/>
                    <a:pt x="4608830" y="2858770"/>
                    <a:pt x="4545330" y="2678430"/>
                  </a:cubicBezTo>
                  <a:cubicBezTo>
                    <a:pt x="4494530" y="2536190"/>
                    <a:pt x="4452620" y="2411730"/>
                    <a:pt x="4390390" y="2301240"/>
                  </a:cubicBezTo>
                  <a:cubicBezTo>
                    <a:pt x="4334510" y="2203450"/>
                    <a:pt x="4281170" y="2105660"/>
                    <a:pt x="4196080" y="2043430"/>
                  </a:cubicBezTo>
                  <a:cubicBezTo>
                    <a:pt x="4105910" y="1977390"/>
                    <a:pt x="3971290" y="1938020"/>
                    <a:pt x="3853180" y="1926590"/>
                  </a:cubicBezTo>
                  <a:cubicBezTo>
                    <a:pt x="3732530" y="1913890"/>
                    <a:pt x="3623310" y="1946910"/>
                    <a:pt x="3477260" y="1974850"/>
                  </a:cubicBezTo>
                  <a:cubicBezTo>
                    <a:pt x="3263900" y="2015490"/>
                    <a:pt x="2967990" y="2106930"/>
                    <a:pt x="2703830" y="2170430"/>
                  </a:cubicBezTo>
                  <a:cubicBezTo>
                    <a:pt x="2426970" y="2236470"/>
                    <a:pt x="2066290" y="2332990"/>
                    <a:pt x="1851660" y="2363470"/>
                  </a:cubicBezTo>
                  <a:cubicBezTo>
                    <a:pt x="1723390" y="2381250"/>
                    <a:pt x="1643380" y="2386330"/>
                    <a:pt x="1539240" y="2382520"/>
                  </a:cubicBezTo>
                  <a:cubicBezTo>
                    <a:pt x="1432560" y="2377440"/>
                    <a:pt x="1324610" y="2363470"/>
                    <a:pt x="1216660" y="2335530"/>
                  </a:cubicBezTo>
                  <a:cubicBezTo>
                    <a:pt x="1102360" y="2305050"/>
                    <a:pt x="994410" y="2265680"/>
                    <a:pt x="873760" y="2200910"/>
                  </a:cubicBezTo>
                  <a:cubicBezTo>
                    <a:pt x="717550" y="2117090"/>
                    <a:pt x="488950" y="1983740"/>
                    <a:pt x="368300" y="1849120"/>
                  </a:cubicBezTo>
                  <a:cubicBezTo>
                    <a:pt x="267970" y="1738630"/>
                    <a:pt x="220980" y="1615440"/>
                    <a:pt x="165100" y="1480820"/>
                  </a:cubicBezTo>
                  <a:cubicBezTo>
                    <a:pt x="104140" y="1332230"/>
                    <a:pt x="44450" y="1144270"/>
                    <a:pt x="25400" y="988060"/>
                  </a:cubicBezTo>
                  <a:cubicBezTo>
                    <a:pt x="8890" y="849630"/>
                    <a:pt x="27940" y="731520"/>
                    <a:pt x="38100" y="591820"/>
                  </a:cubicBezTo>
                  <a:cubicBezTo>
                    <a:pt x="49530" y="433070"/>
                    <a:pt x="0" y="158750"/>
                    <a:pt x="97790" y="82550"/>
                  </a:cubicBezTo>
                  <a:cubicBezTo>
                    <a:pt x="203200" y="0"/>
                    <a:pt x="683260" y="158750"/>
                    <a:pt x="683260" y="158750"/>
                  </a:cubicBezTo>
                </a:path>
              </a:pathLst>
            </a:custGeom>
            <a:solidFill>
              <a:srgbClr val="1DAB9D">
                <a:alpha val="49804"/>
              </a:srgbClr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5" id="5"/>
          <p:cNvGrpSpPr/>
          <p:nvPr/>
        </p:nvGrpSpPr>
        <p:grpSpPr>
          <a:xfrm rot="0">
            <a:off x="14789468" y="121920"/>
            <a:ext cx="4023360" cy="2697480"/>
            <a:chOff x="0" y="0"/>
            <a:chExt cx="5364480" cy="359664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-59690" y="-52070"/>
              <a:ext cx="5440680" cy="3681730"/>
            </a:xfrm>
            <a:custGeom>
              <a:avLst/>
              <a:gdLst/>
              <a:ahLst/>
              <a:cxnLst/>
              <a:rect r="r" b="b" t="t" l="l"/>
              <a:pathLst>
                <a:path h="3681730" w="5440680">
                  <a:moveTo>
                    <a:pt x="701040" y="102870"/>
                  </a:moveTo>
                  <a:cubicBezTo>
                    <a:pt x="739140" y="858520"/>
                    <a:pt x="891540" y="934720"/>
                    <a:pt x="1004570" y="1014730"/>
                  </a:cubicBezTo>
                  <a:cubicBezTo>
                    <a:pt x="1111250" y="1090930"/>
                    <a:pt x="1221740" y="1165860"/>
                    <a:pt x="1338580" y="1202690"/>
                  </a:cubicBezTo>
                  <a:cubicBezTo>
                    <a:pt x="1451610" y="1238250"/>
                    <a:pt x="1582420" y="1245870"/>
                    <a:pt x="1692910" y="1235710"/>
                  </a:cubicBezTo>
                  <a:cubicBezTo>
                    <a:pt x="1794510" y="1226820"/>
                    <a:pt x="1851660" y="1201420"/>
                    <a:pt x="1979930" y="1156970"/>
                  </a:cubicBezTo>
                  <a:cubicBezTo>
                    <a:pt x="2259330" y="1059180"/>
                    <a:pt x="2994660" y="684530"/>
                    <a:pt x="3280410" y="603250"/>
                  </a:cubicBezTo>
                  <a:cubicBezTo>
                    <a:pt x="3413760" y="565150"/>
                    <a:pt x="3478530" y="551180"/>
                    <a:pt x="3582670" y="556260"/>
                  </a:cubicBezTo>
                  <a:cubicBezTo>
                    <a:pt x="3694430" y="561340"/>
                    <a:pt x="3820160" y="596900"/>
                    <a:pt x="3928110" y="643890"/>
                  </a:cubicBezTo>
                  <a:cubicBezTo>
                    <a:pt x="4038600" y="692150"/>
                    <a:pt x="4147820" y="773430"/>
                    <a:pt x="4237990" y="845820"/>
                  </a:cubicBezTo>
                  <a:cubicBezTo>
                    <a:pt x="4318000" y="910590"/>
                    <a:pt x="4381500" y="977900"/>
                    <a:pt x="4447540" y="1051560"/>
                  </a:cubicBezTo>
                  <a:cubicBezTo>
                    <a:pt x="4516120" y="1127760"/>
                    <a:pt x="4580890" y="1210310"/>
                    <a:pt x="4643120" y="1297940"/>
                  </a:cubicBezTo>
                  <a:cubicBezTo>
                    <a:pt x="4709160" y="1390650"/>
                    <a:pt x="4782820" y="1490980"/>
                    <a:pt x="4831080" y="1596390"/>
                  </a:cubicBezTo>
                  <a:cubicBezTo>
                    <a:pt x="4879340" y="1699260"/>
                    <a:pt x="4907280" y="1816100"/>
                    <a:pt x="4935220" y="1922780"/>
                  </a:cubicBezTo>
                  <a:cubicBezTo>
                    <a:pt x="4960620" y="2021840"/>
                    <a:pt x="4968240" y="2114550"/>
                    <a:pt x="4994910" y="2213610"/>
                  </a:cubicBezTo>
                  <a:cubicBezTo>
                    <a:pt x="5022850" y="2320290"/>
                    <a:pt x="5063490" y="2435860"/>
                    <a:pt x="5101590" y="2540000"/>
                  </a:cubicBezTo>
                  <a:cubicBezTo>
                    <a:pt x="5137150" y="2636520"/>
                    <a:pt x="5177790" y="2716530"/>
                    <a:pt x="5213350" y="2815590"/>
                  </a:cubicBezTo>
                  <a:cubicBezTo>
                    <a:pt x="5252720" y="2926080"/>
                    <a:pt x="5298440" y="3048000"/>
                    <a:pt x="5325110" y="3173730"/>
                  </a:cubicBezTo>
                  <a:cubicBezTo>
                    <a:pt x="5353050" y="3308350"/>
                    <a:pt x="5440680" y="3526790"/>
                    <a:pt x="5373370" y="3597910"/>
                  </a:cubicBezTo>
                  <a:cubicBezTo>
                    <a:pt x="5293360" y="3681730"/>
                    <a:pt x="4859020" y="3634740"/>
                    <a:pt x="4790440" y="3562350"/>
                  </a:cubicBezTo>
                  <a:cubicBezTo>
                    <a:pt x="4753610" y="3524250"/>
                    <a:pt x="4795520" y="3459480"/>
                    <a:pt x="4786630" y="3395980"/>
                  </a:cubicBezTo>
                  <a:cubicBezTo>
                    <a:pt x="4773930" y="3308350"/>
                    <a:pt x="4744720" y="3208020"/>
                    <a:pt x="4705350" y="3084830"/>
                  </a:cubicBezTo>
                  <a:cubicBezTo>
                    <a:pt x="4645660" y="2899410"/>
                    <a:pt x="4498340" y="2594610"/>
                    <a:pt x="4441190" y="2396490"/>
                  </a:cubicBezTo>
                  <a:cubicBezTo>
                    <a:pt x="4399280" y="2252980"/>
                    <a:pt x="4404360" y="2134870"/>
                    <a:pt x="4363720" y="2014220"/>
                  </a:cubicBezTo>
                  <a:cubicBezTo>
                    <a:pt x="4324350" y="1896110"/>
                    <a:pt x="4265930" y="1781810"/>
                    <a:pt x="4201160" y="1680210"/>
                  </a:cubicBezTo>
                  <a:cubicBezTo>
                    <a:pt x="4137660" y="1581150"/>
                    <a:pt x="4057650" y="1490980"/>
                    <a:pt x="3980180" y="1409700"/>
                  </a:cubicBezTo>
                  <a:cubicBezTo>
                    <a:pt x="3907790" y="1333500"/>
                    <a:pt x="3837940" y="1247140"/>
                    <a:pt x="3750310" y="1205230"/>
                  </a:cubicBezTo>
                  <a:cubicBezTo>
                    <a:pt x="3663950" y="1163320"/>
                    <a:pt x="3581400" y="1141730"/>
                    <a:pt x="3456940" y="1156970"/>
                  </a:cubicBezTo>
                  <a:cubicBezTo>
                    <a:pt x="3216910" y="1187450"/>
                    <a:pt x="2679700" y="1502410"/>
                    <a:pt x="2439670" y="1601470"/>
                  </a:cubicBezTo>
                  <a:cubicBezTo>
                    <a:pt x="2308860" y="1654810"/>
                    <a:pt x="2235200" y="1686560"/>
                    <a:pt x="2134870" y="1719580"/>
                  </a:cubicBezTo>
                  <a:cubicBezTo>
                    <a:pt x="2038350" y="1751330"/>
                    <a:pt x="1949450" y="1783080"/>
                    <a:pt x="1847850" y="1799590"/>
                  </a:cubicBezTo>
                  <a:cubicBezTo>
                    <a:pt x="1738630" y="1817370"/>
                    <a:pt x="1612900" y="1823720"/>
                    <a:pt x="1502410" y="1818640"/>
                  </a:cubicBezTo>
                  <a:cubicBezTo>
                    <a:pt x="1400810" y="1813560"/>
                    <a:pt x="1309370" y="1804670"/>
                    <a:pt x="1210310" y="1776730"/>
                  </a:cubicBezTo>
                  <a:cubicBezTo>
                    <a:pt x="1099820" y="1744980"/>
                    <a:pt x="981710" y="1691640"/>
                    <a:pt x="875030" y="1629410"/>
                  </a:cubicBezTo>
                  <a:cubicBezTo>
                    <a:pt x="765810" y="1565910"/>
                    <a:pt x="670560" y="1503680"/>
                    <a:pt x="566420" y="1400810"/>
                  </a:cubicBezTo>
                  <a:cubicBezTo>
                    <a:pt x="424180" y="1258570"/>
                    <a:pt x="210820" y="1038860"/>
                    <a:pt x="134620" y="821690"/>
                  </a:cubicBezTo>
                  <a:cubicBezTo>
                    <a:pt x="58420" y="605790"/>
                    <a:pt x="0" y="217170"/>
                    <a:pt x="110490" y="102870"/>
                  </a:cubicBezTo>
                  <a:cubicBezTo>
                    <a:pt x="210820" y="0"/>
                    <a:pt x="701040" y="102870"/>
                    <a:pt x="701040" y="102870"/>
                  </a:cubicBezTo>
                </a:path>
              </a:pathLst>
            </a:custGeom>
            <a:solidFill>
              <a:srgbClr val="1AC8DB">
                <a:alpha val="49804"/>
              </a:srgbClr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7" id="7"/>
          <p:cNvGrpSpPr/>
          <p:nvPr/>
        </p:nvGrpSpPr>
        <p:grpSpPr>
          <a:xfrm rot="0">
            <a:off x="165928" y="7117051"/>
            <a:ext cx="5023485" cy="3392102"/>
            <a:chOff x="0" y="0"/>
            <a:chExt cx="6697980" cy="4522803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55039"/>
              <a:ext cx="6711950" cy="4481734"/>
            </a:xfrm>
            <a:custGeom>
              <a:avLst/>
              <a:gdLst/>
              <a:ahLst/>
              <a:cxnLst/>
              <a:rect r="r" b="b" t="t" l="l"/>
              <a:pathLst>
                <a:path h="4481734" w="6711950">
                  <a:moveTo>
                    <a:pt x="179070" y="0"/>
                  </a:moveTo>
                  <a:cubicBezTo>
                    <a:pt x="426720" y="63294"/>
                    <a:pt x="613410" y="97693"/>
                    <a:pt x="722630" y="174747"/>
                  </a:cubicBezTo>
                  <a:cubicBezTo>
                    <a:pt x="824230" y="246298"/>
                    <a:pt x="919480" y="354999"/>
                    <a:pt x="966470" y="470580"/>
                  </a:cubicBezTo>
                  <a:cubicBezTo>
                    <a:pt x="1014730" y="587537"/>
                    <a:pt x="1007110" y="740270"/>
                    <a:pt x="1005840" y="876490"/>
                  </a:cubicBezTo>
                  <a:cubicBezTo>
                    <a:pt x="1004570" y="1015463"/>
                    <a:pt x="967740" y="1164067"/>
                    <a:pt x="958850" y="1294784"/>
                  </a:cubicBezTo>
                  <a:cubicBezTo>
                    <a:pt x="949960" y="1410366"/>
                    <a:pt x="946150" y="1514939"/>
                    <a:pt x="948690" y="1623640"/>
                  </a:cubicBezTo>
                  <a:cubicBezTo>
                    <a:pt x="951230" y="1730966"/>
                    <a:pt x="947420" y="1821780"/>
                    <a:pt x="974090" y="1945617"/>
                  </a:cubicBezTo>
                  <a:cubicBezTo>
                    <a:pt x="1013460" y="2129996"/>
                    <a:pt x="1132840" y="2435461"/>
                    <a:pt x="1215390" y="2606081"/>
                  </a:cubicBezTo>
                  <a:cubicBezTo>
                    <a:pt x="1271270" y="2723038"/>
                    <a:pt x="1304290" y="2824859"/>
                    <a:pt x="1386840" y="2886778"/>
                  </a:cubicBezTo>
                  <a:cubicBezTo>
                    <a:pt x="1477010" y="2954200"/>
                    <a:pt x="1610360" y="2966584"/>
                    <a:pt x="1751330" y="2972088"/>
                  </a:cubicBezTo>
                  <a:cubicBezTo>
                    <a:pt x="1941830" y="2978968"/>
                    <a:pt x="2207260" y="2904665"/>
                    <a:pt x="2428240" y="2866138"/>
                  </a:cubicBezTo>
                  <a:cubicBezTo>
                    <a:pt x="2641600" y="2828987"/>
                    <a:pt x="2880360" y="2787708"/>
                    <a:pt x="3055620" y="2746429"/>
                  </a:cubicBezTo>
                  <a:cubicBezTo>
                    <a:pt x="3182620" y="2716158"/>
                    <a:pt x="3272790" y="2694143"/>
                    <a:pt x="3382010" y="2655615"/>
                  </a:cubicBezTo>
                  <a:cubicBezTo>
                    <a:pt x="3496310" y="2615713"/>
                    <a:pt x="3610610" y="2538658"/>
                    <a:pt x="3724910" y="2507011"/>
                  </a:cubicBezTo>
                  <a:cubicBezTo>
                    <a:pt x="3832860" y="2476740"/>
                    <a:pt x="3942080" y="2456100"/>
                    <a:pt x="4048760" y="2462980"/>
                  </a:cubicBezTo>
                  <a:cubicBezTo>
                    <a:pt x="4155440" y="2469860"/>
                    <a:pt x="4263390" y="2511139"/>
                    <a:pt x="4363720" y="2549666"/>
                  </a:cubicBezTo>
                  <a:cubicBezTo>
                    <a:pt x="4462780" y="2586817"/>
                    <a:pt x="4563110" y="2623968"/>
                    <a:pt x="4646930" y="2687263"/>
                  </a:cubicBezTo>
                  <a:cubicBezTo>
                    <a:pt x="4732020" y="2750557"/>
                    <a:pt x="4800600" y="2837243"/>
                    <a:pt x="4869180" y="2928057"/>
                  </a:cubicBezTo>
                  <a:cubicBezTo>
                    <a:pt x="4942840" y="3024375"/>
                    <a:pt x="4983480" y="3168851"/>
                    <a:pt x="5069840" y="3251409"/>
                  </a:cubicBezTo>
                  <a:cubicBezTo>
                    <a:pt x="5153660" y="3332591"/>
                    <a:pt x="5280660" y="3360110"/>
                    <a:pt x="5378450" y="3422029"/>
                  </a:cubicBezTo>
                  <a:cubicBezTo>
                    <a:pt x="5472430" y="3481196"/>
                    <a:pt x="5543550" y="3570633"/>
                    <a:pt x="5646420" y="3611912"/>
                  </a:cubicBezTo>
                  <a:cubicBezTo>
                    <a:pt x="5763260" y="3657319"/>
                    <a:pt x="5923280" y="3631176"/>
                    <a:pt x="6049010" y="3662823"/>
                  </a:cubicBezTo>
                  <a:cubicBezTo>
                    <a:pt x="6167120" y="3693094"/>
                    <a:pt x="6303010" y="3771524"/>
                    <a:pt x="6383020" y="3792164"/>
                  </a:cubicBezTo>
                  <a:cubicBezTo>
                    <a:pt x="6426200" y="3803172"/>
                    <a:pt x="6456680" y="3775652"/>
                    <a:pt x="6487160" y="3804548"/>
                  </a:cubicBezTo>
                  <a:cubicBezTo>
                    <a:pt x="6560820" y="3871970"/>
                    <a:pt x="6711950" y="4334295"/>
                    <a:pt x="6647180" y="4412725"/>
                  </a:cubicBezTo>
                  <a:cubicBezTo>
                    <a:pt x="6588760" y="4481733"/>
                    <a:pt x="6327140" y="4356310"/>
                    <a:pt x="6186170" y="4323287"/>
                  </a:cubicBezTo>
                  <a:cubicBezTo>
                    <a:pt x="6065520" y="4294392"/>
                    <a:pt x="5961380" y="4255865"/>
                    <a:pt x="5853430" y="4229721"/>
                  </a:cubicBezTo>
                  <a:cubicBezTo>
                    <a:pt x="5753100" y="4204954"/>
                    <a:pt x="5657850" y="4198074"/>
                    <a:pt x="5558790" y="4170555"/>
                  </a:cubicBezTo>
                  <a:cubicBezTo>
                    <a:pt x="5454650" y="4141659"/>
                    <a:pt x="5363210" y="4115516"/>
                    <a:pt x="5245100" y="4057725"/>
                  </a:cubicBezTo>
                  <a:cubicBezTo>
                    <a:pt x="5071110" y="3972416"/>
                    <a:pt x="4766310" y="3801795"/>
                    <a:pt x="4632960" y="3666951"/>
                  </a:cubicBezTo>
                  <a:cubicBezTo>
                    <a:pt x="4545330" y="3578889"/>
                    <a:pt x="4530090" y="3479819"/>
                    <a:pt x="4462780" y="3394509"/>
                  </a:cubicBezTo>
                  <a:cubicBezTo>
                    <a:pt x="4392930" y="3305072"/>
                    <a:pt x="4311650" y="3200498"/>
                    <a:pt x="4217670" y="3144084"/>
                  </a:cubicBezTo>
                  <a:cubicBezTo>
                    <a:pt x="4124960" y="3089045"/>
                    <a:pt x="4006850" y="3047766"/>
                    <a:pt x="3905250" y="3058774"/>
                  </a:cubicBezTo>
                  <a:cubicBezTo>
                    <a:pt x="3802380" y="3069782"/>
                    <a:pt x="3708400" y="3171603"/>
                    <a:pt x="3606800" y="3215634"/>
                  </a:cubicBezTo>
                  <a:cubicBezTo>
                    <a:pt x="3505200" y="3259665"/>
                    <a:pt x="3429000" y="3287184"/>
                    <a:pt x="3295650" y="3321583"/>
                  </a:cubicBezTo>
                  <a:cubicBezTo>
                    <a:pt x="3067050" y="3382126"/>
                    <a:pt x="2589530" y="3445420"/>
                    <a:pt x="2345690" y="3497707"/>
                  </a:cubicBezTo>
                  <a:cubicBezTo>
                    <a:pt x="2193290" y="3530731"/>
                    <a:pt x="2092960" y="3573385"/>
                    <a:pt x="1973580" y="3587145"/>
                  </a:cubicBezTo>
                  <a:cubicBezTo>
                    <a:pt x="1864360" y="3599529"/>
                    <a:pt x="1761490" y="3596776"/>
                    <a:pt x="1658620" y="3583017"/>
                  </a:cubicBezTo>
                  <a:cubicBezTo>
                    <a:pt x="1555750" y="3569257"/>
                    <a:pt x="1454150" y="3544490"/>
                    <a:pt x="1356360" y="3508715"/>
                  </a:cubicBezTo>
                  <a:cubicBezTo>
                    <a:pt x="1256030" y="3472939"/>
                    <a:pt x="1151890" y="3427533"/>
                    <a:pt x="1064260" y="3368366"/>
                  </a:cubicBezTo>
                  <a:cubicBezTo>
                    <a:pt x="979170" y="3310576"/>
                    <a:pt x="895350" y="3244529"/>
                    <a:pt x="833120" y="3157843"/>
                  </a:cubicBezTo>
                  <a:cubicBezTo>
                    <a:pt x="767080" y="3067029"/>
                    <a:pt x="735330" y="2961080"/>
                    <a:pt x="681990" y="2831739"/>
                  </a:cubicBezTo>
                  <a:cubicBezTo>
                    <a:pt x="608330" y="2654239"/>
                    <a:pt x="494030" y="2362534"/>
                    <a:pt x="445770" y="2182283"/>
                  </a:cubicBezTo>
                  <a:cubicBezTo>
                    <a:pt x="412750" y="2059822"/>
                    <a:pt x="401320" y="1980016"/>
                    <a:pt x="388620" y="1867186"/>
                  </a:cubicBezTo>
                  <a:cubicBezTo>
                    <a:pt x="373380" y="1740598"/>
                    <a:pt x="363220" y="1591993"/>
                    <a:pt x="365760" y="1461276"/>
                  </a:cubicBezTo>
                  <a:cubicBezTo>
                    <a:pt x="368300" y="1337439"/>
                    <a:pt x="375920" y="1219106"/>
                    <a:pt x="398780" y="1100773"/>
                  </a:cubicBezTo>
                  <a:cubicBezTo>
                    <a:pt x="421640" y="981064"/>
                    <a:pt x="538480" y="820076"/>
                    <a:pt x="501650" y="745774"/>
                  </a:cubicBezTo>
                  <a:cubicBezTo>
                    <a:pt x="466090" y="674223"/>
                    <a:pt x="283210" y="672847"/>
                    <a:pt x="199390" y="652208"/>
                  </a:cubicBezTo>
                  <a:cubicBezTo>
                    <a:pt x="140970" y="637072"/>
                    <a:pt x="76200" y="664592"/>
                    <a:pt x="50800" y="623313"/>
                  </a:cubicBezTo>
                  <a:cubicBezTo>
                    <a:pt x="0" y="540755"/>
                    <a:pt x="179070" y="0"/>
                    <a:pt x="179070" y="0"/>
                  </a:cubicBezTo>
                </a:path>
              </a:pathLst>
            </a:custGeom>
            <a:solidFill>
              <a:srgbClr val="1AC8DB">
                <a:alpha val="49804"/>
              </a:srgbClr>
            </a:solidFill>
            <a:ln cap="sq">
              <a:noFill/>
              <a:prstDash val="solid"/>
              <a:miter/>
            </a:ln>
          </p:spPr>
        </p:sp>
      </p:grpSp>
      <p:sp>
        <p:nvSpPr>
          <p:cNvPr name="TextBox 9" id="9"/>
          <p:cNvSpPr txBox="true"/>
          <p:nvPr/>
        </p:nvSpPr>
        <p:spPr>
          <a:xfrm rot="0">
            <a:off x="9144000" y="562215"/>
            <a:ext cx="8503533" cy="91771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6392"/>
              </a:lnSpc>
            </a:pPr>
            <a:r>
              <a:rPr lang="en-US" sz="4566">
                <a:solidFill>
                  <a:srgbClr val="000000"/>
                </a:solidFill>
                <a:latin typeface="Helveticish Bold"/>
              </a:rPr>
              <a:t>Video Presentations *</a:t>
            </a:r>
          </a:p>
          <a:p>
            <a:pPr algn="just">
              <a:lnSpc>
                <a:spcPts val="6392"/>
              </a:lnSpc>
            </a:pPr>
          </a:p>
          <a:p>
            <a:pPr algn="just">
              <a:lnSpc>
                <a:spcPts val="6034"/>
              </a:lnSpc>
            </a:pPr>
            <a:r>
              <a:rPr lang="en-US" sz="4310">
                <a:solidFill>
                  <a:srgbClr val="000000"/>
                </a:solidFill>
                <a:latin typeface="Helveticish"/>
              </a:rPr>
              <a:t>This section is regularly updated with interesting web presentations and videos.</a:t>
            </a:r>
          </a:p>
          <a:p>
            <a:pPr algn="just">
              <a:lnSpc>
                <a:spcPts val="6034"/>
              </a:lnSpc>
            </a:pPr>
          </a:p>
          <a:p>
            <a:pPr algn="just">
              <a:lnSpc>
                <a:spcPts val="6034"/>
              </a:lnSpc>
            </a:pPr>
            <a:r>
              <a:rPr lang="en-US" sz="4310">
                <a:solidFill>
                  <a:srgbClr val="000000"/>
                </a:solidFill>
                <a:latin typeface="Helveticish"/>
              </a:rPr>
              <a:t>TNAA webinar recordings can be found on this page along with other organisations content</a:t>
            </a:r>
          </a:p>
          <a:p>
            <a:pPr algn="just">
              <a:lnSpc>
                <a:spcPts val="6034"/>
              </a:lnSpc>
            </a:pPr>
          </a:p>
          <a:p>
            <a:pPr algn="just">
              <a:lnSpc>
                <a:spcPts val="6034"/>
              </a:lnSpc>
            </a:pPr>
            <a:r>
              <a:rPr lang="en-US" sz="4310">
                <a:solidFill>
                  <a:srgbClr val="000000"/>
                </a:solidFill>
                <a:latin typeface="Helveticish"/>
              </a:rPr>
              <a:t>Scroll down the page to see all videos</a:t>
            </a:r>
          </a:p>
        </p:txBody>
      </p:sp>
      <p:grpSp>
        <p:nvGrpSpPr>
          <p:cNvPr name="Group 10" id="10"/>
          <p:cNvGrpSpPr/>
          <p:nvPr/>
        </p:nvGrpSpPr>
        <p:grpSpPr>
          <a:xfrm rot="0">
            <a:off x="15371445" y="-279318"/>
            <a:ext cx="3441383" cy="1892617"/>
            <a:chOff x="0" y="0"/>
            <a:chExt cx="4588510" cy="2523490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8890" y="49530"/>
              <a:ext cx="4537710" cy="2426970"/>
            </a:xfrm>
            <a:custGeom>
              <a:avLst/>
              <a:gdLst/>
              <a:ahLst/>
              <a:cxnLst/>
              <a:rect r="r" b="b" t="t" l="l"/>
              <a:pathLst>
                <a:path h="2426970" w="4537710">
                  <a:moveTo>
                    <a:pt x="626110" y="367030"/>
                  </a:moveTo>
                  <a:cubicBezTo>
                    <a:pt x="679450" y="708660"/>
                    <a:pt x="681990" y="871220"/>
                    <a:pt x="750570" y="915670"/>
                  </a:cubicBezTo>
                  <a:cubicBezTo>
                    <a:pt x="820420" y="961390"/>
                    <a:pt x="984250" y="915670"/>
                    <a:pt x="1080770" y="872490"/>
                  </a:cubicBezTo>
                  <a:cubicBezTo>
                    <a:pt x="1174750" y="829310"/>
                    <a:pt x="1231900" y="732790"/>
                    <a:pt x="1323340" y="657860"/>
                  </a:cubicBezTo>
                  <a:cubicBezTo>
                    <a:pt x="1432560" y="567690"/>
                    <a:pt x="1579880" y="458470"/>
                    <a:pt x="1696720" y="374650"/>
                  </a:cubicBezTo>
                  <a:cubicBezTo>
                    <a:pt x="1797050" y="303530"/>
                    <a:pt x="1878330" y="240030"/>
                    <a:pt x="1982470" y="185420"/>
                  </a:cubicBezTo>
                  <a:cubicBezTo>
                    <a:pt x="2095500" y="127000"/>
                    <a:pt x="2230120" y="69850"/>
                    <a:pt x="2354580" y="39370"/>
                  </a:cubicBezTo>
                  <a:cubicBezTo>
                    <a:pt x="2470150" y="10160"/>
                    <a:pt x="2586990" y="0"/>
                    <a:pt x="2702560" y="1270"/>
                  </a:cubicBezTo>
                  <a:cubicBezTo>
                    <a:pt x="2816860" y="2540"/>
                    <a:pt x="2934970" y="26670"/>
                    <a:pt x="3045460" y="49530"/>
                  </a:cubicBezTo>
                  <a:cubicBezTo>
                    <a:pt x="3150870" y="71120"/>
                    <a:pt x="3251200" y="90170"/>
                    <a:pt x="3351530" y="132080"/>
                  </a:cubicBezTo>
                  <a:cubicBezTo>
                    <a:pt x="3459480" y="176530"/>
                    <a:pt x="3572510" y="240030"/>
                    <a:pt x="3669030" y="316230"/>
                  </a:cubicBezTo>
                  <a:cubicBezTo>
                    <a:pt x="3769360" y="394970"/>
                    <a:pt x="3869690" y="504190"/>
                    <a:pt x="3940810" y="601980"/>
                  </a:cubicBezTo>
                  <a:cubicBezTo>
                    <a:pt x="4003040" y="688340"/>
                    <a:pt x="4044950" y="773430"/>
                    <a:pt x="4083050" y="866140"/>
                  </a:cubicBezTo>
                  <a:cubicBezTo>
                    <a:pt x="4121150" y="960120"/>
                    <a:pt x="4141470" y="1061720"/>
                    <a:pt x="4166870" y="1163320"/>
                  </a:cubicBezTo>
                  <a:cubicBezTo>
                    <a:pt x="4193540" y="1270000"/>
                    <a:pt x="4210050" y="1384300"/>
                    <a:pt x="4237990" y="1490980"/>
                  </a:cubicBezTo>
                  <a:cubicBezTo>
                    <a:pt x="4265930" y="1595120"/>
                    <a:pt x="4282440" y="1715770"/>
                    <a:pt x="4335780" y="1798320"/>
                  </a:cubicBezTo>
                  <a:cubicBezTo>
                    <a:pt x="4384040" y="1871980"/>
                    <a:pt x="4522470" y="1896110"/>
                    <a:pt x="4528820" y="1971040"/>
                  </a:cubicBezTo>
                  <a:cubicBezTo>
                    <a:pt x="4537710" y="2082800"/>
                    <a:pt x="4282440" y="2419350"/>
                    <a:pt x="4157980" y="2423160"/>
                  </a:cubicBezTo>
                  <a:cubicBezTo>
                    <a:pt x="4038600" y="2426970"/>
                    <a:pt x="3874770" y="2160270"/>
                    <a:pt x="3796030" y="2026920"/>
                  </a:cubicBezTo>
                  <a:cubicBezTo>
                    <a:pt x="3733800" y="1920240"/>
                    <a:pt x="3716020" y="1809750"/>
                    <a:pt x="3689350" y="1703070"/>
                  </a:cubicBezTo>
                  <a:cubicBezTo>
                    <a:pt x="3663950" y="1602740"/>
                    <a:pt x="3656330" y="1501140"/>
                    <a:pt x="3634740" y="1403350"/>
                  </a:cubicBezTo>
                  <a:cubicBezTo>
                    <a:pt x="3613150" y="1306830"/>
                    <a:pt x="3599180" y="1206500"/>
                    <a:pt x="3558540" y="1116330"/>
                  </a:cubicBezTo>
                  <a:cubicBezTo>
                    <a:pt x="3517900" y="1023620"/>
                    <a:pt x="3462020" y="929640"/>
                    <a:pt x="3388360" y="852170"/>
                  </a:cubicBezTo>
                  <a:cubicBezTo>
                    <a:pt x="3308350" y="768350"/>
                    <a:pt x="3201670" y="681990"/>
                    <a:pt x="3089910" y="637540"/>
                  </a:cubicBezTo>
                  <a:cubicBezTo>
                    <a:pt x="2975610" y="591820"/>
                    <a:pt x="2830830" y="586740"/>
                    <a:pt x="2710180" y="584200"/>
                  </a:cubicBezTo>
                  <a:cubicBezTo>
                    <a:pt x="2602230" y="581660"/>
                    <a:pt x="2513330" y="574040"/>
                    <a:pt x="2400300" y="614680"/>
                  </a:cubicBezTo>
                  <a:cubicBezTo>
                    <a:pt x="2231390" y="675640"/>
                    <a:pt x="2009140" y="868680"/>
                    <a:pt x="1826260" y="1003300"/>
                  </a:cubicBezTo>
                  <a:cubicBezTo>
                    <a:pt x="1651000" y="1132840"/>
                    <a:pt x="1479550" y="1309370"/>
                    <a:pt x="1324610" y="1403350"/>
                  </a:cubicBezTo>
                  <a:cubicBezTo>
                    <a:pt x="1209040" y="1473200"/>
                    <a:pt x="1111250" y="1524000"/>
                    <a:pt x="998220" y="1546860"/>
                  </a:cubicBezTo>
                  <a:cubicBezTo>
                    <a:pt x="885190" y="1569720"/>
                    <a:pt x="755650" y="1573530"/>
                    <a:pt x="643890" y="1539240"/>
                  </a:cubicBezTo>
                  <a:cubicBezTo>
                    <a:pt x="525780" y="1502410"/>
                    <a:pt x="389890" y="1414780"/>
                    <a:pt x="311150" y="1323340"/>
                  </a:cubicBezTo>
                  <a:cubicBezTo>
                    <a:pt x="238760" y="1239520"/>
                    <a:pt x="214630" y="1125220"/>
                    <a:pt x="176530" y="1021080"/>
                  </a:cubicBezTo>
                  <a:cubicBezTo>
                    <a:pt x="137160" y="914400"/>
                    <a:pt x="102870" y="792480"/>
                    <a:pt x="80010" y="689610"/>
                  </a:cubicBezTo>
                  <a:cubicBezTo>
                    <a:pt x="60960" y="601980"/>
                    <a:pt x="0" y="500380"/>
                    <a:pt x="41910" y="444500"/>
                  </a:cubicBezTo>
                  <a:cubicBezTo>
                    <a:pt x="106680" y="358140"/>
                    <a:pt x="626110" y="367030"/>
                    <a:pt x="626110" y="367030"/>
                  </a:cubicBezTo>
                </a:path>
              </a:pathLst>
            </a:custGeom>
            <a:solidFill>
              <a:srgbClr val="4E4E4E">
                <a:alpha val="49804"/>
              </a:srgbClr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12" id="12"/>
          <p:cNvGrpSpPr/>
          <p:nvPr/>
        </p:nvGrpSpPr>
        <p:grpSpPr>
          <a:xfrm rot="0">
            <a:off x="-260159" y="7740032"/>
            <a:ext cx="6357938" cy="3446145"/>
            <a:chOff x="0" y="0"/>
            <a:chExt cx="8477250" cy="4594860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45720" y="39370"/>
              <a:ext cx="8455660" cy="4538980"/>
            </a:xfrm>
            <a:custGeom>
              <a:avLst/>
              <a:gdLst/>
              <a:ahLst/>
              <a:cxnLst/>
              <a:rect r="r" b="b" t="t" l="l"/>
              <a:pathLst>
                <a:path h="4538980" w="8455660">
                  <a:moveTo>
                    <a:pt x="328930" y="687070"/>
                  </a:moveTo>
                  <a:cubicBezTo>
                    <a:pt x="200660" y="674370"/>
                    <a:pt x="182880" y="668020"/>
                    <a:pt x="160020" y="654050"/>
                  </a:cubicBezTo>
                  <a:cubicBezTo>
                    <a:pt x="127000" y="633730"/>
                    <a:pt x="77470" y="591820"/>
                    <a:pt x="54610" y="561340"/>
                  </a:cubicBezTo>
                  <a:cubicBezTo>
                    <a:pt x="38100" y="539750"/>
                    <a:pt x="30480" y="524510"/>
                    <a:pt x="22860" y="499110"/>
                  </a:cubicBezTo>
                  <a:cubicBezTo>
                    <a:pt x="11430" y="462280"/>
                    <a:pt x="0" y="405130"/>
                    <a:pt x="5080" y="360680"/>
                  </a:cubicBezTo>
                  <a:cubicBezTo>
                    <a:pt x="10160" y="316230"/>
                    <a:pt x="34290" y="262890"/>
                    <a:pt x="54610" y="229870"/>
                  </a:cubicBezTo>
                  <a:cubicBezTo>
                    <a:pt x="68580" y="207010"/>
                    <a:pt x="80010" y="193040"/>
                    <a:pt x="101600" y="176530"/>
                  </a:cubicBezTo>
                  <a:cubicBezTo>
                    <a:pt x="132080" y="152400"/>
                    <a:pt x="170180" y="132080"/>
                    <a:pt x="226060" y="111760"/>
                  </a:cubicBezTo>
                  <a:cubicBezTo>
                    <a:pt x="322580" y="74930"/>
                    <a:pt x="508000" y="0"/>
                    <a:pt x="645160" y="11430"/>
                  </a:cubicBezTo>
                  <a:cubicBezTo>
                    <a:pt x="786130" y="24130"/>
                    <a:pt x="967740" y="104140"/>
                    <a:pt x="1061720" y="190500"/>
                  </a:cubicBezTo>
                  <a:cubicBezTo>
                    <a:pt x="1137920" y="260350"/>
                    <a:pt x="1169670" y="347980"/>
                    <a:pt x="1203960" y="450850"/>
                  </a:cubicBezTo>
                  <a:cubicBezTo>
                    <a:pt x="1245870" y="580390"/>
                    <a:pt x="1254760" y="764540"/>
                    <a:pt x="1266190" y="913130"/>
                  </a:cubicBezTo>
                  <a:cubicBezTo>
                    <a:pt x="1276350" y="1051560"/>
                    <a:pt x="1264920" y="1178560"/>
                    <a:pt x="1273810" y="1316990"/>
                  </a:cubicBezTo>
                  <a:cubicBezTo>
                    <a:pt x="1283970" y="1463040"/>
                    <a:pt x="1297940" y="1621790"/>
                    <a:pt x="1327150" y="1765300"/>
                  </a:cubicBezTo>
                  <a:cubicBezTo>
                    <a:pt x="1355090" y="1902460"/>
                    <a:pt x="1386840" y="2045970"/>
                    <a:pt x="1442720" y="2161540"/>
                  </a:cubicBezTo>
                  <a:cubicBezTo>
                    <a:pt x="1493520" y="2266950"/>
                    <a:pt x="1548130" y="2367280"/>
                    <a:pt x="1638300" y="2437130"/>
                  </a:cubicBezTo>
                  <a:cubicBezTo>
                    <a:pt x="1738630" y="2514600"/>
                    <a:pt x="1898650" y="2561590"/>
                    <a:pt x="2029460" y="2585720"/>
                  </a:cubicBezTo>
                  <a:cubicBezTo>
                    <a:pt x="2151380" y="2608580"/>
                    <a:pt x="2246630" y="2602230"/>
                    <a:pt x="2395220" y="2588260"/>
                  </a:cubicBezTo>
                  <a:cubicBezTo>
                    <a:pt x="2633980" y="2565400"/>
                    <a:pt x="3067050" y="2437130"/>
                    <a:pt x="3318510" y="2400300"/>
                  </a:cubicBezTo>
                  <a:cubicBezTo>
                    <a:pt x="3491230" y="2374900"/>
                    <a:pt x="3614420" y="2360930"/>
                    <a:pt x="3756660" y="2360930"/>
                  </a:cubicBezTo>
                  <a:cubicBezTo>
                    <a:pt x="3891280" y="2360930"/>
                    <a:pt x="4024630" y="2368550"/>
                    <a:pt x="4150360" y="2399030"/>
                  </a:cubicBezTo>
                  <a:cubicBezTo>
                    <a:pt x="4273550" y="2428240"/>
                    <a:pt x="4398010" y="2489200"/>
                    <a:pt x="4504690" y="2538730"/>
                  </a:cubicBezTo>
                  <a:cubicBezTo>
                    <a:pt x="4598670" y="2583180"/>
                    <a:pt x="4674870" y="2626360"/>
                    <a:pt x="4761230" y="2678430"/>
                  </a:cubicBezTo>
                  <a:cubicBezTo>
                    <a:pt x="4855210" y="2734310"/>
                    <a:pt x="4927600" y="2794000"/>
                    <a:pt x="5046980" y="2865120"/>
                  </a:cubicBezTo>
                  <a:cubicBezTo>
                    <a:pt x="5236210" y="2976880"/>
                    <a:pt x="5605780" y="3166110"/>
                    <a:pt x="5801360" y="3263900"/>
                  </a:cubicBezTo>
                  <a:cubicBezTo>
                    <a:pt x="5923280" y="3324860"/>
                    <a:pt x="5995670" y="3360420"/>
                    <a:pt x="6099810" y="3406140"/>
                  </a:cubicBezTo>
                  <a:cubicBezTo>
                    <a:pt x="6209030" y="3454400"/>
                    <a:pt x="6297930" y="3496310"/>
                    <a:pt x="6441440" y="3545840"/>
                  </a:cubicBezTo>
                  <a:cubicBezTo>
                    <a:pt x="6677660" y="3627120"/>
                    <a:pt x="7090410" y="3750310"/>
                    <a:pt x="7391400" y="3815080"/>
                  </a:cubicBezTo>
                  <a:cubicBezTo>
                    <a:pt x="7658100" y="3872230"/>
                    <a:pt x="7976870" y="3919220"/>
                    <a:pt x="8155940" y="3929380"/>
                  </a:cubicBezTo>
                  <a:cubicBezTo>
                    <a:pt x="8252460" y="3934460"/>
                    <a:pt x="8335010" y="3876040"/>
                    <a:pt x="8380730" y="3920490"/>
                  </a:cubicBezTo>
                  <a:cubicBezTo>
                    <a:pt x="8455660" y="3991610"/>
                    <a:pt x="8446770" y="4438650"/>
                    <a:pt x="8380730" y="4504690"/>
                  </a:cubicBezTo>
                  <a:cubicBezTo>
                    <a:pt x="8346440" y="4538980"/>
                    <a:pt x="8294370" y="4508500"/>
                    <a:pt x="8225790" y="4504690"/>
                  </a:cubicBezTo>
                  <a:cubicBezTo>
                    <a:pt x="8084820" y="4497070"/>
                    <a:pt x="7760970" y="4460240"/>
                    <a:pt x="7584440" y="4436110"/>
                  </a:cubicBezTo>
                  <a:cubicBezTo>
                    <a:pt x="7458710" y="4419600"/>
                    <a:pt x="7399020" y="4414520"/>
                    <a:pt x="7263130" y="4384040"/>
                  </a:cubicBezTo>
                  <a:cubicBezTo>
                    <a:pt x="7018020" y="4329430"/>
                    <a:pt x="6499860" y="4184650"/>
                    <a:pt x="6245860" y="4097020"/>
                  </a:cubicBezTo>
                  <a:cubicBezTo>
                    <a:pt x="6088380" y="4043680"/>
                    <a:pt x="6024880" y="4014470"/>
                    <a:pt x="5872480" y="3944620"/>
                  </a:cubicBezTo>
                  <a:cubicBezTo>
                    <a:pt x="5617210" y="3827780"/>
                    <a:pt x="5100320" y="3569970"/>
                    <a:pt x="4866640" y="3436620"/>
                  </a:cubicBezTo>
                  <a:cubicBezTo>
                    <a:pt x="4735830" y="3361690"/>
                    <a:pt x="4672330" y="3308350"/>
                    <a:pt x="4569460" y="3246120"/>
                  </a:cubicBezTo>
                  <a:cubicBezTo>
                    <a:pt x="4460240" y="3180080"/>
                    <a:pt x="4338320" y="3102610"/>
                    <a:pt x="4227830" y="3053080"/>
                  </a:cubicBezTo>
                  <a:cubicBezTo>
                    <a:pt x="4132580" y="3009900"/>
                    <a:pt x="4051300" y="2974340"/>
                    <a:pt x="3952240" y="2956560"/>
                  </a:cubicBezTo>
                  <a:cubicBezTo>
                    <a:pt x="3845560" y="2937510"/>
                    <a:pt x="3750310" y="2940050"/>
                    <a:pt x="3608070" y="2952750"/>
                  </a:cubicBezTo>
                  <a:cubicBezTo>
                    <a:pt x="3373120" y="2974340"/>
                    <a:pt x="2948940" y="3093720"/>
                    <a:pt x="2682240" y="3131820"/>
                  </a:cubicBezTo>
                  <a:cubicBezTo>
                    <a:pt x="2480310" y="3159760"/>
                    <a:pt x="2324100" y="3186430"/>
                    <a:pt x="2148840" y="3180080"/>
                  </a:cubicBezTo>
                  <a:cubicBezTo>
                    <a:pt x="1978660" y="3173730"/>
                    <a:pt x="1785620" y="3139440"/>
                    <a:pt x="1647190" y="3094990"/>
                  </a:cubicBezTo>
                  <a:cubicBezTo>
                    <a:pt x="1541780" y="3060700"/>
                    <a:pt x="1469390" y="3028950"/>
                    <a:pt x="1380490" y="2964180"/>
                  </a:cubicBezTo>
                  <a:cubicBezTo>
                    <a:pt x="1266190" y="2881630"/>
                    <a:pt x="1132840" y="2748280"/>
                    <a:pt x="1040130" y="2614930"/>
                  </a:cubicBezTo>
                  <a:cubicBezTo>
                    <a:pt x="944880" y="2477770"/>
                    <a:pt x="869950" y="2288540"/>
                    <a:pt x="821690" y="2150110"/>
                  </a:cubicBezTo>
                  <a:cubicBezTo>
                    <a:pt x="784860" y="2044700"/>
                    <a:pt x="772160" y="1973580"/>
                    <a:pt x="751840" y="1861820"/>
                  </a:cubicBezTo>
                  <a:cubicBezTo>
                    <a:pt x="725170" y="1710690"/>
                    <a:pt x="701040" y="1488440"/>
                    <a:pt x="689610" y="1324610"/>
                  </a:cubicBezTo>
                  <a:cubicBezTo>
                    <a:pt x="680720" y="1187450"/>
                    <a:pt x="698500" y="1069340"/>
                    <a:pt x="683260" y="947420"/>
                  </a:cubicBezTo>
                  <a:cubicBezTo>
                    <a:pt x="669290" y="829310"/>
                    <a:pt x="674370" y="643890"/>
                    <a:pt x="605790" y="603250"/>
                  </a:cubicBezTo>
                  <a:cubicBezTo>
                    <a:pt x="541020" y="563880"/>
                    <a:pt x="378460" y="685800"/>
                    <a:pt x="295910" y="687070"/>
                  </a:cubicBezTo>
                  <a:cubicBezTo>
                    <a:pt x="241300" y="688340"/>
                    <a:pt x="200660" y="674370"/>
                    <a:pt x="160020" y="654050"/>
                  </a:cubicBezTo>
                  <a:cubicBezTo>
                    <a:pt x="119380" y="632460"/>
                    <a:pt x="80010" y="598170"/>
                    <a:pt x="54610" y="561340"/>
                  </a:cubicBezTo>
                  <a:cubicBezTo>
                    <a:pt x="29210" y="524510"/>
                    <a:pt x="10160" y="474980"/>
                    <a:pt x="5080" y="430530"/>
                  </a:cubicBezTo>
                  <a:cubicBezTo>
                    <a:pt x="0" y="386080"/>
                    <a:pt x="6350" y="334010"/>
                    <a:pt x="22860" y="292100"/>
                  </a:cubicBezTo>
                  <a:cubicBezTo>
                    <a:pt x="39370" y="250190"/>
                    <a:pt x="67310" y="207010"/>
                    <a:pt x="101600" y="176530"/>
                  </a:cubicBezTo>
                  <a:cubicBezTo>
                    <a:pt x="135890" y="146050"/>
                    <a:pt x="185420" y="124460"/>
                    <a:pt x="226060" y="111760"/>
                  </a:cubicBezTo>
                  <a:cubicBezTo>
                    <a:pt x="261620" y="100330"/>
                    <a:pt x="304800" y="76200"/>
                    <a:pt x="328930" y="97790"/>
                  </a:cubicBezTo>
                  <a:cubicBezTo>
                    <a:pt x="386080" y="148590"/>
                    <a:pt x="328930" y="687070"/>
                    <a:pt x="328930" y="687070"/>
                  </a:cubicBezTo>
                </a:path>
              </a:pathLst>
            </a:custGeom>
            <a:solidFill>
              <a:srgbClr val="1DAB9D">
                <a:alpha val="49804"/>
              </a:srgbClr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14" id="14"/>
          <p:cNvGrpSpPr/>
          <p:nvPr/>
        </p:nvGrpSpPr>
        <p:grpSpPr>
          <a:xfrm rot="0">
            <a:off x="-260159" y="8010297"/>
            <a:ext cx="4396740" cy="2905615"/>
            <a:chOff x="0" y="0"/>
            <a:chExt cx="5862320" cy="3874153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49530" y="49102"/>
              <a:ext cx="5800090" cy="3805410"/>
            </a:xfrm>
            <a:custGeom>
              <a:avLst/>
              <a:gdLst/>
              <a:ahLst/>
              <a:cxnLst/>
              <a:rect r="r" b="b" t="t" l="l"/>
              <a:pathLst>
                <a:path h="3805410" w="5800090">
                  <a:moveTo>
                    <a:pt x="425450" y="0"/>
                  </a:moveTo>
                  <a:cubicBezTo>
                    <a:pt x="600710" y="130121"/>
                    <a:pt x="701040" y="209911"/>
                    <a:pt x="745490" y="294612"/>
                  </a:cubicBezTo>
                  <a:cubicBezTo>
                    <a:pt x="789940" y="380541"/>
                    <a:pt x="803910" y="488566"/>
                    <a:pt x="803910" y="592908"/>
                  </a:cubicBezTo>
                  <a:cubicBezTo>
                    <a:pt x="803910" y="708297"/>
                    <a:pt x="764540" y="818777"/>
                    <a:pt x="731520" y="957490"/>
                  </a:cubicBezTo>
                  <a:cubicBezTo>
                    <a:pt x="687070" y="1145306"/>
                    <a:pt x="534670" y="1447284"/>
                    <a:pt x="551180" y="1614231"/>
                  </a:cubicBezTo>
                  <a:cubicBezTo>
                    <a:pt x="561340" y="1722255"/>
                    <a:pt x="631190" y="1787315"/>
                    <a:pt x="678180" y="1872016"/>
                  </a:cubicBezTo>
                  <a:cubicBezTo>
                    <a:pt x="726440" y="1959173"/>
                    <a:pt x="774700" y="2043874"/>
                    <a:pt x="839470" y="2131030"/>
                  </a:cubicBezTo>
                  <a:cubicBezTo>
                    <a:pt x="914400" y="2231689"/>
                    <a:pt x="1018540" y="2344624"/>
                    <a:pt x="1112520" y="2436690"/>
                  </a:cubicBezTo>
                  <a:cubicBezTo>
                    <a:pt x="1200150" y="2521391"/>
                    <a:pt x="1280160" y="2625733"/>
                    <a:pt x="1381760" y="2663787"/>
                  </a:cubicBezTo>
                  <a:cubicBezTo>
                    <a:pt x="1478280" y="2700614"/>
                    <a:pt x="1576070" y="2678518"/>
                    <a:pt x="1701800" y="2672380"/>
                  </a:cubicBezTo>
                  <a:cubicBezTo>
                    <a:pt x="1885950" y="2663787"/>
                    <a:pt x="2131060" y="2615913"/>
                    <a:pt x="2376170" y="2591362"/>
                  </a:cubicBezTo>
                  <a:cubicBezTo>
                    <a:pt x="2669540" y="2561900"/>
                    <a:pt x="3061970" y="2548397"/>
                    <a:pt x="3343910" y="2510343"/>
                  </a:cubicBezTo>
                  <a:cubicBezTo>
                    <a:pt x="3564890" y="2480882"/>
                    <a:pt x="3766820" y="2423187"/>
                    <a:pt x="3933190" y="2399864"/>
                  </a:cubicBezTo>
                  <a:cubicBezTo>
                    <a:pt x="4053840" y="2382678"/>
                    <a:pt x="4145280" y="2366720"/>
                    <a:pt x="4248150" y="2370402"/>
                  </a:cubicBezTo>
                  <a:cubicBezTo>
                    <a:pt x="4348480" y="2374085"/>
                    <a:pt x="4448810" y="2390043"/>
                    <a:pt x="4545330" y="2417049"/>
                  </a:cubicBezTo>
                  <a:cubicBezTo>
                    <a:pt x="4645660" y="2445283"/>
                    <a:pt x="4747260" y="2483337"/>
                    <a:pt x="4839970" y="2539804"/>
                  </a:cubicBezTo>
                  <a:cubicBezTo>
                    <a:pt x="4939030" y="2599955"/>
                    <a:pt x="5035550" y="2690793"/>
                    <a:pt x="5115560" y="2773039"/>
                  </a:cubicBezTo>
                  <a:cubicBezTo>
                    <a:pt x="5189220" y="2849148"/>
                    <a:pt x="5219700" y="2939986"/>
                    <a:pt x="5307330" y="3014867"/>
                  </a:cubicBezTo>
                  <a:cubicBezTo>
                    <a:pt x="5420360" y="3111844"/>
                    <a:pt x="5726430" y="3154808"/>
                    <a:pt x="5761990" y="3276335"/>
                  </a:cubicBezTo>
                  <a:cubicBezTo>
                    <a:pt x="5800090" y="3404001"/>
                    <a:pt x="5612130" y="3740350"/>
                    <a:pt x="5492750" y="3775949"/>
                  </a:cubicBezTo>
                  <a:cubicBezTo>
                    <a:pt x="5392420" y="3805410"/>
                    <a:pt x="5240020" y="3665469"/>
                    <a:pt x="5128260" y="3586906"/>
                  </a:cubicBezTo>
                  <a:cubicBezTo>
                    <a:pt x="5013960" y="3505888"/>
                    <a:pt x="4908550" y="3391725"/>
                    <a:pt x="4817110" y="3295976"/>
                  </a:cubicBezTo>
                  <a:cubicBezTo>
                    <a:pt x="4737100" y="3212503"/>
                    <a:pt x="4695190" y="3108161"/>
                    <a:pt x="4607560" y="3048011"/>
                  </a:cubicBezTo>
                  <a:cubicBezTo>
                    <a:pt x="4517390" y="2986633"/>
                    <a:pt x="4390390" y="2949807"/>
                    <a:pt x="4281170" y="2935076"/>
                  </a:cubicBezTo>
                  <a:cubicBezTo>
                    <a:pt x="4177030" y="2921573"/>
                    <a:pt x="4071620" y="2944896"/>
                    <a:pt x="3967480" y="2957172"/>
                  </a:cubicBezTo>
                  <a:cubicBezTo>
                    <a:pt x="3863340" y="2970675"/>
                    <a:pt x="3765550" y="2997681"/>
                    <a:pt x="3656330" y="3012412"/>
                  </a:cubicBezTo>
                  <a:cubicBezTo>
                    <a:pt x="3538220" y="3028370"/>
                    <a:pt x="3402330" y="3032053"/>
                    <a:pt x="3282950" y="3048011"/>
                  </a:cubicBezTo>
                  <a:cubicBezTo>
                    <a:pt x="3173730" y="3062741"/>
                    <a:pt x="3092450" y="3083610"/>
                    <a:pt x="2969260" y="3099568"/>
                  </a:cubicBezTo>
                  <a:cubicBezTo>
                    <a:pt x="2792730" y="3121664"/>
                    <a:pt x="2542540" y="3132712"/>
                    <a:pt x="2325370" y="3154808"/>
                  </a:cubicBezTo>
                  <a:cubicBezTo>
                    <a:pt x="2103120" y="3178131"/>
                    <a:pt x="1832610" y="3237054"/>
                    <a:pt x="1653540" y="3237054"/>
                  </a:cubicBezTo>
                  <a:cubicBezTo>
                    <a:pt x="1534160" y="3237054"/>
                    <a:pt x="1452880" y="3224778"/>
                    <a:pt x="1355090" y="3201455"/>
                  </a:cubicBezTo>
                  <a:cubicBezTo>
                    <a:pt x="1257300" y="3178131"/>
                    <a:pt x="1159510" y="3146215"/>
                    <a:pt x="1068070" y="3099568"/>
                  </a:cubicBezTo>
                  <a:cubicBezTo>
                    <a:pt x="971550" y="3050466"/>
                    <a:pt x="872490" y="2979268"/>
                    <a:pt x="792480" y="2906842"/>
                  </a:cubicBezTo>
                  <a:cubicBezTo>
                    <a:pt x="717550" y="2838099"/>
                    <a:pt x="668020" y="2753398"/>
                    <a:pt x="599440" y="2679745"/>
                  </a:cubicBezTo>
                  <a:cubicBezTo>
                    <a:pt x="528320" y="2604865"/>
                    <a:pt x="438150" y="2544715"/>
                    <a:pt x="372110" y="2463696"/>
                  </a:cubicBezTo>
                  <a:cubicBezTo>
                    <a:pt x="303530" y="2378995"/>
                    <a:pt x="245110" y="2280791"/>
                    <a:pt x="195580" y="2180132"/>
                  </a:cubicBezTo>
                  <a:cubicBezTo>
                    <a:pt x="143510" y="2074562"/>
                    <a:pt x="101600" y="1954262"/>
                    <a:pt x="68580" y="1842555"/>
                  </a:cubicBezTo>
                  <a:cubicBezTo>
                    <a:pt x="38100" y="1736986"/>
                    <a:pt x="2540" y="1635099"/>
                    <a:pt x="1270" y="1528302"/>
                  </a:cubicBezTo>
                  <a:cubicBezTo>
                    <a:pt x="0" y="1416595"/>
                    <a:pt x="35560" y="1290157"/>
                    <a:pt x="64770" y="1183360"/>
                  </a:cubicBezTo>
                  <a:cubicBezTo>
                    <a:pt x="91440" y="1086383"/>
                    <a:pt x="143510" y="1012730"/>
                    <a:pt x="166370" y="913299"/>
                  </a:cubicBezTo>
                  <a:cubicBezTo>
                    <a:pt x="191770" y="800364"/>
                    <a:pt x="237490" y="611321"/>
                    <a:pt x="200660" y="538895"/>
                  </a:cubicBezTo>
                  <a:cubicBezTo>
                    <a:pt x="179070" y="494703"/>
                    <a:pt x="90170" y="505751"/>
                    <a:pt x="82550" y="464015"/>
                  </a:cubicBezTo>
                  <a:cubicBezTo>
                    <a:pt x="66040" y="379314"/>
                    <a:pt x="425450" y="0"/>
                    <a:pt x="425450" y="0"/>
                  </a:cubicBezTo>
                </a:path>
              </a:pathLst>
            </a:custGeom>
            <a:solidFill>
              <a:srgbClr val="4E4E4E">
                <a:alpha val="49804"/>
              </a:srgbClr>
            </a:solidFill>
            <a:ln cap="sq">
              <a:noFill/>
              <a:prstDash val="solid"/>
              <a:miter/>
            </a:ln>
          </p:spPr>
        </p:sp>
      </p:grpSp>
      <p:sp>
        <p:nvSpPr>
          <p:cNvPr name="Freeform 16" id="16"/>
          <p:cNvSpPr/>
          <p:nvPr/>
        </p:nvSpPr>
        <p:spPr>
          <a:xfrm flipH="false" flipV="false" rot="0">
            <a:off x="640667" y="666990"/>
            <a:ext cx="4074007" cy="6770136"/>
          </a:xfrm>
          <a:custGeom>
            <a:avLst/>
            <a:gdLst/>
            <a:ahLst/>
            <a:cxnLst/>
            <a:rect r="r" b="b" t="t" l="l"/>
            <a:pathLst>
              <a:path h="6770136" w="4074007">
                <a:moveTo>
                  <a:pt x="0" y="0"/>
                </a:moveTo>
                <a:lnTo>
                  <a:pt x="4074007" y="0"/>
                </a:lnTo>
                <a:lnTo>
                  <a:pt x="4074007" y="6770136"/>
                </a:lnTo>
                <a:lnTo>
                  <a:pt x="0" y="677013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12929" r="0" b="-20795"/>
            </a:stretch>
          </a:blipFill>
          <a:ln w="38100" cap="sq">
            <a:solidFill>
              <a:srgbClr val="000000"/>
            </a:solidFill>
            <a:prstDash val="solid"/>
            <a:miter/>
          </a:ln>
        </p:spPr>
      </p:sp>
      <p:sp>
        <p:nvSpPr>
          <p:cNvPr name="Freeform 17" id="17"/>
          <p:cNvSpPr/>
          <p:nvPr/>
        </p:nvSpPr>
        <p:spPr>
          <a:xfrm flipH="false" flipV="false" rot="0">
            <a:off x="2785833" y="4052058"/>
            <a:ext cx="3311946" cy="4104492"/>
          </a:xfrm>
          <a:custGeom>
            <a:avLst/>
            <a:gdLst/>
            <a:ahLst/>
            <a:cxnLst/>
            <a:rect r="r" b="b" t="t" l="l"/>
            <a:pathLst>
              <a:path h="4104492" w="3311946">
                <a:moveTo>
                  <a:pt x="0" y="0"/>
                </a:moveTo>
                <a:lnTo>
                  <a:pt x="3311946" y="0"/>
                </a:lnTo>
                <a:lnTo>
                  <a:pt x="3311946" y="4104492"/>
                </a:lnTo>
                <a:lnTo>
                  <a:pt x="0" y="410449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-28395" r="0" b="-50916"/>
            </a:stretch>
          </a:blipFill>
          <a:ln w="38100" cap="sq">
            <a:solidFill>
              <a:srgbClr val="000000"/>
            </a:solidFill>
            <a:prstDash val="solid"/>
            <a:miter/>
          </a:ln>
        </p:spPr>
      </p:sp>
      <p:sp>
        <p:nvSpPr>
          <p:cNvPr name="Freeform 18" id="18"/>
          <p:cNvSpPr/>
          <p:nvPr/>
        </p:nvSpPr>
        <p:spPr>
          <a:xfrm flipH="false" flipV="false" rot="0">
            <a:off x="4984318" y="6200486"/>
            <a:ext cx="3311946" cy="3912129"/>
          </a:xfrm>
          <a:custGeom>
            <a:avLst/>
            <a:gdLst/>
            <a:ahLst/>
            <a:cxnLst/>
            <a:rect r="r" b="b" t="t" l="l"/>
            <a:pathLst>
              <a:path h="3912129" w="3311946">
                <a:moveTo>
                  <a:pt x="0" y="0"/>
                </a:moveTo>
                <a:lnTo>
                  <a:pt x="3311946" y="0"/>
                </a:lnTo>
                <a:lnTo>
                  <a:pt x="3311946" y="3912129"/>
                </a:lnTo>
                <a:lnTo>
                  <a:pt x="0" y="391212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-32874" r="0" b="-55255"/>
            </a:stretch>
          </a:blipFill>
          <a:ln w="38100" cap="sq">
            <a:solidFill>
              <a:srgbClr val="000000"/>
            </a:solidFill>
            <a:prstDash val="solid"/>
            <a:miter/>
          </a:ln>
        </p:spPr>
      </p:sp>
    </p:spTree>
  </p:cSld>
  <p:clrMapOvr>
    <a:masterClrMapping/>
  </p:clrMapOvr>
</p:sld>
</file>

<file path=ppt/slides/slide2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9000"/>
            </a:blip>
            <a:stretch>
              <a:fillRect l="0" t="-31168" r="0" b="-46609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028700" y="1028700"/>
            <a:ext cx="6796236" cy="6796236"/>
          </a:xfrm>
          <a:custGeom>
            <a:avLst/>
            <a:gdLst/>
            <a:ahLst/>
            <a:cxnLst/>
            <a:rect r="r" b="b" t="t" l="l"/>
            <a:pathLst>
              <a:path h="6796236" w="6796236">
                <a:moveTo>
                  <a:pt x="0" y="0"/>
                </a:moveTo>
                <a:lnTo>
                  <a:pt x="6796236" y="0"/>
                </a:lnTo>
                <a:lnTo>
                  <a:pt x="6796236" y="6796236"/>
                </a:lnTo>
                <a:lnTo>
                  <a:pt x="0" y="679623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14352270" y="-56198"/>
            <a:ext cx="4164330" cy="3105150"/>
            <a:chOff x="0" y="0"/>
            <a:chExt cx="5552440" cy="414020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25400" y="-31750"/>
              <a:ext cx="5488940" cy="4138930"/>
            </a:xfrm>
            <a:custGeom>
              <a:avLst/>
              <a:gdLst/>
              <a:ahLst/>
              <a:cxnLst/>
              <a:rect r="r" b="b" t="t" l="l"/>
              <a:pathLst>
                <a:path h="4138930" w="5488940">
                  <a:moveTo>
                    <a:pt x="683260" y="158750"/>
                  </a:moveTo>
                  <a:cubicBezTo>
                    <a:pt x="608330" y="787400"/>
                    <a:pt x="590550" y="889000"/>
                    <a:pt x="608330" y="995680"/>
                  </a:cubicBezTo>
                  <a:cubicBezTo>
                    <a:pt x="626110" y="1101090"/>
                    <a:pt x="652780" y="1202690"/>
                    <a:pt x="721360" y="1303020"/>
                  </a:cubicBezTo>
                  <a:cubicBezTo>
                    <a:pt x="815340" y="1440180"/>
                    <a:pt x="1018540" y="1620520"/>
                    <a:pt x="1179830" y="1703070"/>
                  </a:cubicBezTo>
                  <a:cubicBezTo>
                    <a:pt x="1315720" y="1772920"/>
                    <a:pt x="1465580" y="1795780"/>
                    <a:pt x="1606550" y="1802130"/>
                  </a:cubicBezTo>
                  <a:cubicBezTo>
                    <a:pt x="1744980" y="1808480"/>
                    <a:pt x="1849120" y="1778000"/>
                    <a:pt x="2018030" y="1743710"/>
                  </a:cubicBezTo>
                  <a:cubicBezTo>
                    <a:pt x="2298700" y="1686560"/>
                    <a:pt x="2848610" y="1512570"/>
                    <a:pt x="3121660" y="1447800"/>
                  </a:cubicBezTo>
                  <a:cubicBezTo>
                    <a:pt x="3280410" y="1410970"/>
                    <a:pt x="3378200" y="1388110"/>
                    <a:pt x="3500120" y="1370330"/>
                  </a:cubicBezTo>
                  <a:cubicBezTo>
                    <a:pt x="3613150" y="1353820"/>
                    <a:pt x="3716020" y="1338580"/>
                    <a:pt x="3831590" y="1343660"/>
                  </a:cubicBezTo>
                  <a:cubicBezTo>
                    <a:pt x="3958590" y="1350010"/>
                    <a:pt x="4099560" y="1361440"/>
                    <a:pt x="4230370" y="1413510"/>
                  </a:cubicBezTo>
                  <a:cubicBezTo>
                    <a:pt x="4380230" y="1473200"/>
                    <a:pt x="4558030" y="1600200"/>
                    <a:pt x="4671060" y="1705610"/>
                  </a:cubicBezTo>
                  <a:cubicBezTo>
                    <a:pt x="4761230" y="1789430"/>
                    <a:pt x="4814570" y="1875790"/>
                    <a:pt x="4874260" y="1972310"/>
                  </a:cubicBezTo>
                  <a:cubicBezTo>
                    <a:pt x="4935220" y="2071370"/>
                    <a:pt x="4979670" y="2165350"/>
                    <a:pt x="5030470" y="2292350"/>
                  </a:cubicBezTo>
                  <a:cubicBezTo>
                    <a:pt x="5100320" y="2465070"/>
                    <a:pt x="5173980" y="2708910"/>
                    <a:pt x="5234940" y="2924810"/>
                  </a:cubicBezTo>
                  <a:cubicBezTo>
                    <a:pt x="5297170" y="3145790"/>
                    <a:pt x="5342890" y="3455670"/>
                    <a:pt x="5396230" y="3601720"/>
                  </a:cubicBezTo>
                  <a:cubicBezTo>
                    <a:pt x="5422900" y="3676650"/>
                    <a:pt x="5488940" y="3704590"/>
                    <a:pt x="5476240" y="3763010"/>
                  </a:cubicBezTo>
                  <a:cubicBezTo>
                    <a:pt x="5452110" y="3868420"/>
                    <a:pt x="5118100" y="4138930"/>
                    <a:pt x="5015230" y="4121150"/>
                  </a:cubicBezTo>
                  <a:cubicBezTo>
                    <a:pt x="4947920" y="4109720"/>
                    <a:pt x="4917440" y="3989070"/>
                    <a:pt x="4880610" y="3911600"/>
                  </a:cubicBezTo>
                  <a:cubicBezTo>
                    <a:pt x="4841240" y="3826510"/>
                    <a:pt x="4817110" y="3727450"/>
                    <a:pt x="4792980" y="3628390"/>
                  </a:cubicBezTo>
                  <a:cubicBezTo>
                    <a:pt x="4767580" y="3524250"/>
                    <a:pt x="4761230" y="3426460"/>
                    <a:pt x="4730750" y="3300730"/>
                  </a:cubicBezTo>
                  <a:cubicBezTo>
                    <a:pt x="4687570" y="3125470"/>
                    <a:pt x="4608830" y="2858770"/>
                    <a:pt x="4545330" y="2678430"/>
                  </a:cubicBezTo>
                  <a:cubicBezTo>
                    <a:pt x="4494530" y="2536190"/>
                    <a:pt x="4452620" y="2411730"/>
                    <a:pt x="4390390" y="2301240"/>
                  </a:cubicBezTo>
                  <a:cubicBezTo>
                    <a:pt x="4334510" y="2203450"/>
                    <a:pt x="4281170" y="2105660"/>
                    <a:pt x="4196080" y="2043430"/>
                  </a:cubicBezTo>
                  <a:cubicBezTo>
                    <a:pt x="4105910" y="1977390"/>
                    <a:pt x="3971290" y="1938020"/>
                    <a:pt x="3853180" y="1926590"/>
                  </a:cubicBezTo>
                  <a:cubicBezTo>
                    <a:pt x="3732530" y="1913890"/>
                    <a:pt x="3623310" y="1946910"/>
                    <a:pt x="3477260" y="1974850"/>
                  </a:cubicBezTo>
                  <a:cubicBezTo>
                    <a:pt x="3263900" y="2015490"/>
                    <a:pt x="2967990" y="2106930"/>
                    <a:pt x="2703830" y="2170430"/>
                  </a:cubicBezTo>
                  <a:cubicBezTo>
                    <a:pt x="2426970" y="2236470"/>
                    <a:pt x="2066290" y="2332990"/>
                    <a:pt x="1851660" y="2363470"/>
                  </a:cubicBezTo>
                  <a:cubicBezTo>
                    <a:pt x="1723390" y="2381250"/>
                    <a:pt x="1643380" y="2386330"/>
                    <a:pt x="1539240" y="2382520"/>
                  </a:cubicBezTo>
                  <a:cubicBezTo>
                    <a:pt x="1432560" y="2377440"/>
                    <a:pt x="1324610" y="2363470"/>
                    <a:pt x="1216660" y="2335530"/>
                  </a:cubicBezTo>
                  <a:cubicBezTo>
                    <a:pt x="1102360" y="2305050"/>
                    <a:pt x="994410" y="2265680"/>
                    <a:pt x="873760" y="2200910"/>
                  </a:cubicBezTo>
                  <a:cubicBezTo>
                    <a:pt x="717550" y="2117090"/>
                    <a:pt x="488950" y="1983740"/>
                    <a:pt x="368300" y="1849120"/>
                  </a:cubicBezTo>
                  <a:cubicBezTo>
                    <a:pt x="267970" y="1738630"/>
                    <a:pt x="220980" y="1615440"/>
                    <a:pt x="165100" y="1480820"/>
                  </a:cubicBezTo>
                  <a:cubicBezTo>
                    <a:pt x="104140" y="1332230"/>
                    <a:pt x="44450" y="1144270"/>
                    <a:pt x="25400" y="988060"/>
                  </a:cubicBezTo>
                  <a:cubicBezTo>
                    <a:pt x="8890" y="849630"/>
                    <a:pt x="27940" y="731520"/>
                    <a:pt x="38100" y="591820"/>
                  </a:cubicBezTo>
                  <a:cubicBezTo>
                    <a:pt x="49530" y="433070"/>
                    <a:pt x="0" y="158750"/>
                    <a:pt x="97790" y="82550"/>
                  </a:cubicBezTo>
                  <a:cubicBezTo>
                    <a:pt x="203200" y="0"/>
                    <a:pt x="683260" y="158750"/>
                    <a:pt x="683260" y="158750"/>
                  </a:cubicBezTo>
                </a:path>
              </a:pathLst>
            </a:custGeom>
            <a:solidFill>
              <a:srgbClr val="1DAB9D">
                <a:alpha val="49804"/>
              </a:srgbClr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6" id="6"/>
          <p:cNvGrpSpPr/>
          <p:nvPr/>
        </p:nvGrpSpPr>
        <p:grpSpPr>
          <a:xfrm rot="0">
            <a:off x="93345" y="7140893"/>
            <a:ext cx="6357938" cy="3446145"/>
            <a:chOff x="0" y="0"/>
            <a:chExt cx="8477250" cy="459486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45720" y="39370"/>
              <a:ext cx="8455660" cy="4538980"/>
            </a:xfrm>
            <a:custGeom>
              <a:avLst/>
              <a:gdLst/>
              <a:ahLst/>
              <a:cxnLst/>
              <a:rect r="r" b="b" t="t" l="l"/>
              <a:pathLst>
                <a:path h="4538980" w="8455660">
                  <a:moveTo>
                    <a:pt x="328930" y="687070"/>
                  </a:moveTo>
                  <a:cubicBezTo>
                    <a:pt x="200660" y="674370"/>
                    <a:pt x="182880" y="668020"/>
                    <a:pt x="160020" y="654050"/>
                  </a:cubicBezTo>
                  <a:cubicBezTo>
                    <a:pt x="127000" y="633730"/>
                    <a:pt x="77470" y="591820"/>
                    <a:pt x="54610" y="561340"/>
                  </a:cubicBezTo>
                  <a:cubicBezTo>
                    <a:pt x="38100" y="539750"/>
                    <a:pt x="30480" y="524510"/>
                    <a:pt x="22860" y="499110"/>
                  </a:cubicBezTo>
                  <a:cubicBezTo>
                    <a:pt x="11430" y="462280"/>
                    <a:pt x="0" y="405130"/>
                    <a:pt x="5080" y="360680"/>
                  </a:cubicBezTo>
                  <a:cubicBezTo>
                    <a:pt x="10160" y="316230"/>
                    <a:pt x="34290" y="262890"/>
                    <a:pt x="54610" y="229870"/>
                  </a:cubicBezTo>
                  <a:cubicBezTo>
                    <a:pt x="68580" y="207010"/>
                    <a:pt x="80010" y="193040"/>
                    <a:pt x="101600" y="176530"/>
                  </a:cubicBezTo>
                  <a:cubicBezTo>
                    <a:pt x="132080" y="152400"/>
                    <a:pt x="170180" y="132080"/>
                    <a:pt x="226060" y="111760"/>
                  </a:cubicBezTo>
                  <a:cubicBezTo>
                    <a:pt x="322580" y="74930"/>
                    <a:pt x="508000" y="0"/>
                    <a:pt x="645160" y="11430"/>
                  </a:cubicBezTo>
                  <a:cubicBezTo>
                    <a:pt x="786130" y="24130"/>
                    <a:pt x="967740" y="104140"/>
                    <a:pt x="1061720" y="190500"/>
                  </a:cubicBezTo>
                  <a:cubicBezTo>
                    <a:pt x="1137920" y="260350"/>
                    <a:pt x="1169670" y="347980"/>
                    <a:pt x="1203960" y="450850"/>
                  </a:cubicBezTo>
                  <a:cubicBezTo>
                    <a:pt x="1245870" y="580390"/>
                    <a:pt x="1254760" y="764540"/>
                    <a:pt x="1266190" y="913130"/>
                  </a:cubicBezTo>
                  <a:cubicBezTo>
                    <a:pt x="1276350" y="1051560"/>
                    <a:pt x="1264920" y="1178560"/>
                    <a:pt x="1273810" y="1316990"/>
                  </a:cubicBezTo>
                  <a:cubicBezTo>
                    <a:pt x="1283970" y="1463040"/>
                    <a:pt x="1297940" y="1621790"/>
                    <a:pt x="1327150" y="1765300"/>
                  </a:cubicBezTo>
                  <a:cubicBezTo>
                    <a:pt x="1355090" y="1902460"/>
                    <a:pt x="1386840" y="2045970"/>
                    <a:pt x="1442720" y="2161540"/>
                  </a:cubicBezTo>
                  <a:cubicBezTo>
                    <a:pt x="1493520" y="2266950"/>
                    <a:pt x="1548130" y="2367280"/>
                    <a:pt x="1638300" y="2437130"/>
                  </a:cubicBezTo>
                  <a:cubicBezTo>
                    <a:pt x="1738630" y="2514600"/>
                    <a:pt x="1898650" y="2561590"/>
                    <a:pt x="2029460" y="2585720"/>
                  </a:cubicBezTo>
                  <a:cubicBezTo>
                    <a:pt x="2151380" y="2608580"/>
                    <a:pt x="2246630" y="2602230"/>
                    <a:pt x="2395220" y="2588260"/>
                  </a:cubicBezTo>
                  <a:cubicBezTo>
                    <a:pt x="2633980" y="2565400"/>
                    <a:pt x="3067050" y="2437130"/>
                    <a:pt x="3318510" y="2400300"/>
                  </a:cubicBezTo>
                  <a:cubicBezTo>
                    <a:pt x="3491230" y="2374900"/>
                    <a:pt x="3614420" y="2360930"/>
                    <a:pt x="3756660" y="2360930"/>
                  </a:cubicBezTo>
                  <a:cubicBezTo>
                    <a:pt x="3891280" y="2360930"/>
                    <a:pt x="4024630" y="2368550"/>
                    <a:pt x="4150360" y="2399030"/>
                  </a:cubicBezTo>
                  <a:cubicBezTo>
                    <a:pt x="4273550" y="2428240"/>
                    <a:pt x="4398010" y="2489200"/>
                    <a:pt x="4504690" y="2538730"/>
                  </a:cubicBezTo>
                  <a:cubicBezTo>
                    <a:pt x="4598670" y="2583180"/>
                    <a:pt x="4674870" y="2626360"/>
                    <a:pt x="4761230" y="2678430"/>
                  </a:cubicBezTo>
                  <a:cubicBezTo>
                    <a:pt x="4855210" y="2734310"/>
                    <a:pt x="4927600" y="2794000"/>
                    <a:pt x="5046980" y="2865120"/>
                  </a:cubicBezTo>
                  <a:cubicBezTo>
                    <a:pt x="5236210" y="2976880"/>
                    <a:pt x="5605780" y="3166110"/>
                    <a:pt x="5801360" y="3263900"/>
                  </a:cubicBezTo>
                  <a:cubicBezTo>
                    <a:pt x="5923280" y="3324860"/>
                    <a:pt x="5995670" y="3360420"/>
                    <a:pt x="6099810" y="3406140"/>
                  </a:cubicBezTo>
                  <a:cubicBezTo>
                    <a:pt x="6209030" y="3454400"/>
                    <a:pt x="6297930" y="3496310"/>
                    <a:pt x="6441440" y="3545840"/>
                  </a:cubicBezTo>
                  <a:cubicBezTo>
                    <a:pt x="6677660" y="3627120"/>
                    <a:pt x="7090410" y="3750310"/>
                    <a:pt x="7391400" y="3815080"/>
                  </a:cubicBezTo>
                  <a:cubicBezTo>
                    <a:pt x="7658100" y="3872230"/>
                    <a:pt x="7976870" y="3919220"/>
                    <a:pt x="8155940" y="3929380"/>
                  </a:cubicBezTo>
                  <a:cubicBezTo>
                    <a:pt x="8252460" y="3934460"/>
                    <a:pt x="8335010" y="3876040"/>
                    <a:pt x="8380730" y="3920490"/>
                  </a:cubicBezTo>
                  <a:cubicBezTo>
                    <a:pt x="8455660" y="3991610"/>
                    <a:pt x="8446770" y="4438650"/>
                    <a:pt x="8380730" y="4504690"/>
                  </a:cubicBezTo>
                  <a:cubicBezTo>
                    <a:pt x="8346440" y="4538980"/>
                    <a:pt x="8294370" y="4508500"/>
                    <a:pt x="8225790" y="4504690"/>
                  </a:cubicBezTo>
                  <a:cubicBezTo>
                    <a:pt x="8084820" y="4497070"/>
                    <a:pt x="7760970" y="4460240"/>
                    <a:pt x="7584440" y="4436110"/>
                  </a:cubicBezTo>
                  <a:cubicBezTo>
                    <a:pt x="7458710" y="4419600"/>
                    <a:pt x="7399020" y="4414520"/>
                    <a:pt x="7263130" y="4384040"/>
                  </a:cubicBezTo>
                  <a:cubicBezTo>
                    <a:pt x="7018020" y="4329430"/>
                    <a:pt x="6499860" y="4184650"/>
                    <a:pt x="6245860" y="4097020"/>
                  </a:cubicBezTo>
                  <a:cubicBezTo>
                    <a:pt x="6088380" y="4043680"/>
                    <a:pt x="6024880" y="4014470"/>
                    <a:pt x="5872480" y="3944620"/>
                  </a:cubicBezTo>
                  <a:cubicBezTo>
                    <a:pt x="5617210" y="3827780"/>
                    <a:pt x="5100320" y="3569970"/>
                    <a:pt x="4866640" y="3436620"/>
                  </a:cubicBezTo>
                  <a:cubicBezTo>
                    <a:pt x="4735830" y="3361690"/>
                    <a:pt x="4672330" y="3308350"/>
                    <a:pt x="4569460" y="3246120"/>
                  </a:cubicBezTo>
                  <a:cubicBezTo>
                    <a:pt x="4460240" y="3180080"/>
                    <a:pt x="4338320" y="3102610"/>
                    <a:pt x="4227830" y="3053080"/>
                  </a:cubicBezTo>
                  <a:cubicBezTo>
                    <a:pt x="4132580" y="3009900"/>
                    <a:pt x="4051300" y="2974340"/>
                    <a:pt x="3952240" y="2956560"/>
                  </a:cubicBezTo>
                  <a:cubicBezTo>
                    <a:pt x="3845560" y="2937510"/>
                    <a:pt x="3750310" y="2940050"/>
                    <a:pt x="3608070" y="2952750"/>
                  </a:cubicBezTo>
                  <a:cubicBezTo>
                    <a:pt x="3373120" y="2974340"/>
                    <a:pt x="2948940" y="3093720"/>
                    <a:pt x="2682240" y="3131820"/>
                  </a:cubicBezTo>
                  <a:cubicBezTo>
                    <a:pt x="2480310" y="3159760"/>
                    <a:pt x="2324100" y="3186430"/>
                    <a:pt x="2148840" y="3180080"/>
                  </a:cubicBezTo>
                  <a:cubicBezTo>
                    <a:pt x="1978660" y="3173730"/>
                    <a:pt x="1785620" y="3139440"/>
                    <a:pt x="1647190" y="3094990"/>
                  </a:cubicBezTo>
                  <a:cubicBezTo>
                    <a:pt x="1541780" y="3060700"/>
                    <a:pt x="1469390" y="3028950"/>
                    <a:pt x="1380490" y="2964180"/>
                  </a:cubicBezTo>
                  <a:cubicBezTo>
                    <a:pt x="1266190" y="2881630"/>
                    <a:pt x="1132840" y="2748280"/>
                    <a:pt x="1040130" y="2614930"/>
                  </a:cubicBezTo>
                  <a:cubicBezTo>
                    <a:pt x="944880" y="2477770"/>
                    <a:pt x="869950" y="2288540"/>
                    <a:pt x="821690" y="2150110"/>
                  </a:cubicBezTo>
                  <a:cubicBezTo>
                    <a:pt x="784860" y="2044700"/>
                    <a:pt x="772160" y="1973580"/>
                    <a:pt x="751840" y="1861820"/>
                  </a:cubicBezTo>
                  <a:cubicBezTo>
                    <a:pt x="725170" y="1710690"/>
                    <a:pt x="701040" y="1488440"/>
                    <a:pt x="689610" y="1324610"/>
                  </a:cubicBezTo>
                  <a:cubicBezTo>
                    <a:pt x="680720" y="1187450"/>
                    <a:pt x="698500" y="1069340"/>
                    <a:pt x="683260" y="947420"/>
                  </a:cubicBezTo>
                  <a:cubicBezTo>
                    <a:pt x="669290" y="829310"/>
                    <a:pt x="674370" y="643890"/>
                    <a:pt x="605790" y="603250"/>
                  </a:cubicBezTo>
                  <a:cubicBezTo>
                    <a:pt x="541020" y="563880"/>
                    <a:pt x="378460" y="685800"/>
                    <a:pt x="295910" y="687070"/>
                  </a:cubicBezTo>
                  <a:cubicBezTo>
                    <a:pt x="241300" y="688340"/>
                    <a:pt x="200660" y="674370"/>
                    <a:pt x="160020" y="654050"/>
                  </a:cubicBezTo>
                  <a:cubicBezTo>
                    <a:pt x="119380" y="632460"/>
                    <a:pt x="80010" y="598170"/>
                    <a:pt x="54610" y="561340"/>
                  </a:cubicBezTo>
                  <a:cubicBezTo>
                    <a:pt x="29210" y="524510"/>
                    <a:pt x="10160" y="474980"/>
                    <a:pt x="5080" y="430530"/>
                  </a:cubicBezTo>
                  <a:cubicBezTo>
                    <a:pt x="0" y="386080"/>
                    <a:pt x="6350" y="334010"/>
                    <a:pt x="22860" y="292100"/>
                  </a:cubicBezTo>
                  <a:cubicBezTo>
                    <a:pt x="39370" y="250190"/>
                    <a:pt x="67310" y="207010"/>
                    <a:pt x="101600" y="176530"/>
                  </a:cubicBezTo>
                  <a:cubicBezTo>
                    <a:pt x="135890" y="146050"/>
                    <a:pt x="185420" y="124460"/>
                    <a:pt x="226060" y="111760"/>
                  </a:cubicBezTo>
                  <a:cubicBezTo>
                    <a:pt x="261620" y="100330"/>
                    <a:pt x="304800" y="76200"/>
                    <a:pt x="328930" y="97790"/>
                  </a:cubicBezTo>
                  <a:cubicBezTo>
                    <a:pt x="386080" y="148590"/>
                    <a:pt x="328930" y="687070"/>
                    <a:pt x="328930" y="687070"/>
                  </a:cubicBezTo>
                </a:path>
              </a:pathLst>
            </a:custGeom>
            <a:solidFill>
              <a:srgbClr val="1DAB9D">
                <a:alpha val="49804"/>
              </a:srgbClr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8" id="8"/>
          <p:cNvGrpSpPr/>
          <p:nvPr/>
        </p:nvGrpSpPr>
        <p:grpSpPr>
          <a:xfrm rot="0">
            <a:off x="14789468" y="121920"/>
            <a:ext cx="4023360" cy="2697480"/>
            <a:chOff x="0" y="0"/>
            <a:chExt cx="5364480" cy="3596640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-59690" y="-52070"/>
              <a:ext cx="5440680" cy="3681730"/>
            </a:xfrm>
            <a:custGeom>
              <a:avLst/>
              <a:gdLst/>
              <a:ahLst/>
              <a:cxnLst/>
              <a:rect r="r" b="b" t="t" l="l"/>
              <a:pathLst>
                <a:path h="3681730" w="5440680">
                  <a:moveTo>
                    <a:pt x="701040" y="102870"/>
                  </a:moveTo>
                  <a:cubicBezTo>
                    <a:pt x="739140" y="858520"/>
                    <a:pt x="891540" y="934720"/>
                    <a:pt x="1004570" y="1014730"/>
                  </a:cubicBezTo>
                  <a:cubicBezTo>
                    <a:pt x="1111250" y="1090930"/>
                    <a:pt x="1221740" y="1165860"/>
                    <a:pt x="1338580" y="1202690"/>
                  </a:cubicBezTo>
                  <a:cubicBezTo>
                    <a:pt x="1451610" y="1238250"/>
                    <a:pt x="1582420" y="1245870"/>
                    <a:pt x="1692910" y="1235710"/>
                  </a:cubicBezTo>
                  <a:cubicBezTo>
                    <a:pt x="1794510" y="1226820"/>
                    <a:pt x="1851660" y="1201420"/>
                    <a:pt x="1979930" y="1156970"/>
                  </a:cubicBezTo>
                  <a:cubicBezTo>
                    <a:pt x="2259330" y="1059180"/>
                    <a:pt x="2994660" y="684530"/>
                    <a:pt x="3280410" y="603250"/>
                  </a:cubicBezTo>
                  <a:cubicBezTo>
                    <a:pt x="3413760" y="565150"/>
                    <a:pt x="3478530" y="551180"/>
                    <a:pt x="3582670" y="556260"/>
                  </a:cubicBezTo>
                  <a:cubicBezTo>
                    <a:pt x="3694430" y="561340"/>
                    <a:pt x="3820160" y="596900"/>
                    <a:pt x="3928110" y="643890"/>
                  </a:cubicBezTo>
                  <a:cubicBezTo>
                    <a:pt x="4038600" y="692150"/>
                    <a:pt x="4147820" y="773430"/>
                    <a:pt x="4237990" y="845820"/>
                  </a:cubicBezTo>
                  <a:cubicBezTo>
                    <a:pt x="4318000" y="910590"/>
                    <a:pt x="4381500" y="977900"/>
                    <a:pt x="4447540" y="1051560"/>
                  </a:cubicBezTo>
                  <a:cubicBezTo>
                    <a:pt x="4516120" y="1127760"/>
                    <a:pt x="4580890" y="1210310"/>
                    <a:pt x="4643120" y="1297940"/>
                  </a:cubicBezTo>
                  <a:cubicBezTo>
                    <a:pt x="4709160" y="1390650"/>
                    <a:pt x="4782820" y="1490980"/>
                    <a:pt x="4831080" y="1596390"/>
                  </a:cubicBezTo>
                  <a:cubicBezTo>
                    <a:pt x="4879340" y="1699260"/>
                    <a:pt x="4907280" y="1816100"/>
                    <a:pt x="4935220" y="1922780"/>
                  </a:cubicBezTo>
                  <a:cubicBezTo>
                    <a:pt x="4960620" y="2021840"/>
                    <a:pt x="4968240" y="2114550"/>
                    <a:pt x="4994910" y="2213610"/>
                  </a:cubicBezTo>
                  <a:cubicBezTo>
                    <a:pt x="5022850" y="2320290"/>
                    <a:pt x="5063490" y="2435860"/>
                    <a:pt x="5101590" y="2540000"/>
                  </a:cubicBezTo>
                  <a:cubicBezTo>
                    <a:pt x="5137150" y="2636520"/>
                    <a:pt x="5177790" y="2716530"/>
                    <a:pt x="5213350" y="2815590"/>
                  </a:cubicBezTo>
                  <a:cubicBezTo>
                    <a:pt x="5252720" y="2926080"/>
                    <a:pt x="5298440" y="3048000"/>
                    <a:pt x="5325110" y="3173730"/>
                  </a:cubicBezTo>
                  <a:cubicBezTo>
                    <a:pt x="5353050" y="3308350"/>
                    <a:pt x="5440680" y="3526790"/>
                    <a:pt x="5373370" y="3597910"/>
                  </a:cubicBezTo>
                  <a:cubicBezTo>
                    <a:pt x="5293360" y="3681730"/>
                    <a:pt x="4859020" y="3634740"/>
                    <a:pt x="4790440" y="3562350"/>
                  </a:cubicBezTo>
                  <a:cubicBezTo>
                    <a:pt x="4753610" y="3524250"/>
                    <a:pt x="4795520" y="3459480"/>
                    <a:pt x="4786630" y="3395980"/>
                  </a:cubicBezTo>
                  <a:cubicBezTo>
                    <a:pt x="4773930" y="3308350"/>
                    <a:pt x="4744720" y="3208020"/>
                    <a:pt x="4705350" y="3084830"/>
                  </a:cubicBezTo>
                  <a:cubicBezTo>
                    <a:pt x="4645660" y="2899410"/>
                    <a:pt x="4498340" y="2594610"/>
                    <a:pt x="4441190" y="2396490"/>
                  </a:cubicBezTo>
                  <a:cubicBezTo>
                    <a:pt x="4399280" y="2252980"/>
                    <a:pt x="4404360" y="2134870"/>
                    <a:pt x="4363720" y="2014220"/>
                  </a:cubicBezTo>
                  <a:cubicBezTo>
                    <a:pt x="4324350" y="1896110"/>
                    <a:pt x="4265930" y="1781810"/>
                    <a:pt x="4201160" y="1680210"/>
                  </a:cubicBezTo>
                  <a:cubicBezTo>
                    <a:pt x="4137660" y="1581150"/>
                    <a:pt x="4057650" y="1490980"/>
                    <a:pt x="3980180" y="1409700"/>
                  </a:cubicBezTo>
                  <a:cubicBezTo>
                    <a:pt x="3907790" y="1333500"/>
                    <a:pt x="3837940" y="1247140"/>
                    <a:pt x="3750310" y="1205230"/>
                  </a:cubicBezTo>
                  <a:cubicBezTo>
                    <a:pt x="3663950" y="1163320"/>
                    <a:pt x="3581400" y="1141730"/>
                    <a:pt x="3456940" y="1156970"/>
                  </a:cubicBezTo>
                  <a:cubicBezTo>
                    <a:pt x="3216910" y="1187450"/>
                    <a:pt x="2679700" y="1502410"/>
                    <a:pt x="2439670" y="1601470"/>
                  </a:cubicBezTo>
                  <a:cubicBezTo>
                    <a:pt x="2308860" y="1654810"/>
                    <a:pt x="2235200" y="1686560"/>
                    <a:pt x="2134870" y="1719580"/>
                  </a:cubicBezTo>
                  <a:cubicBezTo>
                    <a:pt x="2038350" y="1751330"/>
                    <a:pt x="1949450" y="1783080"/>
                    <a:pt x="1847850" y="1799590"/>
                  </a:cubicBezTo>
                  <a:cubicBezTo>
                    <a:pt x="1738630" y="1817370"/>
                    <a:pt x="1612900" y="1823720"/>
                    <a:pt x="1502410" y="1818640"/>
                  </a:cubicBezTo>
                  <a:cubicBezTo>
                    <a:pt x="1400810" y="1813560"/>
                    <a:pt x="1309370" y="1804670"/>
                    <a:pt x="1210310" y="1776730"/>
                  </a:cubicBezTo>
                  <a:cubicBezTo>
                    <a:pt x="1099820" y="1744980"/>
                    <a:pt x="981710" y="1691640"/>
                    <a:pt x="875030" y="1629410"/>
                  </a:cubicBezTo>
                  <a:cubicBezTo>
                    <a:pt x="765810" y="1565910"/>
                    <a:pt x="670560" y="1503680"/>
                    <a:pt x="566420" y="1400810"/>
                  </a:cubicBezTo>
                  <a:cubicBezTo>
                    <a:pt x="424180" y="1258570"/>
                    <a:pt x="210820" y="1038860"/>
                    <a:pt x="134620" y="821690"/>
                  </a:cubicBezTo>
                  <a:cubicBezTo>
                    <a:pt x="58420" y="605790"/>
                    <a:pt x="0" y="217170"/>
                    <a:pt x="110490" y="102870"/>
                  </a:cubicBezTo>
                  <a:cubicBezTo>
                    <a:pt x="210820" y="0"/>
                    <a:pt x="701040" y="102870"/>
                    <a:pt x="701040" y="102870"/>
                  </a:cubicBezTo>
                </a:path>
              </a:pathLst>
            </a:custGeom>
            <a:solidFill>
              <a:srgbClr val="1AC8DB">
                <a:alpha val="49804"/>
              </a:srgbClr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10" id="10"/>
          <p:cNvGrpSpPr/>
          <p:nvPr/>
        </p:nvGrpSpPr>
        <p:grpSpPr>
          <a:xfrm rot="0">
            <a:off x="95250" y="7557135"/>
            <a:ext cx="5023485" cy="3130867"/>
            <a:chOff x="0" y="0"/>
            <a:chExt cx="6697980" cy="4174490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50800"/>
              <a:ext cx="6711950" cy="4137660"/>
            </a:xfrm>
            <a:custGeom>
              <a:avLst/>
              <a:gdLst/>
              <a:ahLst/>
              <a:cxnLst/>
              <a:rect r="r" b="b" t="t" l="l"/>
              <a:pathLst>
                <a:path h="4137660" w="6711950">
                  <a:moveTo>
                    <a:pt x="179070" y="0"/>
                  </a:moveTo>
                  <a:cubicBezTo>
                    <a:pt x="426720" y="58420"/>
                    <a:pt x="613410" y="90170"/>
                    <a:pt x="722630" y="161290"/>
                  </a:cubicBezTo>
                  <a:cubicBezTo>
                    <a:pt x="824230" y="227330"/>
                    <a:pt x="919480" y="327660"/>
                    <a:pt x="966470" y="434340"/>
                  </a:cubicBezTo>
                  <a:cubicBezTo>
                    <a:pt x="1014730" y="542290"/>
                    <a:pt x="1007110" y="683260"/>
                    <a:pt x="1005840" y="808990"/>
                  </a:cubicBezTo>
                  <a:cubicBezTo>
                    <a:pt x="1004570" y="937260"/>
                    <a:pt x="967740" y="1074420"/>
                    <a:pt x="958850" y="1195070"/>
                  </a:cubicBezTo>
                  <a:cubicBezTo>
                    <a:pt x="949960" y="1301750"/>
                    <a:pt x="946150" y="1398270"/>
                    <a:pt x="948690" y="1498600"/>
                  </a:cubicBezTo>
                  <a:cubicBezTo>
                    <a:pt x="951230" y="1597660"/>
                    <a:pt x="947420" y="1681480"/>
                    <a:pt x="974090" y="1795780"/>
                  </a:cubicBezTo>
                  <a:cubicBezTo>
                    <a:pt x="1013460" y="1965960"/>
                    <a:pt x="1132840" y="2247900"/>
                    <a:pt x="1215390" y="2405380"/>
                  </a:cubicBezTo>
                  <a:cubicBezTo>
                    <a:pt x="1271270" y="2513330"/>
                    <a:pt x="1304290" y="2607310"/>
                    <a:pt x="1386840" y="2664460"/>
                  </a:cubicBezTo>
                  <a:cubicBezTo>
                    <a:pt x="1477010" y="2726690"/>
                    <a:pt x="1610360" y="2738120"/>
                    <a:pt x="1751330" y="2743200"/>
                  </a:cubicBezTo>
                  <a:cubicBezTo>
                    <a:pt x="1941830" y="2749550"/>
                    <a:pt x="2207260" y="2680970"/>
                    <a:pt x="2428240" y="2645410"/>
                  </a:cubicBezTo>
                  <a:cubicBezTo>
                    <a:pt x="2641600" y="2611120"/>
                    <a:pt x="2880360" y="2573020"/>
                    <a:pt x="3055620" y="2534920"/>
                  </a:cubicBezTo>
                  <a:cubicBezTo>
                    <a:pt x="3182620" y="2506980"/>
                    <a:pt x="3272790" y="2486660"/>
                    <a:pt x="3382010" y="2451100"/>
                  </a:cubicBezTo>
                  <a:cubicBezTo>
                    <a:pt x="3496310" y="2414270"/>
                    <a:pt x="3610610" y="2343150"/>
                    <a:pt x="3724910" y="2313940"/>
                  </a:cubicBezTo>
                  <a:cubicBezTo>
                    <a:pt x="3832860" y="2286000"/>
                    <a:pt x="3942080" y="2266950"/>
                    <a:pt x="4048760" y="2273300"/>
                  </a:cubicBezTo>
                  <a:cubicBezTo>
                    <a:pt x="4155440" y="2279650"/>
                    <a:pt x="4263390" y="2317750"/>
                    <a:pt x="4363720" y="2353310"/>
                  </a:cubicBezTo>
                  <a:cubicBezTo>
                    <a:pt x="4462780" y="2387600"/>
                    <a:pt x="4563110" y="2421890"/>
                    <a:pt x="4646930" y="2480310"/>
                  </a:cubicBezTo>
                  <a:cubicBezTo>
                    <a:pt x="4732020" y="2538730"/>
                    <a:pt x="4800600" y="2618740"/>
                    <a:pt x="4869180" y="2702560"/>
                  </a:cubicBezTo>
                  <a:cubicBezTo>
                    <a:pt x="4942840" y="2791460"/>
                    <a:pt x="4983480" y="2924810"/>
                    <a:pt x="5069840" y="3001010"/>
                  </a:cubicBezTo>
                  <a:cubicBezTo>
                    <a:pt x="5153660" y="3075940"/>
                    <a:pt x="5280660" y="3101340"/>
                    <a:pt x="5378450" y="3158490"/>
                  </a:cubicBezTo>
                  <a:cubicBezTo>
                    <a:pt x="5472430" y="3213100"/>
                    <a:pt x="5543550" y="3295650"/>
                    <a:pt x="5646420" y="3333750"/>
                  </a:cubicBezTo>
                  <a:cubicBezTo>
                    <a:pt x="5763260" y="3375660"/>
                    <a:pt x="5923280" y="3351530"/>
                    <a:pt x="6049010" y="3380740"/>
                  </a:cubicBezTo>
                  <a:cubicBezTo>
                    <a:pt x="6167120" y="3408680"/>
                    <a:pt x="6303010" y="3481070"/>
                    <a:pt x="6383020" y="3500120"/>
                  </a:cubicBezTo>
                  <a:cubicBezTo>
                    <a:pt x="6426200" y="3510280"/>
                    <a:pt x="6456680" y="3484880"/>
                    <a:pt x="6487160" y="3511550"/>
                  </a:cubicBezTo>
                  <a:cubicBezTo>
                    <a:pt x="6560820" y="3573780"/>
                    <a:pt x="6711950" y="4000500"/>
                    <a:pt x="6647180" y="4072890"/>
                  </a:cubicBezTo>
                  <a:cubicBezTo>
                    <a:pt x="6588760" y="4137660"/>
                    <a:pt x="6327140" y="4020820"/>
                    <a:pt x="6186170" y="3990340"/>
                  </a:cubicBezTo>
                  <a:cubicBezTo>
                    <a:pt x="6065520" y="3963670"/>
                    <a:pt x="5961380" y="3928110"/>
                    <a:pt x="5853430" y="3903980"/>
                  </a:cubicBezTo>
                  <a:cubicBezTo>
                    <a:pt x="5753100" y="3881120"/>
                    <a:pt x="5657850" y="3874770"/>
                    <a:pt x="5558790" y="3849370"/>
                  </a:cubicBezTo>
                  <a:cubicBezTo>
                    <a:pt x="5454650" y="3822700"/>
                    <a:pt x="5363210" y="3798570"/>
                    <a:pt x="5245100" y="3745230"/>
                  </a:cubicBezTo>
                  <a:cubicBezTo>
                    <a:pt x="5071110" y="3666490"/>
                    <a:pt x="4766310" y="3509010"/>
                    <a:pt x="4632960" y="3384550"/>
                  </a:cubicBezTo>
                  <a:cubicBezTo>
                    <a:pt x="4545330" y="3303270"/>
                    <a:pt x="4530090" y="3211830"/>
                    <a:pt x="4462780" y="3133090"/>
                  </a:cubicBezTo>
                  <a:cubicBezTo>
                    <a:pt x="4392930" y="3050540"/>
                    <a:pt x="4311650" y="2954020"/>
                    <a:pt x="4217670" y="2901950"/>
                  </a:cubicBezTo>
                  <a:cubicBezTo>
                    <a:pt x="4124960" y="2851150"/>
                    <a:pt x="4006850" y="2813050"/>
                    <a:pt x="3905250" y="2823210"/>
                  </a:cubicBezTo>
                  <a:cubicBezTo>
                    <a:pt x="3802380" y="2833370"/>
                    <a:pt x="3708400" y="2927350"/>
                    <a:pt x="3606800" y="2967990"/>
                  </a:cubicBezTo>
                  <a:cubicBezTo>
                    <a:pt x="3505200" y="3008630"/>
                    <a:pt x="3429000" y="3034030"/>
                    <a:pt x="3295650" y="3065780"/>
                  </a:cubicBezTo>
                  <a:cubicBezTo>
                    <a:pt x="3067050" y="3121660"/>
                    <a:pt x="2589530" y="3180080"/>
                    <a:pt x="2345690" y="3228340"/>
                  </a:cubicBezTo>
                  <a:cubicBezTo>
                    <a:pt x="2193290" y="3258820"/>
                    <a:pt x="2092960" y="3298190"/>
                    <a:pt x="1973580" y="3310890"/>
                  </a:cubicBezTo>
                  <a:cubicBezTo>
                    <a:pt x="1864360" y="3322320"/>
                    <a:pt x="1761490" y="3319780"/>
                    <a:pt x="1658620" y="3307080"/>
                  </a:cubicBezTo>
                  <a:cubicBezTo>
                    <a:pt x="1555750" y="3294380"/>
                    <a:pt x="1454150" y="3271520"/>
                    <a:pt x="1356360" y="3238500"/>
                  </a:cubicBezTo>
                  <a:cubicBezTo>
                    <a:pt x="1256030" y="3205480"/>
                    <a:pt x="1151890" y="3163570"/>
                    <a:pt x="1064260" y="3108960"/>
                  </a:cubicBezTo>
                  <a:cubicBezTo>
                    <a:pt x="979170" y="3055620"/>
                    <a:pt x="895350" y="2994660"/>
                    <a:pt x="833120" y="2914650"/>
                  </a:cubicBezTo>
                  <a:cubicBezTo>
                    <a:pt x="767080" y="2830830"/>
                    <a:pt x="735330" y="2733040"/>
                    <a:pt x="681990" y="2613660"/>
                  </a:cubicBezTo>
                  <a:cubicBezTo>
                    <a:pt x="608330" y="2449830"/>
                    <a:pt x="494030" y="2180590"/>
                    <a:pt x="445770" y="2014220"/>
                  </a:cubicBezTo>
                  <a:cubicBezTo>
                    <a:pt x="412750" y="1901190"/>
                    <a:pt x="401320" y="1827530"/>
                    <a:pt x="388620" y="1723390"/>
                  </a:cubicBezTo>
                  <a:cubicBezTo>
                    <a:pt x="373380" y="1606550"/>
                    <a:pt x="363220" y="1469390"/>
                    <a:pt x="365760" y="1348740"/>
                  </a:cubicBezTo>
                  <a:cubicBezTo>
                    <a:pt x="368300" y="1234440"/>
                    <a:pt x="375920" y="1125220"/>
                    <a:pt x="398780" y="1016000"/>
                  </a:cubicBezTo>
                  <a:cubicBezTo>
                    <a:pt x="421640" y="905510"/>
                    <a:pt x="538480" y="756920"/>
                    <a:pt x="501650" y="688340"/>
                  </a:cubicBezTo>
                  <a:cubicBezTo>
                    <a:pt x="466090" y="622300"/>
                    <a:pt x="283210" y="621030"/>
                    <a:pt x="199390" y="601980"/>
                  </a:cubicBezTo>
                  <a:cubicBezTo>
                    <a:pt x="140970" y="588010"/>
                    <a:pt x="76200" y="613410"/>
                    <a:pt x="50800" y="575310"/>
                  </a:cubicBezTo>
                  <a:cubicBezTo>
                    <a:pt x="0" y="499110"/>
                    <a:pt x="179070" y="0"/>
                    <a:pt x="179070" y="0"/>
                  </a:cubicBezTo>
                </a:path>
              </a:pathLst>
            </a:custGeom>
            <a:solidFill>
              <a:srgbClr val="1AC8DB">
                <a:alpha val="49804"/>
              </a:srgbClr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12" id="12"/>
          <p:cNvGrpSpPr/>
          <p:nvPr/>
        </p:nvGrpSpPr>
        <p:grpSpPr>
          <a:xfrm rot="0">
            <a:off x="0" y="7827645"/>
            <a:ext cx="4396740" cy="3006090"/>
            <a:chOff x="0" y="0"/>
            <a:chExt cx="5862320" cy="4008120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49530" y="50800"/>
              <a:ext cx="5800090" cy="3937000"/>
            </a:xfrm>
            <a:custGeom>
              <a:avLst/>
              <a:gdLst/>
              <a:ahLst/>
              <a:cxnLst/>
              <a:rect r="r" b="b" t="t" l="l"/>
              <a:pathLst>
                <a:path h="3937000" w="5800090">
                  <a:moveTo>
                    <a:pt x="425450" y="0"/>
                  </a:moveTo>
                  <a:cubicBezTo>
                    <a:pt x="600710" y="134620"/>
                    <a:pt x="701040" y="217170"/>
                    <a:pt x="745490" y="304800"/>
                  </a:cubicBezTo>
                  <a:cubicBezTo>
                    <a:pt x="789940" y="393700"/>
                    <a:pt x="803910" y="505460"/>
                    <a:pt x="803910" y="613410"/>
                  </a:cubicBezTo>
                  <a:cubicBezTo>
                    <a:pt x="803910" y="732790"/>
                    <a:pt x="764540" y="847090"/>
                    <a:pt x="731520" y="990600"/>
                  </a:cubicBezTo>
                  <a:cubicBezTo>
                    <a:pt x="687070" y="1184910"/>
                    <a:pt x="534670" y="1497330"/>
                    <a:pt x="551180" y="1670050"/>
                  </a:cubicBezTo>
                  <a:cubicBezTo>
                    <a:pt x="561340" y="1781810"/>
                    <a:pt x="631190" y="1849120"/>
                    <a:pt x="678180" y="1936750"/>
                  </a:cubicBezTo>
                  <a:cubicBezTo>
                    <a:pt x="726440" y="2026920"/>
                    <a:pt x="774700" y="2114550"/>
                    <a:pt x="839470" y="2204720"/>
                  </a:cubicBezTo>
                  <a:cubicBezTo>
                    <a:pt x="914400" y="2308860"/>
                    <a:pt x="1018540" y="2425700"/>
                    <a:pt x="1112520" y="2520950"/>
                  </a:cubicBezTo>
                  <a:cubicBezTo>
                    <a:pt x="1200150" y="2608580"/>
                    <a:pt x="1280160" y="2716530"/>
                    <a:pt x="1381760" y="2755900"/>
                  </a:cubicBezTo>
                  <a:cubicBezTo>
                    <a:pt x="1478280" y="2794000"/>
                    <a:pt x="1576070" y="2771140"/>
                    <a:pt x="1701800" y="2764790"/>
                  </a:cubicBezTo>
                  <a:cubicBezTo>
                    <a:pt x="1885950" y="2755900"/>
                    <a:pt x="2131060" y="2706370"/>
                    <a:pt x="2376170" y="2680970"/>
                  </a:cubicBezTo>
                  <a:cubicBezTo>
                    <a:pt x="2669540" y="2650490"/>
                    <a:pt x="3061970" y="2636520"/>
                    <a:pt x="3343910" y="2597150"/>
                  </a:cubicBezTo>
                  <a:cubicBezTo>
                    <a:pt x="3564890" y="2566670"/>
                    <a:pt x="3766820" y="2506980"/>
                    <a:pt x="3933190" y="2482850"/>
                  </a:cubicBezTo>
                  <a:cubicBezTo>
                    <a:pt x="4053840" y="2465070"/>
                    <a:pt x="4145280" y="2448560"/>
                    <a:pt x="4248150" y="2452370"/>
                  </a:cubicBezTo>
                  <a:cubicBezTo>
                    <a:pt x="4348480" y="2456180"/>
                    <a:pt x="4448810" y="2472690"/>
                    <a:pt x="4545330" y="2500630"/>
                  </a:cubicBezTo>
                  <a:cubicBezTo>
                    <a:pt x="4645660" y="2529840"/>
                    <a:pt x="4747260" y="2569210"/>
                    <a:pt x="4839970" y="2627630"/>
                  </a:cubicBezTo>
                  <a:cubicBezTo>
                    <a:pt x="4939030" y="2689860"/>
                    <a:pt x="5035550" y="2783840"/>
                    <a:pt x="5115560" y="2868930"/>
                  </a:cubicBezTo>
                  <a:cubicBezTo>
                    <a:pt x="5189220" y="2947670"/>
                    <a:pt x="5219700" y="3041650"/>
                    <a:pt x="5307330" y="3119120"/>
                  </a:cubicBezTo>
                  <a:cubicBezTo>
                    <a:pt x="5420360" y="3219450"/>
                    <a:pt x="5726430" y="3263900"/>
                    <a:pt x="5761990" y="3389630"/>
                  </a:cubicBezTo>
                  <a:cubicBezTo>
                    <a:pt x="5800090" y="3521710"/>
                    <a:pt x="5612130" y="3869690"/>
                    <a:pt x="5492750" y="3906520"/>
                  </a:cubicBezTo>
                  <a:cubicBezTo>
                    <a:pt x="5392420" y="3937000"/>
                    <a:pt x="5240020" y="3792220"/>
                    <a:pt x="5128260" y="3710940"/>
                  </a:cubicBezTo>
                  <a:cubicBezTo>
                    <a:pt x="5013960" y="3627120"/>
                    <a:pt x="4908550" y="3509010"/>
                    <a:pt x="4817110" y="3409950"/>
                  </a:cubicBezTo>
                  <a:cubicBezTo>
                    <a:pt x="4737100" y="3323590"/>
                    <a:pt x="4695190" y="3215640"/>
                    <a:pt x="4607560" y="3153410"/>
                  </a:cubicBezTo>
                  <a:cubicBezTo>
                    <a:pt x="4517390" y="3089910"/>
                    <a:pt x="4390390" y="3051810"/>
                    <a:pt x="4281170" y="3036570"/>
                  </a:cubicBezTo>
                  <a:cubicBezTo>
                    <a:pt x="4177030" y="3022600"/>
                    <a:pt x="4071620" y="3046730"/>
                    <a:pt x="3967480" y="3059430"/>
                  </a:cubicBezTo>
                  <a:cubicBezTo>
                    <a:pt x="3863340" y="3073400"/>
                    <a:pt x="3765550" y="3101340"/>
                    <a:pt x="3656330" y="3116580"/>
                  </a:cubicBezTo>
                  <a:cubicBezTo>
                    <a:pt x="3538220" y="3133090"/>
                    <a:pt x="3402330" y="3136900"/>
                    <a:pt x="3282950" y="3153410"/>
                  </a:cubicBezTo>
                  <a:cubicBezTo>
                    <a:pt x="3173730" y="3168650"/>
                    <a:pt x="3092450" y="3190240"/>
                    <a:pt x="2969260" y="3206750"/>
                  </a:cubicBezTo>
                  <a:cubicBezTo>
                    <a:pt x="2792730" y="3229610"/>
                    <a:pt x="2542540" y="3241040"/>
                    <a:pt x="2325370" y="3263900"/>
                  </a:cubicBezTo>
                  <a:cubicBezTo>
                    <a:pt x="2103120" y="3288030"/>
                    <a:pt x="1832610" y="3348990"/>
                    <a:pt x="1653540" y="3348990"/>
                  </a:cubicBezTo>
                  <a:cubicBezTo>
                    <a:pt x="1534160" y="3348990"/>
                    <a:pt x="1452880" y="3336290"/>
                    <a:pt x="1355090" y="3312160"/>
                  </a:cubicBezTo>
                  <a:cubicBezTo>
                    <a:pt x="1257300" y="3288030"/>
                    <a:pt x="1159510" y="3255010"/>
                    <a:pt x="1068070" y="3206750"/>
                  </a:cubicBezTo>
                  <a:cubicBezTo>
                    <a:pt x="971550" y="3155950"/>
                    <a:pt x="872490" y="3082290"/>
                    <a:pt x="792480" y="3007360"/>
                  </a:cubicBezTo>
                  <a:cubicBezTo>
                    <a:pt x="717550" y="2936240"/>
                    <a:pt x="668020" y="2848610"/>
                    <a:pt x="599440" y="2772410"/>
                  </a:cubicBezTo>
                  <a:cubicBezTo>
                    <a:pt x="528320" y="2694940"/>
                    <a:pt x="438150" y="2632710"/>
                    <a:pt x="372110" y="2548890"/>
                  </a:cubicBezTo>
                  <a:cubicBezTo>
                    <a:pt x="303530" y="2461260"/>
                    <a:pt x="245110" y="2359660"/>
                    <a:pt x="195580" y="2255520"/>
                  </a:cubicBezTo>
                  <a:cubicBezTo>
                    <a:pt x="143510" y="2146300"/>
                    <a:pt x="101600" y="2021840"/>
                    <a:pt x="68580" y="1906270"/>
                  </a:cubicBezTo>
                  <a:cubicBezTo>
                    <a:pt x="38100" y="1797050"/>
                    <a:pt x="2540" y="1691640"/>
                    <a:pt x="1270" y="1581150"/>
                  </a:cubicBezTo>
                  <a:cubicBezTo>
                    <a:pt x="0" y="1465580"/>
                    <a:pt x="35560" y="1334770"/>
                    <a:pt x="64770" y="1224280"/>
                  </a:cubicBezTo>
                  <a:cubicBezTo>
                    <a:pt x="91440" y="1123950"/>
                    <a:pt x="143510" y="1047750"/>
                    <a:pt x="166370" y="944880"/>
                  </a:cubicBezTo>
                  <a:cubicBezTo>
                    <a:pt x="191770" y="828040"/>
                    <a:pt x="237490" y="632460"/>
                    <a:pt x="200660" y="557530"/>
                  </a:cubicBezTo>
                  <a:cubicBezTo>
                    <a:pt x="179070" y="511810"/>
                    <a:pt x="90170" y="523240"/>
                    <a:pt x="82550" y="480060"/>
                  </a:cubicBezTo>
                  <a:cubicBezTo>
                    <a:pt x="66040" y="392430"/>
                    <a:pt x="425450" y="0"/>
                    <a:pt x="425450" y="0"/>
                  </a:cubicBezTo>
                </a:path>
              </a:pathLst>
            </a:custGeom>
            <a:solidFill>
              <a:srgbClr val="4E4E4E">
                <a:alpha val="49804"/>
              </a:srgbClr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14" id="14"/>
          <p:cNvGrpSpPr/>
          <p:nvPr/>
        </p:nvGrpSpPr>
        <p:grpSpPr>
          <a:xfrm rot="0">
            <a:off x="15347632" y="-180975"/>
            <a:ext cx="3441383" cy="1892617"/>
            <a:chOff x="0" y="0"/>
            <a:chExt cx="4588510" cy="2523490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8890" y="49530"/>
              <a:ext cx="4537710" cy="2426970"/>
            </a:xfrm>
            <a:custGeom>
              <a:avLst/>
              <a:gdLst/>
              <a:ahLst/>
              <a:cxnLst/>
              <a:rect r="r" b="b" t="t" l="l"/>
              <a:pathLst>
                <a:path h="2426970" w="4537710">
                  <a:moveTo>
                    <a:pt x="626110" y="367030"/>
                  </a:moveTo>
                  <a:cubicBezTo>
                    <a:pt x="679450" y="708660"/>
                    <a:pt x="681990" y="871220"/>
                    <a:pt x="750570" y="915670"/>
                  </a:cubicBezTo>
                  <a:cubicBezTo>
                    <a:pt x="820420" y="961390"/>
                    <a:pt x="984250" y="915670"/>
                    <a:pt x="1080770" y="872490"/>
                  </a:cubicBezTo>
                  <a:cubicBezTo>
                    <a:pt x="1174750" y="829310"/>
                    <a:pt x="1231900" y="732790"/>
                    <a:pt x="1323340" y="657860"/>
                  </a:cubicBezTo>
                  <a:cubicBezTo>
                    <a:pt x="1432560" y="567690"/>
                    <a:pt x="1579880" y="458470"/>
                    <a:pt x="1696720" y="374650"/>
                  </a:cubicBezTo>
                  <a:cubicBezTo>
                    <a:pt x="1797050" y="303530"/>
                    <a:pt x="1878330" y="240030"/>
                    <a:pt x="1982470" y="185420"/>
                  </a:cubicBezTo>
                  <a:cubicBezTo>
                    <a:pt x="2095500" y="127000"/>
                    <a:pt x="2230120" y="69850"/>
                    <a:pt x="2354580" y="39370"/>
                  </a:cubicBezTo>
                  <a:cubicBezTo>
                    <a:pt x="2470150" y="10160"/>
                    <a:pt x="2586990" y="0"/>
                    <a:pt x="2702560" y="1270"/>
                  </a:cubicBezTo>
                  <a:cubicBezTo>
                    <a:pt x="2816860" y="2540"/>
                    <a:pt x="2934970" y="26670"/>
                    <a:pt x="3045460" y="49530"/>
                  </a:cubicBezTo>
                  <a:cubicBezTo>
                    <a:pt x="3150870" y="71120"/>
                    <a:pt x="3251200" y="90170"/>
                    <a:pt x="3351530" y="132080"/>
                  </a:cubicBezTo>
                  <a:cubicBezTo>
                    <a:pt x="3459480" y="176530"/>
                    <a:pt x="3572510" y="240030"/>
                    <a:pt x="3669030" y="316230"/>
                  </a:cubicBezTo>
                  <a:cubicBezTo>
                    <a:pt x="3769360" y="394970"/>
                    <a:pt x="3869690" y="504190"/>
                    <a:pt x="3940810" y="601980"/>
                  </a:cubicBezTo>
                  <a:cubicBezTo>
                    <a:pt x="4003040" y="688340"/>
                    <a:pt x="4044950" y="773430"/>
                    <a:pt x="4083050" y="866140"/>
                  </a:cubicBezTo>
                  <a:cubicBezTo>
                    <a:pt x="4121150" y="960120"/>
                    <a:pt x="4141470" y="1061720"/>
                    <a:pt x="4166870" y="1163320"/>
                  </a:cubicBezTo>
                  <a:cubicBezTo>
                    <a:pt x="4193540" y="1270000"/>
                    <a:pt x="4210050" y="1384300"/>
                    <a:pt x="4237990" y="1490980"/>
                  </a:cubicBezTo>
                  <a:cubicBezTo>
                    <a:pt x="4265930" y="1595120"/>
                    <a:pt x="4282440" y="1715770"/>
                    <a:pt x="4335780" y="1798320"/>
                  </a:cubicBezTo>
                  <a:cubicBezTo>
                    <a:pt x="4384040" y="1871980"/>
                    <a:pt x="4522470" y="1896110"/>
                    <a:pt x="4528820" y="1971040"/>
                  </a:cubicBezTo>
                  <a:cubicBezTo>
                    <a:pt x="4537710" y="2082800"/>
                    <a:pt x="4282440" y="2419350"/>
                    <a:pt x="4157980" y="2423160"/>
                  </a:cubicBezTo>
                  <a:cubicBezTo>
                    <a:pt x="4038600" y="2426970"/>
                    <a:pt x="3874770" y="2160270"/>
                    <a:pt x="3796030" y="2026920"/>
                  </a:cubicBezTo>
                  <a:cubicBezTo>
                    <a:pt x="3733800" y="1920240"/>
                    <a:pt x="3716020" y="1809750"/>
                    <a:pt x="3689350" y="1703070"/>
                  </a:cubicBezTo>
                  <a:cubicBezTo>
                    <a:pt x="3663950" y="1602740"/>
                    <a:pt x="3656330" y="1501140"/>
                    <a:pt x="3634740" y="1403350"/>
                  </a:cubicBezTo>
                  <a:cubicBezTo>
                    <a:pt x="3613150" y="1306830"/>
                    <a:pt x="3599180" y="1206500"/>
                    <a:pt x="3558540" y="1116330"/>
                  </a:cubicBezTo>
                  <a:cubicBezTo>
                    <a:pt x="3517900" y="1023620"/>
                    <a:pt x="3462020" y="929640"/>
                    <a:pt x="3388360" y="852170"/>
                  </a:cubicBezTo>
                  <a:cubicBezTo>
                    <a:pt x="3308350" y="768350"/>
                    <a:pt x="3201670" y="681990"/>
                    <a:pt x="3089910" y="637540"/>
                  </a:cubicBezTo>
                  <a:cubicBezTo>
                    <a:pt x="2975610" y="591820"/>
                    <a:pt x="2830830" y="586740"/>
                    <a:pt x="2710180" y="584200"/>
                  </a:cubicBezTo>
                  <a:cubicBezTo>
                    <a:pt x="2602230" y="581660"/>
                    <a:pt x="2513330" y="574040"/>
                    <a:pt x="2400300" y="614680"/>
                  </a:cubicBezTo>
                  <a:cubicBezTo>
                    <a:pt x="2231390" y="675640"/>
                    <a:pt x="2009140" y="868680"/>
                    <a:pt x="1826260" y="1003300"/>
                  </a:cubicBezTo>
                  <a:cubicBezTo>
                    <a:pt x="1651000" y="1132840"/>
                    <a:pt x="1479550" y="1309370"/>
                    <a:pt x="1324610" y="1403350"/>
                  </a:cubicBezTo>
                  <a:cubicBezTo>
                    <a:pt x="1209040" y="1473200"/>
                    <a:pt x="1111250" y="1524000"/>
                    <a:pt x="998220" y="1546860"/>
                  </a:cubicBezTo>
                  <a:cubicBezTo>
                    <a:pt x="885190" y="1569720"/>
                    <a:pt x="755650" y="1573530"/>
                    <a:pt x="643890" y="1539240"/>
                  </a:cubicBezTo>
                  <a:cubicBezTo>
                    <a:pt x="525780" y="1502410"/>
                    <a:pt x="389890" y="1414780"/>
                    <a:pt x="311150" y="1323340"/>
                  </a:cubicBezTo>
                  <a:cubicBezTo>
                    <a:pt x="238760" y="1239520"/>
                    <a:pt x="214630" y="1125220"/>
                    <a:pt x="176530" y="1021080"/>
                  </a:cubicBezTo>
                  <a:cubicBezTo>
                    <a:pt x="137160" y="914400"/>
                    <a:pt x="102870" y="792480"/>
                    <a:pt x="80010" y="689610"/>
                  </a:cubicBezTo>
                  <a:cubicBezTo>
                    <a:pt x="60960" y="601980"/>
                    <a:pt x="0" y="500380"/>
                    <a:pt x="41910" y="444500"/>
                  </a:cubicBezTo>
                  <a:cubicBezTo>
                    <a:pt x="106680" y="358140"/>
                    <a:pt x="626110" y="367030"/>
                    <a:pt x="626110" y="367030"/>
                  </a:cubicBezTo>
                </a:path>
              </a:pathLst>
            </a:custGeom>
            <a:solidFill>
              <a:srgbClr val="4E4E4E">
                <a:alpha val="49804"/>
              </a:srgbClr>
            </a:solidFill>
            <a:ln cap="sq">
              <a:noFill/>
              <a:prstDash val="solid"/>
              <a:miter/>
            </a:ln>
          </p:spPr>
        </p:sp>
      </p:grpSp>
      <p:sp>
        <p:nvSpPr>
          <p:cNvPr name="TextBox 16" id="16"/>
          <p:cNvSpPr txBox="true"/>
          <p:nvPr/>
        </p:nvSpPr>
        <p:spPr>
          <a:xfrm rot="0">
            <a:off x="9174608" y="975592"/>
            <a:ext cx="7626539" cy="36988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799"/>
              </a:lnSpc>
            </a:pPr>
            <a:r>
              <a:rPr lang="en-US" sz="6999">
                <a:solidFill>
                  <a:srgbClr val="000000"/>
                </a:solidFill>
                <a:latin typeface="Helveticish Bold"/>
              </a:rPr>
              <a:t>Section 3  - Latest News and Articles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8157304" y="5464174"/>
            <a:ext cx="9429596" cy="23634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229"/>
              </a:lnSpc>
            </a:pPr>
            <a:r>
              <a:rPr lang="en-US" sz="4449">
                <a:solidFill>
                  <a:srgbClr val="000000"/>
                </a:solidFill>
                <a:latin typeface="Helveticish"/>
              </a:rPr>
              <a:t>How to navigate the Associations website</a:t>
            </a:r>
          </a:p>
          <a:p>
            <a:pPr algn="ctr">
              <a:lnSpc>
                <a:spcPts val="6229"/>
              </a:lnSpc>
            </a:pPr>
            <a:r>
              <a:rPr lang="en-US" sz="4449" u="sng">
                <a:solidFill>
                  <a:srgbClr val="000000"/>
                </a:solidFill>
                <a:latin typeface="Helveticish"/>
                <a:hlinkClick r:id="rId4" tooltip="https://tnaaustralia.org.au"/>
              </a:rPr>
              <a:t>https://tnaaustralia.org.au</a:t>
            </a:r>
          </a:p>
        </p:txBody>
      </p:sp>
    </p:spTree>
  </p:cSld>
  <p:clrMapOvr>
    <a:masterClrMapping/>
  </p:clrMapOvr>
</p:sld>
</file>

<file path=ppt/slides/slide2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9000"/>
            </a:blip>
            <a:stretch>
              <a:fillRect l="0" t="-31168" r="0" b="-46609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4352270" y="-56198"/>
            <a:ext cx="4164330" cy="3105150"/>
            <a:chOff x="0" y="0"/>
            <a:chExt cx="5552440" cy="41402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25400" y="-31750"/>
              <a:ext cx="5488940" cy="4138930"/>
            </a:xfrm>
            <a:custGeom>
              <a:avLst/>
              <a:gdLst/>
              <a:ahLst/>
              <a:cxnLst/>
              <a:rect r="r" b="b" t="t" l="l"/>
              <a:pathLst>
                <a:path h="4138930" w="5488940">
                  <a:moveTo>
                    <a:pt x="683260" y="158750"/>
                  </a:moveTo>
                  <a:cubicBezTo>
                    <a:pt x="608330" y="787400"/>
                    <a:pt x="590550" y="889000"/>
                    <a:pt x="608330" y="995680"/>
                  </a:cubicBezTo>
                  <a:cubicBezTo>
                    <a:pt x="626110" y="1101090"/>
                    <a:pt x="652780" y="1202690"/>
                    <a:pt x="721360" y="1303020"/>
                  </a:cubicBezTo>
                  <a:cubicBezTo>
                    <a:pt x="815340" y="1440180"/>
                    <a:pt x="1018540" y="1620520"/>
                    <a:pt x="1179830" y="1703070"/>
                  </a:cubicBezTo>
                  <a:cubicBezTo>
                    <a:pt x="1315720" y="1772920"/>
                    <a:pt x="1465580" y="1795780"/>
                    <a:pt x="1606550" y="1802130"/>
                  </a:cubicBezTo>
                  <a:cubicBezTo>
                    <a:pt x="1744980" y="1808480"/>
                    <a:pt x="1849120" y="1778000"/>
                    <a:pt x="2018030" y="1743710"/>
                  </a:cubicBezTo>
                  <a:cubicBezTo>
                    <a:pt x="2298700" y="1686560"/>
                    <a:pt x="2848610" y="1512570"/>
                    <a:pt x="3121660" y="1447800"/>
                  </a:cubicBezTo>
                  <a:cubicBezTo>
                    <a:pt x="3280410" y="1410970"/>
                    <a:pt x="3378200" y="1388110"/>
                    <a:pt x="3500120" y="1370330"/>
                  </a:cubicBezTo>
                  <a:cubicBezTo>
                    <a:pt x="3613150" y="1353820"/>
                    <a:pt x="3716020" y="1338580"/>
                    <a:pt x="3831590" y="1343660"/>
                  </a:cubicBezTo>
                  <a:cubicBezTo>
                    <a:pt x="3958590" y="1350010"/>
                    <a:pt x="4099560" y="1361440"/>
                    <a:pt x="4230370" y="1413510"/>
                  </a:cubicBezTo>
                  <a:cubicBezTo>
                    <a:pt x="4380230" y="1473200"/>
                    <a:pt x="4558030" y="1600200"/>
                    <a:pt x="4671060" y="1705610"/>
                  </a:cubicBezTo>
                  <a:cubicBezTo>
                    <a:pt x="4761230" y="1789430"/>
                    <a:pt x="4814570" y="1875790"/>
                    <a:pt x="4874260" y="1972310"/>
                  </a:cubicBezTo>
                  <a:cubicBezTo>
                    <a:pt x="4935220" y="2071370"/>
                    <a:pt x="4979670" y="2165350"/>
                    <a:pt x="5030470" y="2292350"/>
                  </a:cubicBezTo>
                  <a:cubicBezTo>
                    <a:pt x="5100320" y="2465070"/>
                    <a:pt x="5173980" y="2708910"/>
                    <a:pt x="5234940" y="2924810"/>
                  </a:cubicBezTo>
                  <a:cubicBezTo>
                    <a:pt x="5297170" y="3145790"/>
                    <a:pt x="5342890" y="3455670"/>
                    <a:pt x="5396230" y="3601720"/>
                  </a:cubicBezTo>
                  <a:cubicBezTo>
                    <a:pt x="5422900" y="3676650"/>
                    <a:pt x="5488940" y="3704590"/>
                    <a:pt x="5476240" y="3763010"/>
                  </a:cubicBezTo>
                  <a:cubicBezTo>
                    <a:pt x="5452110" y="3868420"/>
                    <a:pt x="5118100" y="4138930"/>
                    <a:pt x="5015230" y="4121150"/>
                  </a:cubicBezTo>
                  <a:cubicBezTo>
                    <a:pt x="4947920" y="4109720"/>
                    <a:pt x="4917440" y="3989070"/>
                    <a:pt x="4880610" y="3911600"/>
                  </a:cubicBezTo>
                  <a:cubicBezTo>
                    <a:pt x="4841240" y="3826510"/>
                    <a:pt x="4817110" y="3727450"/>
                    <a:pt x="4792980" y="3628390"/>
                  </a:cubicBezTo>
                  <a:cubicBezTo>
                    <a:pt x="4767580" y="3524250"/>
                    <a:pt x="4761230" y="3426460"/>
                    <a:pt x="4730750" y="3300730"/>
                  </a:cubicBezTo>
                  <a:cubicBezTo>
                    <a:pt x="4687570" y="3125470"/>
                    <a:pt x="4608830" y="2858770"/>
                    <a:pt x="4545330" y="2678430"/>
                  </a:cubicBezTo>
                  <a:cubicBezTo>
                    <a:pt x="4494530" y="2536190"/>
                    <a:pt x="4452620" y="2411730"/>
                    <a:pt x="4390390" y="2301240"/>
                  </a:cubicBezTo>
                  <a:cubicBezTo>
                    <a:pt x="4334510" y="2203450"/>
                    <a:pt x="4281170" y="2105660"/>
                    <a:pt x="4196080" y="2043430"/>
                  </a:cubicBezTo>
                  <a:cubicBezTo>
                    <a:pt x="4105910" y="1977390"/>
                    <a:pt x="3971290" y="1938020"/>
                    <a:pt x="3853180" y="1926590"/>
                  </a:cubicBezTo>
                  <a:cubicBezTo>
                    <a:pt x="3732530" y="1913890"/>
                    <a:pt x="3623310" y="1946910"/>
                    <a:pt x="3477260" y="1974850"/>
                  </a:cubicBezTo>
                  <a:cubicBezTo>
                    <a:pt x="3263900" y="2015490"/>
                    <a:pt x="2967990" y="2106930"/>
                    <a:pt x="2703830" y="2170430"/>
                  </a:cubicBezTo>
                  <a:cubicBezTo>
                    <a:pt x="2426970" y="2236470"/>
                    <a:pt x="2066290" y="2332990"/>
                    <a:pt x="1851660" y="2363470"/>
                  </a:cubicBezTo>
                  <a:cubicBezTo>
                    <a:pt x="1723390" y="2381250"/>
                    <a:pt x="1643380" y="2386330"/>
                    <a:pt x="1539240" y="2382520"/>
                  </a:cubicBezTo>
                  <a:cubicBezTo>
                    <a:pt x="1432560" y="2377440"/>
                    <a:pt x="1324610" y="2363470"/>
                    <a:pt x="1216660" y="2335530"/>
                  </a:cubicBezTo>
                  <a:cubicBezTo>
                    <a:pt x="1102360" y="2305050"/>
                    <a:pt x="994410" y="2265680"/>
                    <a:pt x="873760" y="2200910"/>
                  </a:cubicBezTo>
                  <a:cubicBezTo>
                    <a:pt x="717550" y="2117090"/>
                    <a:pt x="488950" y="1983740"/>
                    <a:pt x="368300" y="1849120"/>
                  </a:cubicBezTo>
                  <a:cubicBezTo>
                    <a:pt x="267970" y="1738630"/>
                    <a:pt x="220980" y="1615440"/>
                    <a:pt x="165100" y="1480820"/>
                  </a:cubicBezTo>
                  <a:cubicBezTo>
                    <a:pt x="104140" y="1332230"/>
                    <a:pt x="44450" y="1144270"/>
                    <a:pt x="25400" y="988060"/>
                  </a:cubicBezTo>
                  <a:cubicBezTo>
                    <a:pt x="8890" y="849630"/>
                    <a:pt x="27940" y="731520"/>
                    <a:pt x="38100" y="591820"/>
                  </a:cubicBezTo>
                  <a:cubicBezTo>
                    <a:pt x="49530" y="433070"/>
                    <a:pt x="0" y="158750"/>
                    <a:pt x="97790" y="82550"/>
                  </a:cubicBezTo>
                  <a:cubicBezTo>
                    <a:pt x="203200" y="0"/>
                    <a:pt x="683260" y="158750"/>
                    <a:pt x="683260" y="158750"/>
                  </a:cubicBezTo>
                </a:path>
              </a:pathLst>
            </a:custGeom>
            <a:solidFill>
              <a:srgbClr val="1DAB9D">
                <a:alpha val="49804"/>
              </a:srgbClr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5" id="5"/>
          <p:cNvGrpSpPr/>
          <p:nvPr/>
        </p:nvGrpSpPr>
        <p:grpSpPr>
          <a:xfrm rot="0">
            <a:off x="14789468" y="121920"/>
            <a:ext cx="4023360" cy="2697480"/>
            <a:chOff x="0" y="0"/>
            <a:chExt cx="5364480" cy="359664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-59690" y="-52070"/>
              <a:ext cx="5440680" cy="3681730"/>
            </a:xfrm>
            <a:custGeom>
              <a:avLst/>
              <a:gdLst/>
              <a:ahLst/>
              <a:cxnLst/>
              <a:rect r="r" b="b" t="t" l="l"/>
              <a:pathLst>
                <a:path h="3681730" w="5440680">
                  <a:moveTo>
                    <a:pt x="701040" y="102870"/>
                  </a:moveTo>
                  <a:cubicBezTo>
                    <a:pt x="739140" y="858520"/>
                    <a:pt x="891540" y="934720"/>
                    <a:pt x="1004570" y="1014730"/>
                  </a:cubicBezTo>
                  <a:cubicBezTo>
                    <a:pt x="1111250" y="1090930"/>
                    <a:pt x="1221740" y="1165860"/>
                    <a:pt x="1338580" y="1202690"/>
                  </a:cubicBezTo>
                  <a:cubicBezTo>
                    <a:pt x="1451610" y="1238250"/>
                    <a:pt x="1582420" y="1245870"/>
                    <a:pt x="1692910" y="1235710"/>
                  </a:cubicBezTo>
                  <a:cubicBezTo>
                    <a:pt x="1794510" y="1226820"/>
                    <a:pt x="1851660" y="1201420"/>
                    <a:pt x="1979930" y="1156970"/>
                  </a:cubicBezTo>
                  <a:cubicBezTo>
                    <a:pt x="2259330" y="1059180"/>
                    <a:pt x="2994660" y="684530"/>
                    <a:pt x="3280410" y="603250"/>
                  </a:cubicBezTo>
                  <a:cubicBezTo>
                    <a:pt x="3413760" y="565150"/>
                    <a:pt x="3478530" y="551180"/>
                    <a:pt x="3582670" y="556260"/>
                  </a:cubicBezTo>
                  <a:cubicBezTo>
                    <a:pt x="3694430" y="561340"/>
                    <a:pt x="3820160" y="596900"/>
                    <a:pt x="3928110" y="643890"/>
                  </a:cubicBezTo>
                  <a:cubicBezTo>
                    <a:pt x="4038600" y="692150"/>
                    <a:pt x="4147820" y="773430"/>
                    <a:pt x="4237990" y="845820"/>
                  </a:cubicBezTo>
                  <a:cubicBezTo>
                    <a:pt x="4318000" y="910590"/>
                    <a:pt x="4381500" y="977900"/>
                    <a:pt x="4447540" y="1051560"/>
                  </a:cubicBezTo>
                  <a:cubicBezTo>
                    <a:pt x="4516120" y="1127760"/>
                    <a:pt x="4580890" y="1210310"/>
                    <a:pt x="4643120" y="1297940"/>
                  </a:cubicBezTo>
                  <a:cubicBezTo>
                    <a:pt x="4709160" y="1390650"/>
                    <a:pt x="4782820" y="1490980"/>
                    <a:pt x="4831080" y="1596390"/>
                  </a:cubicBezTo>
                  <a:cubicBezTo>
                    <a:pt x="4879340" y="1699260"/>
                    <a:pt x="4907280" y="1816100"/>
                    <a:pt x="4935220" y="1922780"/>
                  </a:cubicBezTo>
                  <a:cubicBezTo>
                    <a:pt x="4960620" y="2021840"/>
                    <a:pt x="4968240" y="2114550"/>
                    <a:pt x="4994910" y="2213610"/>
                  </a:cubicBezTo>
                  <a:cubicBezTo>
                    <a:pt x="5022850" y="2320290"/>
                    <a:pt x="5063490" y="2435860"/>
                    <a:pt x="5101590" y="2540000"/>
                  </a:cubicBezTo>
                  <a:cubicBezTo>
                    <a:pt x="5137150" y="2636520"/>
                    <a:pt x="5177790" y="2716530"/>
                    <a:pt x="5213350" y="2815590"/>
                  </a:cubicBezTo>
                  <a:cubicBezTo>
                    <a:pt x="5252720" y="2926080"/>
                    <a:pt x="5298440" y="3048000"/>
                    <a:pt x="5325110" y="3173730"/>
                  </a:cubicBezTo>
                  <a:cubicBezTo>
                    <a:pt x="5353050" y="3308350"/>
                    <a:pt x="5440680" y="3526790"/>
                    <a:pt x="5373370" y="3597910"/>
                  </a:cubicBezTo>
                  <a:cubicBezTo>
                    <a:pt x="5293360" y="3681730"/>
                    <a:pt x="4859020" y="3634740"/>
                    <a:pt x="4790440" y="3562350"/>
                  </a:cubicBezTo>
                  <a:cubicBezTo>
                    <a:pt x="4753610" y="3524250"/>
                    <a:pt x="4795520" y="3459480"/>
                    <a:pt x="4786630" y="3395980"/>
                  </a:cubicBezTo>
                  <a:cubicBezTo>
                    <a:pt x="4773930" y="3308350"/>
                    <a:pt x="4744720" y="3208020"/>
                    <a:pt x="4705350" y="3084830"/>
                  </a:cubicBezTo>
                  <a:cubicBezTo>
                    <a:pt x="4645660" y="2899410"/>
                    <a:pt x="4498340" y="2594610"/>
                    <a:pt x="4441190" y="2396490"/>
                  </a:cubicBezTo>
                  <a:cubicBezTo>
                    <a:pt x="4399280" y="2252980"/>
                    <a:pt x="4404360" y="2134870"/>
                    <a:pt x="4363720" y="2014220"/>
                  </a:cubicBezTo>
                  <a:cubicBezTo>
                    <a:pt x="4324350" y="1896110"/>
                    <a:pt x="4265930" y="1781810"/>
                    <a:pt x="4201160" y="1680210"/>
                  </a:cubicBezTo>
                  <a:cubicBezTo>
                    <a:pt x="4137660" y="1581150"/>
                    <a:pt x="4057650" y="1490980"/>
                    <a:pt x="3980180" y="1409700"/>
                  </a:cubicBezTo>
                  <a:cubicBezTo>
                    <a:pt x="3907790" y="1333500"/>
                    <a:pt x="3837940" y="1247140"/>
                    <a:pt x="3750310" y="1205230"/>
                  </a:cubicBezTo>
                  <a:cubicBezTo>
                    <a:pt x="3663950" y="1163320"/>
                    <a:pt x="3581400" y="1141730"/>
                    <a:pt x="3456940" y="1156970"/>
                  </a:cubicBezTo>
                  <a:cubicBezTo>
                    <a:pt x="3216910" y="1187450"/>
                    <a:pt x="2679700" y="1502410"/>
                    <a:pt x="2439670" y="1601470"/>
                  </a:cubicBezTo>
                  <a:cubicBezTo>
                    <a:pt x="2308860" y="1654810"/>
                    <a:pt x="2235200" y="1686560"/>
                    <a:pt x="2134870" y="1719580"/>
                  </a:cubicBezTo>
                  <a:cubicBezTo>
                    <a:pt x="2038350" y="1751330"/>
                    <a:pt x="1949450" y="1783080"/>
                    <a:pt x="1847850" y="1799590"/>
                  </a:cubicBezTo>
                  <a:cubicBezTo>
                    <a:pt x="1738630" y="1817370"/>
                    <a:pt x="1612900" y="1823720"/>
                    <a:pt x="1502410" y="1818640"/>
                  </a:cubicBezTo>
                  <a:cubicBezTo>
                    <a:pt x="1400810" y="1813560"/>
                    <a:pt x="1309370" y="1804670"/>
                    <a:pt x="1210310" y="1776730"/>
                  </a:cubicBezTo>
                  <a:cubicBezTo>
                    <a:pt x="1099820" y="1744980"/>
                    <a:pt x="981710" y="1691640"/>
                    <a:pt x="875030" y="1629410"/>
                  </a:cubicBezTo>
                  <a:cubicBezTo>
                    <a:pt x="765810" y="1565910"/>
                    <a:pt x="670560" y="1503680"/>
                    <a:pt x="566420" y="1400810"/>
                  </a:cubicBezTo>
                  <a:cubicBezTo>
                    <a:pt x="424180" y="1258570"/>
                    <a:pt x="210820" y="1038860"/>
                    <a:pt x="134620" y="821690"/>
                  </a:cubicBezTo>
                  <a:cubicBezTo>
                    <a:pt x="58420" y="605790"/>
                    <a:pt x="0" y="217170"/>
                    <a:pt x="110490" y="102870"/>
                  </a:cubicBezTo>
                  <a:cubicBezTo>
                    <a:pt x="210820" y="0"/>
                    <a:pt x="701040" y="102870"/>
                    <a:pt x="701040" y="102870"/>
                  </a:cubicBezTo>
                </a:path>
              </a:pathLst>
            </a:custGeom>
            <a:solidFill>
              <a:srgbClr val="1AC8DB">
                <a:alpha val="49804"/>
              </a:srgbClr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7" id="7"/>
          <p:cNvGrpSpPr/>
          <p:nvPr/>
        </p:nvGrpSpPr>
        <p:grpSpPr>
          <a:xfrm rot="0">
            <a:off x="165928" y="7117051"/>
            <a:ext cx="5023485" cy="3392102"/>
            <a:chOff x="0" y="0"/>
            <a:chExt cx="6697980" cy="4522803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55039"/>
              <a:ext cx="6711950" cy="4481734"/>
            </a:xfrm>
            <a:custGeom>
              <a:avLst/>
              <a:gdLst/>
              <a:ahLst/>
              <a:cxnLst/>
              <a:rect r="r" b="b" t="t" l="l"/>
              <a:pathLst>
                <a:path h="4481734" w="6711950">
                  <a:moveTo>
                    <a:pt x="179070" y="0"/>
                  </a:moveTo>
                  <a:cubicBezTo>
                    <a:pt x="426720" y="63294"/>
                    <a:pt x="613410" y="97693"/>
                    <a:pt x="722630" y="174747"/>
                  </a:cubicBezTo>
                  <a:cubicBezTo>
                    <a:pt x="824230" y="246298"/>
                    <a:pt x="919480" y="354999"/>
                    <a:pt x="966470" y="470580"/>
                  </a:cubicBezTo>
                  <a:cubicBezTo>
                    <a:pt x="1014730" y="587537"/>
                    <a:pt x="1007110" y="740270"/>
                    <a:pt x="1005840" y="876490"/>
                  </a:cubicBezTo>
                  <a:cubicBezTo>
                    <a:pt x="1004570" y="1015463"/>
                    <a:pt x="967740" y="1164067"/>
                    <a:pt x="958850" y="1294784"/>
                  </a:cubicBezTo>
                  <a:cubicBezTo>
                    <a:pt x="949960" y="1410366"/>
                    <a:pt x="946150" y="1514939"/>
                    <a:pt x="948690" y="1623640"/>
                  </a:cubicBezTo>
                  <a:cubicBezTo>
                    <a:pt x="951230" y="1730966"/>
                    <a:pt x="947420" y="1821780"/>
                    <a:pt x="974090" y="1945617"/>
                  </a:cubicBezTo>
                  <a:cubicBezTo>
                    <a:pt x="1013460" y="2129996"/>
                    <a:pt x="1132840" y="2435461"/>
                    <a:pt x="1215390" y="2606081"/>
                  </a:cubicBezTo>
                  <a:cubicBezTo>
                    <a:pt x="1271270" y="2723038"/>
                    <a:pt x="1304290" y="2824859"/>
                    <a:pt x="1386840" y="2886778"/>
                  </a:cubicBezTo>
                  <a:cubicBezTo>
                    <a:pt x="1477010" y="2954200"/>
                    <a:pt x="1610360" y="2966584"/>
                    <a:pt x="1751330" y="2972088"/>
                  </a:cubicBezTo>
                  <a:cubicBezTo>
                    <a:pt x="1941830" y="2978968"/>
                    <a:pt x="2207260" y="2904665"/>
                    <a:pt x="2428240" y="2866138"/>
                  </a:cubicBezTo>
                  <a:cubicBezTo>
                    <a:pt x="2641600" y="2828987"/>
                    <a:pt x="2880360" y="2787708"/>
                    <a:pt x="3055620" y="2746429"/>
                  </a:cubicBezTo>
                  <a:cubicBezTo>
                    <a:pt x="3182620" y="2716158"/>
                    <a:pt x="3272790" y="2694143"/>
                    <a:pt x="3382010" y="2655615"/>
                  </a:cubicBezTo>
                  <a:cubicBezTo>
                    <a:pt x="3496310" y="2615713"/>
                    <a:pt x="3610610" y="2538658"/>
                    <a:pt x="3724910" y="2507011"/>
                  </a:cubicBezTo>
                  <a:cubicBezTo>
                    <a:pt x="3832860" y="2476740"/>
                    <a:pt x="3942080" y="2456100"/>
                    <a:pt x="4048760" y="2462980"/>
                  </a:cubicBezTo>
                  <a:cubicBezTo>
                    <a:pt x="4155440" y="2469860"/>
                    <a:pt x="4263390" y="2511139"/>
                    <a:pt x="4363720" y="2549666"/>
                  </a:cubicBezTo>
                  <a:cubicBezTo>
                    <a:pt x="4462780" y="2586817"/>
                    <a:pt x="4563110" y="2623968"/>
                    <a:pt x="4646930" y="2687263"/>
                  </a:cubicBezTo>
                  <a:cubicBezTo>
                    <a:pt x="4732020" y="2750557"/>
                    <a:pt x="4800600" y="2837243"/>
                    <a:pt x="4869180" y="2928057"/>
                  </a:cubicBezTo>
                  <a:cubicBezTo>
                    <a:pt x="4942840" y="3024375"/>
                    <a:pt x="4983480" y="3168851"/>
                    <a:pt x="5069840" y="3251409"/>
                  </a:cubicBezTo>
                  <a:cubicBezTo>
                    <a:pt x="5153660" y="3332591"/>
                    <a:pt x="5280660" y="3360110"/>
                    <a:pt x="5378450" y="3422029"/>
                  </a:cubicBezTo>
                  <a:cubicBezTo>
                    <a:pt x="5472430" y="3481196"/>
                    <a:pt x="5543550" y="3570633"/>
                    <a:pt x="5646420" y="3611912"/>
                  </a:cubicBezTo>
                  <a:cubicBezTo>
                    <a:pt x="5763260" y="3657319"/>
                    <a:pt x="5923280" y="3631176"/>
                    <a:pt x="6049010" y="3662823"/>
                  </a:cubicBezTo>
                  <a:cubicBezTo>
                    <a:pt x="6167120" y="3693094"/>
                    <a:pt x="6303010" y="3771524"/>
                    <a:pt x="6383020" y="3792164"/>
                  </a:cubicBezTo>
                  <a:cubicBezTo>
                    <a:pt x="6426200" y="3803172"/>
                    <a:pt x="6456680" y="3775652"/>
                    <a:pt x="6487160" y="3804548"/>
                  </a:cubicBezTo>
                  <a:cubicBezTo>
                    <a:pt x="6560820" y="3871970"/>
                    <a:pt x="6711950" y="4334295"/>
                    <a:pt x="6647180" y="4412725"/>
                  </a:cubicBezTo>
                  <a:cubicBezTo>
                    <a:pt x="6588760" y="4481733"/>
                    <a:pt x="6327140" y="4356310"/>
                    <a:pt x="6186170" y="4323287"/>
                  </a:cubicBezTo>
                  <a:cubicBezTo>
                    <a:pt x="6065520" y="4294392"/>
                    <a:pt x="5961380" y="4255865"/>
                    <a:pt x="5853430" y="4229721"/>
                  </a:cubicBezTo>
                  <a:cubicBezTo>
                    <a:pt x="5753100" y="4204954"/>
                    <a:pt x="5657850" y="4198074"/>
                    <a:pt x="5558790" y="4170555"/>
                  </a:cubicBezTo>
                  <a:cubicBezTo>
                    <a:pt x="5454650" y="4141659"/>
                    <a:pt x="5363210" y="4115516"/>
                    <a:pt x="5245100" y="4057725"/>
                  </a:cubicBezTo>
                  <a:cubicBezTo>
                    <a:pt x="5071110" y="3972416"/>
                    <a:pt x="4766310" y="3801795"/>
                    <a:pt x="4632960" y="3666951"/>
                  </a:cubicBezTo>
                  <a:cubicBezTo>
                    <a:pt x="4545330" y="3578889"/>
                    <a:pt x="4530090" y="3479819"/>
                    <a:pt x="4462780" y="3394509"/>
                  </a:cubicBezTo>
                  <a:cubicBezTo>
                    <a:pt x="4392930" y="3305072"/>
                    <a:pt x="4311650" y="3200498"/>
                    <a:pt x="4217670" y="3144084"/>
                  </a:cubicBezTo>
                  <a:cubicBezTo>
                    <a:pt x="4124960" y="3089045"/>
                    <a:pt x="4006850" y="3047766"/>
                    <a:pt x="3905250" y="3058774"/>
                  </a:cubicBezTo>
                  <a:cubicBezTo>
                    <a:pt x="3802380" y="3069782"/>
                    <a:pt x="3708400" y="3171603"/>
                    <a:pt x="3606800" y="3215634"/>
                  </a:cubicBezTo>
                  <a:cubicBezTo>
                    <a:pt x="3505200" y="3259665"/>
                    <a:pt x="3429000" y="3287184"/>
                    <a:pt x="3295650" y="3321583"/>
                  </a:cubicBezTo>
                  <a:cubicBezTo>
                    <a:pt x="3067050" y="3382126"/>
                    <a:pt x="2589530" y="3445420"/>
                    <a:pt x="2345690" y="3497707"/>
                  </a:cubicBezTo>
                  <a:cubicBezTo>
                    <a:pt x="2193290" y="3530731"/>
                    <a:pt x="2092960" y="3573385"/>
                    <a:pt x="1973580" y="3587145"/>
                  </a:cubicBezTo>
                  <a:cubicBezTo>
                    <a:pt x="1864360" y="3599529"/>
                    <a:pt x="1761490" y="3596776"/>
                    <a:pt x="1658620" y="3583017"/>
                  </a:cubicBezTo>
                  <a:cubicBezTo>
                    <a:pt x="1555750" y="3569257"/>
                    <a:pt x="1454150" y="3544490"/>
                    <a:pt x="1356360" y="3508715"/>
                  </a:cubicBezTo>
                  <a:cubicBezTo>
                    <a:pt x="1256030" y="3472939"/>
                    <a:pt x="1151890" y="3427533"/>
                    <a:pt x="1064260" y="3368366"/>
                  </a:cubicBezTo>
                  <a:cubicBezTo>
                    <a:pt x="979170" y="3310576"/>
                    <a:pt x="895350" y="3244529"/>
                    <a:pt x="833120" y="3157843"/>
                  </a:cubicBezTo>
                  <a:cubicBezTo>
                    <a:pt x="767080" y="3067029"/>
                    <a:pt x="735330" y="2961080"/>
                    <a:pt x="681990" y="2831739"/>
                  </a:cubicBezTo>
                  <a:cubicBezTo>
                    <a:pt x="608330" y="2654239"/>
                    <a:pt x="494030" y="2362534"/>
                    <a:pt x="445770" y="2182283"/>
                  </a:cubicBezTo>
                  <a:cubicBezTo>
                    <a:pt x="412750" y="2059822"/>
                    <a:pt x="401320" y="1980016"/>
                    <a:pt x="388620" y="1867186"/>
                  </a:cubicBezTo>
                  <a:cubicBezTo>
                    <a:pt x="373380" y="1740598"/>
                    <a:pt x="363220" y="1591993"/>
                    <a:pt x="365760" y="1461276"/>
                  </a:cubicBezTo>
                  <a:cubicBezTo>
                    <a:pt x="368300" y="1337439"/>
                    <a:pt x="375920" y="1219106"/>
                    <a:pt x="398780" y="1100773"/>
                  </a:cubicBezTo>
                  <a:cubicBezTo>
                    <a:pt x="421640" y="981064"/>
                    <a:pt x="538480" y="820076"/>
                    <a:pt x="501650" y="745774"/>
                  </a:cubicBezTo>
                  <a:cubicBezTo>
                    <a:pt x="466090" y="674223"/>
                    <a:pt x="283210" y="672847"/>
                    <a:pt x="199390" y="652208"/>
                  </a:cubicBezTo>
                  <a:cubicBezTo>
                    <a:pt x="140970" y="637072"/>
                    <a:pt x="76200" y="664592"/>
                    <a:pt x="50800" y="623313"/>
                  </a:cubicBezTo>
                  <a:cubicBezTo>
                    <a:pt x="0" y="540755"/>
                    <a:pt x="179070" y="0"/>
                    <a:pt x="179070" y="0"/>
                  </a:cubicBezTo>
                </a:path>
              </a:pathLst>
            </a:custGeom>
            <a:solidFill>
              <a:srgbClr val="1AC8DB">
                <a:alpha val="49804"/>
              </a:srgbClr>
            </a:solidFill>
            <a:ln cap="sq">
              <a:noFill/>
              <a:prstDash val="solid"/>
              <a:miter/>
            </a:ln>
          </p:spPr>
        </p:sp>
      </p:grpSp>
      <p:sp>
        <p:nvSpPr>
          <p:cNvPr name="TextBox 9" id="9"/>
          <p:cNvSpPr txBox="true"/>
          <p:nvPr/>
        </p:nvSpPr>
        <p:spPr>
          <a:xfrm rot="0">
            <a:off x="9144000" y="562215"/>
            <a:ext cx="8725507" cy="975202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6030"/>
              </a:lnSpc>
            </a:pPr>
            <a:r>
              <a:rPr lang="en-US" sz="4307">
                <a:solidFill>
                  <a:srgbClr val="000000"/>
                </a:solidFill>
                <a:latin typeface="Helveticish Bold"/>
              </a:rPr>
              <a:t>News * - </a:t>
            </a:r>
            <a:r>
              <a:rPr lang="en-US" sz="4307">
                <a:solidFill>
                  <a:srgbClr val="000000"/>
                </a:solidFill>
                <a:latin typeface="Helveticish"/>
              </a:rPr>
              <a:t>High level</a:t>
            </a:r>
          </a:p>
          <a:p>
            <a:pPr algn="just">
              <a:lnSpc>
                <a:spcPts val="6030"/>
              </a:lnSpc>
            </a:pPr>
            <a:r>
              <a:rPr lang="en-US" sz="4307">
                <a:solidFill>
                  <a:srgbClr val="000000"/>
                </a:solidFill>
                <a:latin typeface="Helveticish"/>
              </a:rPr>
              <a:t>The first part of the page covers</a:t>
            </a:r>
          </a:p>
          <a:p>
            <a:pPr algn="just" marL="735695" indent="-367847" lvl="1">
              <a:lnSpc>
                <a:spcPts val="4770"/>
              </a:lnSpc>
              <a:buFont typeface="Arial"/>
              <a:buChar char="•"/>
            </a:pPr>
            <a:r>
              <a:rPr lang="en-US" sz="3407">
                <a:solidFill>
                  <a:srgbClr val="000000"/>
                </a:solidFill>
                <a:latin typeface="Helveticish"/>
              </a:rPr>
              <a:t>Beacon of Hope image</a:t>
            </a:r>
          </a:p>
          <a:p>
            <a:pPr algn="just" marL="735695" indent="-367847" lvl="1">
              <a:lnSpc>
                <a:spcPts val="4770"/>
              </a:lnSpc>
              <a:buFont typeface="Arial"/>
              <a:buChar char="•"/>
            </a:pPr>
            <a:r>
              <a:rPr lang="en-US" sz="3407">
                <a:solidFill>
                  <a:srgbClr val="000000"/>
                </a:solidFill>
                <a:latin typeface="Helveticish"/>
              </a:rPr>
              <a:t>You are not Alone animation</a:t>
            </a:r>
          </a:p>
          <a:p>
            <a:pPr algn="just" marL="735695" indent="-367847" lvl="1">
              <a:lnSpc>
                <a:spcPts val="4770"/>
              </a:lnSpc>
              <a:buFont typeface="Arial"/>
              <a:buChar char="•"/>
            </a:pPr>
            <a:r>
              <a:rPr lang="en-US" sz="3407">
                <a:solidFill>
                  <a:srgbClr val="000000"/>
                </a:solidFill>
                <a:latin typeface="Helveticish"/>
              </a:rPr>
              <a:t>Light up in Teal 2022/2023 Campaign</a:t>
            </a:r>
          </a:p>
          <a:p>
            <a:pPr algn="just">
              <a:lnSpc>
                <a:spcPts val="5692"/>
              </a:lnSpc>
            </a:pPr>
            <a:r>
              <a:rPr lang="en-US" sz="4066">
                <a:solidFill>
                  <a:srgbClr val="000000"/>
                </a:solidFill>
                <a:latin typeface="Helveticish"/>
              </a:rPr>
              <a:t>The next section is regulary updated with interesting articles research papers and podcasts and is broken down into the below categories</a:t>
            </a:r>
          </a:p>
          <a:p>
            <a:pPr algn="just" marL="878714" indent="-439357" lvl="1">
              <a:lnSpc>
                <a:spcPts val="5698"/>
              </a:lnSpc>
              <a:buFont typeface="Arial"/>
              <a:buChar char="•"/>
            </a:pPr>
            <a:r>
              <a:rPr lang="en-US" sz="4070">
                <a:solidFill>
                  <a:srgbClr val="000000"/>
                </a:solidFill>
                <a:latin typeface="Helveticish"/>
              </a:rPr>
              <a:t>All News</a:t>
            </a:r>
          </a:p>
          <a:p>
            <a:pPr algn="just" marL="878714" indent="-439357" lvl="1">
              <a:lnSpc>
                <a:spcPts val="5698"/>
              </a:lnSpc>
              <a:buFont typeface="Arial"/>
              <a:buChar char="•"/>
            </a:pPr>
            <a:r>
              <a:rPr lang="en-US" sz="4070">
                <a:solidFill>
                  <a:srgbClr val="000000"/>
                </a:solidFill>
                <a:latin typeface="Helveticish"/>
              </a:rPr>
              <a:t>Hints &amp; Tips</a:t>
            </a:r>
          </a:p>
          <a:p>
            <a:pPr algn="just" marL="878714" indent="-439357" lvl="1">
              <a:lnSpc>
                <a:spcPts val="5698"/>
              </a:lnSpc>
              <a:buFont typeface="Arial"/>
              <a:buChar char="•"/>
            </a:pPr>
            <a:r>
              <a:rPr lang="en-US" sz="4070">
                <a:solidFill>
                  <a:srgbClr val="000000"/>
                </a:solidFill>
                <a:latin typeface="Helveticish"/>
              </a:rPr>
              <a:t>Events</a:t>
            </a:r>
          </a:p>
          <a:p>
            <a:pPr algn="just" marL="877925" indent="-438962" lvl="1">
              <a:lnSpc>
                <a:spcPts val="5692"/>
              </a:lnSpc>
              <a:buFont typeface="Arial"/>
              <a:buChar char="•"/>
            </a:pPr>
            <a:r>
              <a:rPr lang="en-US" sz="4066">
                <a:solidFill>
                  <a:srgbClr val="000000"/>
                </a:solidFill>
                <a:latin typeface="Helveticish"/>
              </a:rPr>
              <a:t>Studies and Research</a:t>
            </a:r>
          </a:p>
          <a:p>
            <a:pPr algn="just">
              <a:lnSpc>
                <a:spcPts val="5692"/>
              </a:lnSpc>
            </a:pPr>
          </a:p>
        </p:txBody>
      </p:sp>
      <p:grpSp>
        <p:nvGrpSpPr>
          <p:cNvPr name="Group 10" id="10"/>
          <p:cNvGrpSpPr/>
          <p:nvPr/>
        </p:nvGrpSpPr>
        <p:grpSpPr>
          <a:xfrm rot="0">
            <a:off x="15371445" y="-279318"/>
            <a:ext cx="3441383" cy="1892617"/>
            <a:chOff x="0" y="0"/>
            <a:chExt cx="4588510" cy="2523490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8890" y="49530"/>
              <a:ext cx="4537710" cy="2426970"/>
            </a:xfrm>
            <a:custGeom>
              <a:avLst/>
              <a:gdLst/>
              <a:ahLst/>
              <a:cxnLst/>
              <a:rect r="r" b="b" t="t" l="l"/>
              <a:pathLst>
                <a:path h="2426970" w="4537710">
                  <a:moveTo>
                    <a:pt x="626110" y="367030"/>
                  </a:moveTo>
                  <a:cubicBezTo>
                    <a:pt x="679450" y="708660"/>
                    <a:pt x="681990" y="871220"/>
                    <a:pt x="750570" y="915670"/>
                  </a:cubicBezTo>
                  <a:cubicBezTo>
                    <a:pt x="820420" y="961390"/>
                    <a:pt x="984250" y="915670"/>
                    <a:pt x="1080770" y="872490"/>
                  </a:cubicBezTo>
                  <a:cubicBezTo>
                    <a:pt x="1174750" y="829310"/>
                    <a:pt x="1231900" y="732790"/>
                    <a:pt x="1323340" y="657860"/>
                  </a:cubicBezTo>
                  <a:cubicBezTo>
                    <a:pt x="1432560" y="567690"/>
                    <a:pt x="1579880" y="458470"/>
                    <a:pt x="1696720" y="374650"/>
                  </a:cubicBezTo>
                  <a:cubicBezTo>
                    <a:pt x="1797050" y="303530"/>
                    <a:pt x="1878330" y="240030"/>
                    <a:pt x="1982470" y="185420"/>
                  </a:cubicBezTo>
                  <a:cubicBezTo>
                    <a:pt x="2095500" y="127000"/>
                    <a:pt x="2230120" y="69850"/>
                    <a:pt x="2354580" y="39370"/>
                  </a:cubicBezTo>
                  <a:cubicBezTo>
                    <a:pt x="2470150" y="10160"/>
                    <a:pt x="2586990" y="0"/>
                    <a:pt x="2702560" y="1270"/>
                  </a:cubicBezTo>
                  <a:cubicBezTo>
                    <a:pt x="2816860" y="2540"/>
                    <a:pt x="2934970" y="26670"/>
                    <a:pt x="3045460" y="49530"/>
                  </a:cubicBezTo>
                  <a:cubicBezTo>
                    <a:pt x="3150870" y="71120"/>
                    <a:pt x="3251200" y="90170"/>
                    <a:pt x="3351530" y="132080"/>
                  </a:cubicBezTo>
                  <a:cubicBezTo>
                    <a:pt x="3459480" y="176530"/>
                    <a:pt x="3572510" y="240030"/>
                    <a:pt x="3669030" y="316230"/>
                  </a:cubicBezTo>
                  <a:cubicBezTo>
                    <a:pt x="3769360" y="394970"/>
                    <a:pt x="3869690" y="504190"/>
                    <a:pt x="3940810" y="601980"/>
                  </a:cubicBezTo>
                  <a:cubicBezTo>
                    <a:pt x="4003040" y="688340"/>
                    <a:pt x="4044950" y="773430"/>
                    <a:pt x="4083050" y="866140"/>
                  </a:cubicBezTo>
                  <a:cubicBezTo>
                    <a:pt x="4121150" y="960120"/>
                    <a:pt x="4141470" y="1061720"/>
                    <a:pt x="4166870" y="1163320"/>
                  </a:cubicBezTo>
                  <a:cubicBezTo>
                    <a:pt x="4193540" y="1270000"/>
                    <a:pt x="4210050" y="1384300"/>
                    <a:pt x="4237990" y="1490980"/>
                  </a:cubicBezTo>
                  <a:cubicBezTo>
                    <a:pt x="4265930" y="1595120"/>
                    <a:pt x="4282440" y="1715770"/>
                    <a:pt x="4335780" y="1798320"/>
                  </a:cubicBezTo>
                  <a:cubicBezTo>
                    <a:pt x="4384040" y="1871980"/>
                    <a:pt x="4522470" y="1896110"/>
                    <a:pt x="4528820" y="1971040"/>
                  </a:cubicBezTo>
                  <a:cubicBezTo>
                    <a:pt x="4537710" y="2082800"/>
                    <a:pt x="4282440" y="2419350"/>
                    <a:pt x="4157980" y="2423160"/>
                  </a:cubicBezTo>
                  <a:cubicBezTo>
                    <a:pt x="4038600" y="2426970"/>
                    <a:pt x="3874770" y="2160270"/>
                    <a:pt x="3796030" y="2026920"/>
                  </a:cubicBezTo>
                  <a:cubicBezTo>
                    <a:pt x="3733800" y="1920240"/>
                    <a:pt x="3716020" y="1809750"/>
                    <a:pt x="3689350" y="1703070"/>
                  </a:cubicBezTo>
                  <a:cubicBezTo>
                    <a:pt x="3663950" y="1602740"/>
                    <a:pt x="3656330" y="1501140"/>
                    <a:pt x="3634740" y="1403350"/>
                  </a:cubicBezTo>
                  <a:cubicBezTo>
                    <a:pt x="3613150" y="1306830"/>
                    <a:pt x="3599180" y="1206500"/>
                    <a:pt x="3558540" y="1116330"/>
                  </a:cubicBezTo>
                  <a:cubicBezTo>
                    <a:pt x="3517900" y="1023620"/>
                    <a:pt x="3462020" y="929640"/>
                    <a:pt x="3388360" y="852170"/>
                  </a:cubicBezTo>
                  <a:cubicBezTo>
                    <a:pt x="3308350" y="768350"/>
                    <a:pt x="3201670" y="681990"/>
                    <a:pt x="3089910" y="637540"/>
                  </a:cubicBezTo>
                  <a:cubicBezTo>
                    <a:pt x="2975610" y="591820"/>
                    <a:pt x="2830830" y="586740"/>
                    <a:pt x="2710180" y="584200"/>
                  </a:cubicBezTo>
                  <a:cubicBezTo>
                    <a:pt x="2602230" y="581660"/>
                    <a:pt x="2513330" y="574040"/>
                    <a:pt x="2400300" y="614680"/>
                  </a:cubicBezTo>
                  <a:cubicBezTo>
                    <a:pt x="2231390" y="675640"/>
                    <a:pt x="2009140" y="868680"/>
                    <a:pt x="1826260" y="1003300"/>
                  </a:cubicBezTo>
                  <a:cubicBezTo>
                    <a:pt x="1651000" y="1132840"/>
                    <a:pt x="1479550" y="1309370"/>
                    <a:pt x="1324610" y="1403350"/>
                  </a:cubicBezTo>
                  <a:cubicBezTo>
                    <a:pt x="1209040" y="1473200"/>
                    <a:pt x="1111250" y="1524000"/>
                    <a:pt x="998220" y="1546860"/>
                  </a:cubicBezTo>
                  <a:cubicBezTo>
                    <a:pt x="885190" y="1569720"/>
                    <a:pt x="755650" y="1573530"/>
                    <a:pt x="643890" y="1539240"/>
                  </a:cubicBezTo>
                  <a:cubicBezTo>
                    <a:pt x="525780" y="1502410"/>
                    <a:pt x="389890" y="1414780"/>
                    <a:pt x="311150" y="1323340"/>
                  </a:cubicBezTo>
                  <a:cubicBezTo>
                    <a:pt x="238760" y="1239520"/>
                    <a:pt x="214630" y="1125220"/>
                    <a:pt x="176530" y="1021080"/>
                  </a:cubicBezTo>
                  <a:cubicBezTo>
                    <a:pt x="137160" y="914400"/>
                    <a:pt x="102870" y="792480"/>
                    <a:pt x="80010" y="689610"/>
                  </a:cubicBezTo>
                  <a:cubicBezTo>
                    <a:pt x="60960" y="601980"/>
                    <a:pt x="0" y="500380"/>
                    <a:pt x="41910" y="444500"/>
                  </a:cubicBezTo>
                  <a:cubicBezTo>
                    <a:pt x="106680" y="358140"/>
                    <a:pt x="626110" y="367030"/>
                    <a:pt x="626110" y="367030"/>
                  </a:cubicBezTo>
                </a:path>
              </a:pathLst>
            </a:custGeom>
            <a:solidFill>
              <a:srgbClr val="4E4E4E">
                <a:alpha val="49804"/>
              </a:srgbClr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12" id="12"/>
          <p:cNvGrpSpPr/>
          <p:nvPr/>
        </p:nvGrpSpPr>
        <p:grpSpPr>
          <a:xfrm rot="0">
            <a:off x="-260159" y="7740032"/>
            <a:ext cx="6357938" cy="3446145"/>
            <a:chOff x="0" y="0"/>
            <a:chExt cx="8477250" cy="4594860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45720" y="39370"/>
              <a:ext cx="8455660" cy="4538980"/>
            </a:xfrm>
            <a:custGeom>
              <a:avLst/>
              <a:gdLst/>
              <a:ahLst/>
              <a:cxnLst/>
              <a:rect r="r" b="b" t="t" l="l"/>
              <a:pathLst>
                <a:path h="4538980" w="8455660">
                  <a:moveTo>
                    <a:pt x="328930" y="687070"/>
                  </a:moveTo>
                  <a:cubicBezTo>
                    <a:pt x="200660" y="674370"/>
                    <a:pt x="182880" y="668020"/>
                    <a:pt x="160020" y="654050"/>
                  </a:cubicBezTo>
                  <a:cubicBezTo>
                    <a:pt x="127000" y="633730"/>
                    <a:pt x="77470" y="591820"/>
                    <a:pt x="54610" y="561340"/>
                  </a:cubicBezTo>
                  <a:cubicBezTo>
                    <a:pt x="38100" y="539750"/>
                    <a:pt x="30480" y="524510"/>
                    <a:pt x="22860" y="499110"/>
                  </a:cubicBezTo>
                  <a:cubicBezTo>
                    <a:pt x="11430" y="462280"/>
                    <a:pt x="0" y="405130"/>
                    <a:pt x="5080" y="360680"/>
                  </a:cubicBezTo>
                  <a:cubicBezTo>
                    <a:pt x="10160" y="316230"/>
                    <a:pt x="34290" y="262890"/>
                    <a:pt x="54610" y="229870"/>
                  </a:cubicBezTo>
                  <a:cubicBezTo>
                    <a:pt x="68580" y="207010"/>
                    <a:pt x="80010" y="193040"/>
                    <a:pt x="101600" y="176530"/>
                  </a:cubicBezTo>
                  <a:cubicBezTo>
                    <a:pt x="132080" y="152400"/>
                    <a:pt x="170180" y="132080"/>
                    <a:pt x="226060" y="111760"/>
                  </a:cubicBezTo>
                  <a:cubicBezTo>
                    <a:pt x="322580" y="74930"/>
                    <a:pt x="508000" y="0"/>
                    <a:pt x="645160" y="11430"/>
                  </a:cubicBezTo>
                  <a:cubicBezTo>
                    <a:pt x="786130" y="24130"/>
                    <a:pt x="967740" y="104140"/>
                    <a:pt x="1061720" y="190500"/>
                  </a:cubicBezTo>
                  <a:cubicBezTo>
                    <a:pt x="1137920" y="260350"/>
                    <a:pt x="1169670" y="347980"/>
                    <a:pt x="1203960" y="450850"/>
                  </a:cubicBezTo>
                  <a:cubicBezTo>
                    <a:pt x="1245870" y="580390"/>
                    <a:pt x="1254760" y="764540"/>
                    <a:pt x="1266190" y="913130"/>
                  </a:cubicBezTo>
                  <a:cubicBezTo>
                    <a:pt x="1276350" y="1051560"/>
                    <a:pt x="1264920" y="1178560"/>
                    <a:pt x="1273810" y="1316990"/>
                  </a:cubicBezTo>
                  <a:cubicBezTo>
                    <a:pt x="1283970" y="1463040"/>
                    <a:pt x="1297940" y="1621790"/>
                    <a:pt x="1327150" y="1765300"/>
                  </a:cubicBezTo>
                  <a:cubicBezTo>
                    <a:pt x="1355090" y="1902460"/>
                    <a:pt x="1386840" y="2045970"/>
                    <a:pt x="1442720" y="2161540"/>
                  </a:cubicBezTo>
                  <a:cubicBezTo>
                    <a:pt x="1493520" y="2266950"/>
                    <a:pt x="1548130" y="2367280"/>
                    <a:pt x="1638300" y="2437130"/>
                  </a:cubicBezTo>
                  <a:cubicBezTo>
                    <a:pt x="1738630" y="2514600"/>
                    <a:pt x="1898650" y="2561590"/>
                    <a:pt x="2029460" y="2585720"/>
                  </a:cubicBezTo>
                  <a:cubicBezTo>
                    <a:pt x="2151380" y="2608580"/>
                    <a:pt x="2246630" y="2602230"/>
                    <a:pt x="2395220" y="2588260"/>
                  </a:cubicBezTo>
                  <a:cubicBezTo>
                    <a:pt x="2633980" y="2565400"/>
                    <a:pt x="3067050" y="2437130"/>
                    <a:pt x="3318510" y="2400300"/>
                  </a:cubicBezTo>
                  <a:cubicBezTo>
                    <a:pt x="3491230" y="2374900"/>
                    <a:pt x="3614420" y="2360930"/>
                    <a:pt x="3756660" y="2360930"/>
                  </a:cubicBezTo>
                  <a:cubicBezTo>
                    <a:pt x="3891280" y="2360930"/>
                    <a:pt x="4024630" y="2368550"/>
                    <a:pt x="4150360" y="2399030"/>
                  </a:cubicBezTo>
                  <a:cubicBezTo>
                    <a:pt x="4273550" y="2428240"/>
                    <a:pt x="4398010" y="2489200"/>
                    <a:pt x="4504690" y="2538730"/>
                  </a:cubicBezTo>
                  <a:cubicBezTo>
                    <a:pt x="4598670" y="2583180"/>
                    <a:pt x="4674870" y="2626360"/>
                    <a:pt x="4761230" y="2678430"/>
                  </a:cubicBezTo>
                  <a:cubicBezTo>
                    <a:pt x="4855210" y="2734310"/>
                    <a:pt x="4927600" y="2794000"/>
                    <a:pt x="5046980" y="2865120"/>
                  </a:cubicBezTo>
                  <a:cubicBezTo>
                    <a:pt x="5236210" y="2976880"/>
                    <a:pt x="5605780" y="3166110"/>
                    <a:pt x="5801360" y="3263900"/>
                  </a:cubicBezTo>
                  <a:cubicBezTo>
                    <a:pt x="5923280" y="3324860"/>
                    <a:pt x="5995670" y="3360420"/>
                    <a:pt x="6099810" y="3406140"/>
                  </a:cubicBezTo>
                  <a:cubicBezTo>
                    <a:pt x="6209030" y="3454400"/>
                    <a:pt x="6297930" y="3496310"/>
                    <a:pt x="6441440" y="3545840"/>
                  </a:cubicBezTo>
                  <a:cubicBezTo>
                    <a:pt x="6677660" y="3627120"/>
                    <a:pt x="7090410" y="3750310"/>
                    <a:pt x="7391400" y="3815080"/>
                  </a:cubicBezTo>
                  <a:cubicBezTo>
                    <a:pt x="7658100" y="3872230"/>
                    <a:pt x="7976870" y="3919220"/>
                    <a:pt x="8155940" y="3929380"/>
                  </a:cubicBezTo>
                  <a:cubicBezTo>
                    <a:pt x="8252460" y="3934460"/>
                    <a:pt x="8335010" y="3876040"/>
                    <a:pt x="8380730" y="3920490"/>
                  </a:cubicBezTo>
                  <a:cubicBezTo>
                    <a:pt x="8455660" y="3991610"/>
                    <a:pt x="8446770" y="4438650"/>
                    <a:pt x="8380730" y="4504690"/>
                  </a:cubicBezTo>
                  <a:cubicBezTo>
                    <a:pt x="8346440" y="4538980"/>
                    <a:pt x="8294370" y="4508500"/>
                    <a:pt x="8225790" y="4504690"/>
                  </a:cubicBezTo>
                  <a:cubicBezTo>
                    <a:pt x="8084820" y="4497070"/>
                    <a:pt x="7760970" y="4460240"/>
                    <a:pt x="7584440" y="4436110"/>
                  </a:cubicBezTo>
                  <a:cubicBezTo>
                    <a:pt x="7458710" y="4419600"/>
                    <a:pt x="7399020" y="4414520"/>
                    <a:pt x="7263130" y="4384040"/>
                  </a:cubicBezTo>
                  <a:cubicBezTo>
                    <a:pt x="7018020" y="4329430"/>
                    <a:pt x="6499860" y="4184650"/>
                    <a:pt x="6245860" y="4097020"/>
                  </a:cubicBezTo>
                  <a:cubicBezTo>
                    <a:pt x="6088380" y="4043680"/>
                    <a:pt x="6024880" y="4014470"/>
                    <a:pt x="5872480" y="3944620"/>
                  </a:cubicBezTo>
                  <a:cubicBezTo>
                    <a:pt x="5617210" y="3827780"/>
                    <a:pt x="5100320" y="3569970"/>
                    <a:pt x="4866640" y="3436620"/>
                  </a:cubicBezTo>
                  <a:cubicBezTo>
                    <a:pt x="4735830" y="3361690"/>
                    <a:pt x="4672330" y="3308350"/>
                    <a:pt x="4569460" y="3246120"/>
                  </a:cubicBezTo>
                  <a:cubicBezTo>
                    <a:pt x="4460240" y="3180080"/>
                    <a:pt x="4338320" y="3102610"/>
                    <a:pt x="4227830" y="3053080"/>
                  </a:cubicBezTo>
                  <a:cubicBezTo>
                    <a:pt x="4132580" y="3009900"/>
                    <a:pt x="4051300" y="2974340"/>
                    <a:pt x="3952240" y="2956560"/>
                  </a:cubicBezTo>
                  <a:cubicBezTo>
                    <a:pt x="3845560" y="2937510"/>
                    <a:pt x="3750310" y="2940050"/>
                    <a:pt x="3608070" y="2952750"/>
                  </a:cubicBezTo>
                  <a:cubicBezTo>
                    <a:pt x="3373120" y="2974340"/>
                    <a:pt x="2948940" y="3093720"/>
                    <a:pt x="2682240" y="3131820"/>
                  </a:cubicBezTo>
                  <a:cubicBezTo>
                    <a:pt x="2480310" y="3159760"/>
                    <a:pt x="2324100" y="3186430"/>
                    <a:pt x="2148840" y="3180080"/>
                  </a:cubicBezTo>
                  <a:cubicBezTo>
                    <a:pt x="1978660" y="3173730"/>
                    <a:pt x="1785620" y="3139440"/>
                    <a:pt x="1647190" y="3094990"/>
                  </a:cubicBezTo>
                  <a:cubicBezTo>
                    <a:pt x="1541780" y="3060700"/>
                    <a:pt x="1469390" y="3028950"/>
                    <a:pt x="1380490" y="2964180"/>
                  </a:cubicBezTo>
                  <a:cubicBezTo>
                    <a:pt x="1266190" y="2881630"/>
                    <a:pt x="1132840" y="2748280"/>
                    <a:pt x="1040130" y="2614930"/>
                  </a:cubicBezTo>
                  <a:cubicBezTo>
                    <a:pt x="944880" y="2477770"/>
                    <a:pt x="869950" y="2288540"/>
                    <a:pt x="821690" y="2150110"/>
                  </a:cubicBezTo>
                  <a:cubicBezTo>
                    <a:pt x="784860" y="2044700"/>
                    <a:pt x="772160" y="1973580"/>
                    <a:pt x="751840" y="1861820"/>
                  </a:cubicBezTo>
                  <a:cubicBezTo>
                    <a:pt x="725170" y="1710690"/>
                    <a:pt x="701040" y="1488440"/>
                    <a:pt x="689610" y="1324610"/>
                  </a:cubicBezTo>
                  <a:cubicBezTo>
                    <a:pt x="680720" y="1187450"/>
                    <a:pt x="698500" y="1069340"/>
                    <a:pt x="683260" y="947420"/>
                  </a:cubicBezTo>
                  <a:cubicBezTo>
                    <a:pt x="669290" y="829310"/>
                    <a:pt x="674370" y="643890"/>
                    <a:pt x="605790" y="603250"/>
                  </a:cubicBezTo>
                  <a:cubicBezTo>
                    <a:pt x="541020" y="563880"/>
                    <a:pt x="378460" y="685800"/>
                    <a:pt x="295910" y="687070"/>
                  </a:cubicBezTo>
                  <a:cubicBezTo>
                    <a:pt x="241300" y="688340"/>
                    <a:pt x="200660" y="674370"/>
                    <a:pt x="160020" y="654050"/>
                  </a:cubicBezTo>
                  <a:cubicBezTo>
                    <a:pt x="119380" y="632460"/>
                    <a:pt x="80010" y="598170"/>
                    <a:pt x="54610" y="561340"/>
                  </a:cubicBezTo>
                  <a:cubicBezTo>
                    <a:pt x="29210" y="524510"/>
                    <a:pt x="10160" y="474980"/>
                    <a:pt x="5080" y="430530"/>
                  </a:cubicBezTo>
                  <a:cubicBezTo>
                    <a:pt x="0" y="386080"/>
                    <a:pt x="6350" y="334010"/>
                    <a:pt x="22860" y="292100"/>
                  </a:cubicBezTo>
                  <a:cubicBezTo>
                    <a:pt x="39370" y="250190"/>
                    <a:pt x="67310" y="207010"/>
                    <a:pt x="101600" y="176530"/>
                  </a:cubicBezTo>
                  <a:cubicBezTo>
                    <a:pt x="135890" y="146050"/>
                    <a:pt x="185420" y="124460"/>
                    <a:pt x="226060" y="111760"/>
                  </a:cubicBezTo>
                  <a:cubicBezTo>
                    <a:pt x="261620" y="100330"/>
                    <a:pt x="304800" y="76200"/>
                    <a:pt x="328930" y="97790"/>
                  </a:cubicBezTo>
                  <a:cubicBezTo>
                    <a:pt x="386080" y="148590"/>
                    <a:pt x="328930" y="687070"/>
                    <a:pt x="328930" y="687070"/>
                  </a:cubicBezTo>
                </a:path>
              </a:pathLst>
            </a:custGeom>
            <a:solidFill>
              <a:srgbClr val="1DAB9D">
                <a:alpha val="49804"/>
              </a:srgbClr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14" id="14"/>
          <p:cNvGrpSpPr/>
          <p:nvPr/>
        </p:nvGrpSpPr>
        <p:grpSpPr>
          <a:xfrm rot="0">
            <a:off x="-260159" y="8010297"/>
            <a:ext cx="4396740" cy="2905615"/>
            <a:chOff x="0" y="0"/>
            <a:chExt cx="5862320" cy="3874153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49530" y="49102"/>
              <a:ext cx="5800090" cy="3805410"/>
            </a:xfrm>
            <a:custGeom>
              <a:avLst/>
              <a:gdLst/>
              <a:ahLst/>
              <a:cxnLst/>
              <a:rect r="r" b="b" t="t" l="l"/>
              <a:pathLst>
                <a:path h="3805410" w="5800090">
                  <a:moveTo>
                    <a:pt x="425450" y="0"/>
                  </a:moveTo>
                  <a:cubicBezTo>
                    <a:pt x="600710" y="130121"/>
                    <a:pt x="701040" y="209911"/>
                    <a:pt x="745490" y="294612"/>
                  </a:cubicBezTo>
                  <a:cubicBezTo>
                    <a:pt x="789940" y="380541"/>
                    <a:pt x="803910" y="488566"/>
                    <a:pt x="803910" y="592908"/>
                  </a:cubicBezTo>
                  <a:cubicBezTo>
                    <a:pt x="803910" y="708297"/>
                    <a:pt x="764540" y="818777"/>
                    <a:pt x="731520" y="957490"/>
                  </a:cubicBezTo>
                  <a:cubicBezTo>
                    <a:pt x="687070" y="1145306"/>
                    <a:pt x="534670" y="1447284"/>
                    <a:pt x="551180" y="1614231"/>
                  </a:cubicBezTo>
                  <a:cubicBezTo>
                    <a:pt x="561340" y="1722255"/>
                    <a:pt x="631190" y="1787315"/>
                    <a:pt x="678180" y="1872016"/>
                  </a:cubicBezTo>
                  <a:cubicBezTo>
                    <a:pt x="726440" y="1959173"/>
                    <a:pt x="774700" y="2043874"/>
                    <a:pt x="839470" y="2131030"/>
                  </a:cubicBezTo>
                  <a:cubicBezTo>
                    <a:pt x="914400" y="2231689"/>
                    <a:pt x="1018540" y="2344624"/>
                    <a:pt x="1112520" y="2436690"/>
                  </a:cubicBezTo>
                  <a:cubicBezTo>
                    <a:pt x="1200150" y="2521391"/>
                    <a:pt x="1280160" y="2625733"/>
                    <a:pt x="1381760" y="2663787"/>
                  </a:cubicBezTo>
                  <a:cubicBezTo>
                    <a:pt x="1478280" y="2700614"/>
                    <a:pt x="1576070" y="2678518"/>
                    <a:pt x="1701800" y="2672380"/>
                  </a:cubicBezTo>
                  <a:cubicBezTo>
                    <a:pt x="1885950" y="2663787"/>
                    <a:pt x="2131060" y="2615913"/>
                    <a:pt x="2376170" y="2591362"/>
                  </a:cubicBezTo>
                  <a:cubicBezTo>
                    <a:pt x="2669540" y="2561900"/>
                    <a:pt x="3061970" y="2548397"/>
                    <a:pt x="3343910" y="2510343"/>
                  </a:cubicBezTo>
                  <a:cubicBezTo>
                    <a:pt x="3564890" y="2480882"/>
                    <a:pt x="3766820" y="2423187"/>
                    <a:pt x="3933190" y="2399864"/>
                  </a:cubicBezTo>
                  <a:cubicBezTo>
                    <a:pt x="4053840" y="2382678"/>
                    <a:pt x="4145280" y="2366720"/>
                    <a:pt x="4248150" y="2370402"/>
                  </a:cubicBezTo>
                  <a:cubicBezTo>
                    <a:pt x="4348480" y="2374085"/>
                    <a:pt x="4448810" y="2390043"/>
                    <a:pt x="4545330" y="2417049"/>
                  </a:cubicBezTo>
                  <a:cubicBezTo>
                    <a:pt x="4645660" y="2445283"/>
                    <a:pt x="4747260" y="2483337"/>
                    <a:pt x="4839970" y="2539804"/>
                  </a:cubicBezTo>
                  <a:cubicBezTo>
                    <a:pt x="4939030" y="2599955"/>
                    <a:pt x="5035550" y="2690793"/>
                    <a:pt x="5115560" y="2773039"/>
                  </a:cubicBezTo>
                  <a:cubicBezTo>
                    <a:pt x="5189220" y="2849148"/>
                    <a:pt x="5219700" y="2939986"/>
                    <a:pt x="5307330" y="3014867"/>
                  </a:cubicBezTo>
                  <a:cubicBezTo>
                    <a:pt x="5420360" y="3111844"/>
                    <a:pt x="5726430" y="3154808"/>
                    <a:pt x="5761990" y="3276335"/>
                  </a:cubicBezTo>
                  <a:cubicBezTo>
                    <a:pt x="5800090" y="3404001"/>
                    <a:pt x="5612130" y="3740350"/>
                    <a:pt x="5492750" y="3775949"/>
                  </a:cubicBezTo>
                  <a:cubicBezTo>
                    <a:pt x="5392420" y="3805410"/>
                    <a:pt x="5240020" y="3665469"/>
                    <a:pt x="5128260" y="3586906"/>
                  </a:cubicBezTo>
                  <a:cubicBezTo>
                    <a:pt x="5013960" y="3505888"/>
                    <a:pt x="4908550" y="3391725"/>
                    <a:pt x="4817110" y="3295976"/>
                  </a:cubicBezTo>
                  <a:cubicBezTo>
                    <a:pt x="4737100" y="3212503"/>
                    <a:pt x="4695190" y="3108161"/>
                    <a:pt x="4607560" y="3048011"/>
                  </a:cubicBezTo>
                  <a:cubicBezTo>
                    <a:pt x="4517390" y="2986633"/>
                    <a:pt x="4390390" y="2949807"/>
                    <a:pt x="4281170" y="2935076"/>
                  </a:cubicBezTo>
                  <a:cubicBezTo>
                    <a:pt x="4177030" y="2921573"/>
                    <a:pt x="4071620" y="2944896"/>
                    <a:pt x="3967480" y="2957172"/>
                  </a:cubicBezTo>
                  <a:cubicBezTo>
                    <a:pt x="3863340" y="2970675"/>
                    <a:pt x="3765550" y="2997681"/>
                    <a:pt x="3656330" y="3012412"/>
                  </a:cubicBezTo>
                  <a:cubicBezTo>
                    <a:pt x="3538220" y="3028370"/>
                    <a:pt x="3402330" y="3032053"/>
                    <a:pt x="3282950" y="3048011"/>
                  </a:cubicBezTo>
                  <a:cubicBezTo>
                    <a:pt x="3173730" y="3062741"/>
                    <a:pt x="3092450" y="3083610"/>
                    <a:pt x="2969260" y="3099568"/>
                  </a:cubicBezTo>
                  <a:cubicBezTo>
                    <a:pt x="2792730" y="3121664"/>
                    <a:pt x="2542540" y="3132712"/>
                    <a:pt x="2325370" y="3154808"/>
                  </a:cubicBezTo>
                  <a:cubicBezTo>
                    <a:pt x="2103120" y="3178131"/>
                    <a:pt x="1832610" y="3237054"/>
                    <a:pt x="1653540" y="3237054"/>
                  </a:cubicBezTo>
                  <a:cubicBezTo>
                    <a:pt x="1534160" y="3237054"/>
                    <a:pt x="1452880" y="3224778"/>
                    <a:pt x="1355090" y="3201455"/>
                  </a:cubicBezTo>
                  <a:cubicBezTo>
                    <a:pt x="1257300" y="3178131"/>
                    <a:pt x="1159510" y="3146215"/>
                    <a:pt x="1068070" y="3099568"/>
                  </a:cubicBezTo>
                  <a:cubicBezTo>
                    <a:pt x="971550" y="3050466"/>
                    <a:pt x="872490" y="2979268"/>
                    <a:pt x="792480" y="2906842"/>
                  </a:cubicBezTo>
                  <a:cubicBezTo>
                    <a:pt x="717550" y="2838099"/>
                    <a:pt x="668020" y="2753398"/>
                    <a:pt x="599440" y="2679745"/>
                  </a:cubicBezTo>
                  <a:cubicBezTo>
                    <a:pt x="528320" y="2604865"/>
                    <a:pt x="438150" y="2544715"/>
                    <a:pt x="372110" y="2463696"/>
                  </a:cubicBezTo>
                  <a:cubicBezTo>
                    <a:pt x="303530" y="2378995"/>
                    <a:pt x="245110" y="2280791"/>
                    <a:pt x="195580" y="2180132"/>
                  </a:cubicBezTo>
                  <a:cubicBezTo>
                    <a:pt x="143510" y="2074562"/>
                    <a:pt x="101600" y="1954262"/>
                    <a:pt x="68580" y="1842555"/>
                  </a:cubicBezTo>
                  <a:cubicBezTo>
                    <a:pt x="38100" y="1736986"/>
                    <a:pt x="2540" y="1635099"/>
                    <a:pt x="1270" y="1528302"/>
                  </a:cubicBezTo>
                  <a:cubicBezTo>
                    <a:pt x="0" y="1416595"/>
                    <a:pt x="35560" y="1290157"/>
                    <a:pt x="64770" y="1183360"/>
                  </a:cubicBezTo>
                  <a:cubicBezTo>
                    <a:pt x="91440" y="1086383"/>
                    <a:pt x="143510" y="1012730"/>
                    <a:pt x="166370" y="913299"/>
                  </a:cubicBezTo>
                  <a:cubicBezTo>
                    <a:pt x="191770" y="800364"/>
                    <a:pt x="237490" y="611321"/>
                    <a:pt x="200660" y="538895"/>
                  </a:cubicBezTo>
                  <a:cubicBezTo>
                    <a:pt x="179070" y="494703"/>
                    <a:pt x="90170" y="505751"/>
                    <a:pt x="82550" y="464015"/>
                  </a:cubicBezTo>
                  <a:cubicBezTo>
                    <a:pt x="66040" y="379314"/>
                    <a:pt x="425450" y="0"/>
                    <a:pt x="425450" y="0"/>
                  </a:cubicBezTo>
                </a:path>
              </a:pathLst>
            </a:custGeom>
            <a:solidFill>
              <a:srgbClr val="4E4E4E">
                <a:alpha val="49804"/>
              </a:srgbClr>
            </a:solidFill>
            <a:ln cap="sq">
              <a:noFill/>
              <a:prstDash val="solid"/>
              <a:miter/>
            </a:ln>
          </p:spPr>
        </p:sp>
      </p:grpSp>
      <p:sp>
        <p:nvSpPr>
          <p:cNvPr name="Freeform 16" id="16"/>
          <p:cNvSpPr/>
          <p:nvPr/>
        </p:nvSpPr>
        <p:spPr>
          <a:xfrm flipH="false" flipV="false" rot="0">
            <a:off x="603582" y="666990"/>
            <a:ext cx="4156901" cy="8146112"/>
          </a:xfrm>
          <a:custGeom>
            <a:avLst/>
            <a:gdLst/>
            <a:ahLst/>
            <a:cxnLst/>
            <a:rect r="r" b="b" t="t" l="l"/>
            <a:pathLst>
              <a:path h="8146112" w="4156901">
                <a:moveTo>
                  <a:pt x="0" y="0"/>
                </a:moveTo>
                <a:lnTo>
                  <a:pt x="4156900" y="0"/>
                </a:lnTo>
                <a:lnTo>
                  <a:pt x="4156900" y="8146112"/>
                </a:lnTo>
                <a:lnTo>
                  <a:pt x="0" y="814611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4212" t="-3405" r="-4212" b="-19546"/>
            </a:stretch>
          </a:blipFill>
          <a:ln w="38100" cap="sq">
            <a:solidFill>
              <a:srgbClr val="000000"/>
            </a:solidFill>
            <a:prstDash val="solid"/>
            <a:miter/>
          </a:ln>
        </p:spPr>
      </p:sp>
      <p:sp>
        <p:nvSpPr>
          <p:cNvPr name="Freeform 17" id="17"/>
          <p:cNvSpPr/>
          <p:nvPr/>
        </p:nvSpPr>
        <p:spPr>
          <a:xfrm flipH="false" flipV="false" rot="0">
            <a:off x="3963276" y="1790700"/>
            <a:ext cx="4269007" cy="7467600"/>
          </a:xfrm>
          <a:custGeom>
            <a:avLst/>
            <a:gdLst/>
            <a:ahLst/>
            <a:cxnLst/>
            <a:rect r="r" b="b" t="t" l="l"/>
            <a:pathLst>
              <a:path h="7467600" w="4269007">
                <a:moveTo>
                  <a:pt x="0" y="0"/>
                </a:moveTo>
                <a:lnTo>
                  <a:pt x="4269006" y="0"/>
                </a:lnTo>
                <a:lnTo>
                  <a:pt x="4269006" y="7467600"/>
                </a:lnTo>
                <a:lnTo>
                  <a:pt x="0" y="7467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-10917" r="0" b="-16120"/>
            </a:stretch>
          </a:blipFill>
          <a:ln w="38100" cap="sq">
            <a:solidFill>
              <a:srgbClr val="000000"/>
            </a:solidFill>
            <a:prstDash val="solid"/>
            <a:miter/>
          </a:ln>
        </p:spPr>
      </p:sp>
    </p:spTree>
  </p:cSld>
  <p:clrMapOvr>
    <a:masterClrMapping/>
  </p:clrMapOvr>
</p:sld>
</file>

<file path=ppt/slides/slide2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9000"/>
            </a:blip>
            <a:stretch>
              <a:fillRect l="0" t="-31168" r="0" b="-46609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4352270" y="-56198"/>
            <a:ext cx="4164330" cy="3105150"/>
            <a:chOff x="0" y="0"/>
            <a:chExt cx="5552440" cy="41402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25400" y="-31750"/>
              <a:ext cx="5488940" cy="4138930"/>
            </a:xfrm>
            <a:custGeom>
              <a:avLst/>
              <a:gdLst/>
              <a:ahLst/>
              <a:cxnLst/>
              <a:rect r="r" b="b" t="t" l="l"/>
              <a:pathLst>
                <a:path h="4138930" w="5488940">
                  <a:moveTo>
                    <a:pt x="683260" y="158750"/>
                  </a:moveTo>
                  <a:cubicBezTo>
                    <a:pt x="608330" y="787400"/>
                    <a:pt x="590550" y="889000"/>
                    <a:pt x="608330" y="995680"/>
                  </a:cubicBezTo>
                  <a:cubicBezTo>
                    <a:pt x="626110" y="1101090"/>
                    <a:pt x="652780" y="1202690"/>
                    <a:pt x="721360" y="1303020"/>
                  </a:cubicBezTo>
                  <a:cubicBezTo>
                    <a:pt x="815340" y="1440180"/>
                    <a:pt x="1018540" y="1620520"/>
                    <a:pt x="1179830" y="1703070"/>
                  </a:cubicBezTo>
                  <a:cubicBezTo>
                    <a:pt x="1315720" y="1772920"/>
                    <a:pt x="1465580" y="1795780"/>
                    <a:pt x="1606550" y="1802130"/>
                  </a:cubicBezTo>
                  <a:cubicBezTo>
                    <a:pt x="1744980" y="1808480"/>
                    <a:pt x="1849120" y="1778000"/>
                    <a:pt x="2018030" y="1743710"/>
                  </a:cubicBezTo>
                  <a:cubicBezTo>
                    <a:pt x="2298700" y="1686560"/>
                    <a:pt x="2848610" y="1512570"/>
                    <a:pt x="3121660" y="1447800"/>
                  </a:cubicBezTo>
                  <a:cubicBezTo>
                    <a:pt x="3280410" y="1410970"/>
                    <a:pt x="3378200" y="1388110"/>
                    <a:pt x="3500120" y="1370330"/>
                  </a:cubicBezTo>
                  <a:cubicBezTo>
                    <a:pt x="3613150" y="1353820"/>
                    <a:pt x="3716020" y="1338580"/>
                    <a:pt x="3831590" y="1343660"/>
                  </a:cubicBezTo>
                  <a:cubicBezTo>
                    <a:pt x="3958590" y="1350010"/>
                    <a:pt x="4099560" y="1361440"/>
                    <a:pt x="4230370" y="1413510"/>
                  </a:cubicBezTo>
                  <a:cubicBezTo>
                    <a:pt x="4380230" y="1473200"/>
                    <a:pt x="4558030" y="1600200"/>
                    <a:pt x="4671060" y="1705610"/>
                  </a:cubicBezTo>
                  <a:cubicBezTo>
                    <a:pt x="4761230" y="1789430"/>
                    <a:pt x="4814570" y="1875790"/>
                    <a:pt x="4874260" y="1972310"/>
                  </a:cubicBezTo>
                  <a:cubicBezTo>
                    <a:pt x="4935220" y="2071370"/>
                    <a:pt x="4979670" y="2165350"/>
                    <a:pt x="5030470" y="2292350"/>
                  </a:cubicBezTo>
                  <a:cubicBezTo>
                    <a:pt x="5100320" y="2465070"/>
                    <a:pt x="5173980" y="2708910"/>
                    <a:pt x="5234940" y="2924810"/>
                  </a:cubicBezTo>
                  <a:cubicBezTo>
                    <a:pt x="5297170" y="3145790"/>
                    <a:pt x="5342890" y="3455670"/>
                    <a:pt x="5396230" y="3601720"/>
                  </a:cubicBezTo>
                  <a:cubicBezTo>
                    <a:pt x="5422900" y="3676650"/>
                    <a:pt x="5488940" y="3704590"/>
                    <a:pt x="5476240" y="3763010"/>
                  </a:cubicBezTo>
                  <a:cubicBezTo>
                    <a:pt x="5452110" y="3868420"/>
                    <a:pt x="5118100" y="4138930"/>
                    <a:pt x="5015230" y="4121150"/>
                  </a:cubicBezTo>
                  <a:cubicBezTo>
                    <a:pt x="4947920" y="4109720"/>
                    <a:pt x="4917440" y="3989070"/>
                    <a:pt x="4880610" y="3911600"/>
                  </a:cubicBezTo>
                  <a:cubicBezTo>
                    <a:pt x="4841240" y="3826510"/>
                    <a:pt x="4817110" y="3727450"/>
                    <a:pt x="4792980" y="3628390"/>
                  </a:cubicBezTo>
                  <a:cubicBezTo>
                    <a:pt x="4767580" y="3524250"/>
                    <a:pt x="4761230" y="3426460"/>
                    <a:pt x="4730750" y="3300730"/>
                  </a:cubicBezTo>
                  <a:cubicBezTo>
                    <a:pt x="4687570" y="3125470"/>
                    <a:pt x="4608830" y="2858770"/>
                    <a:pt x="4545330" y="2678430"/>
                  </a:cubicBezTo>
                  <a:cubicBezTo>
                    <a:pt x="4494530" y="2536190"/>
                    <a:pt x="4452620" y="2411730"/>
                    <a:pt x="4390390" y="2301240"/>
                  </a:cubicBezTo>
                  <a:cubicBezTo>
                    <a:pt x="4334510" y="2203450"/>
                    <a:pt x="4281170" y="2105660"/>
                    <a:pt x="4196080" y="2043430"/>
                  </a:cubicBezTo>
                  <a:cubicBezTo>
                    <a:pt x="4105910" y="1977390"/>
                    <a:pt x="3971290" y="1938020"/>
                    <a:pt x="3853180" y="1926590"/>
                  </a:cubicBezTo>
                  <a:cubicBezTo>
                    <a:pt x="3732530" y="1913890"/>
                    <a:pt x="3623310" y="1946910"/>
                    <a:pt x="3477260" y="1974850"/>
                  </a:cubicBezTo>
                  <a:cubicBezTo>
                    <a:pt x="3263900" y="2015490"/>
                    <a:pt x="2967990" y="2106930"/>
                    <a:pt x="2703830" y="2170430"/>
                  </a:cubicBezTo>
                  <a:cubicBezTo>
                    <a:pt x="2426970" y="2236470"/>
                    <a:pt x="2066290" y="2332990"/>
                    <a:pt x="1851660" y="2363470"/>
                  </a:cubicBezTo>
                  <a:cubicBezTo>
                    <a:pt x="1723390" y="2381250"/>
                    <a:pt x="1643380" y="2386330"/>
                    <a:pt x="1539240" y="2382520"/>
                  </a:cubicBezTo>
                  <a:cubicBezTo>
                    <a:pt x="1432560" y="2377440"/>
                    <a:pt x="1324610" y="2363470"/>
                    <a:pt x="1216660" y="2335530"/>
                  </a:cubicBezTo>
                  <a:cubicBezTo>
                    <a:pt x="1102360" y="2305050"/>
                    <a:pt x="994410" y="2265680"/>
                    <a:pt x="873760" y="2200910"/>
                  </a:cubicBezTo>
                  <a:cubicBezTo>
                    <a:pt x="717550" y="2117090"/>
                    <a:pt x="488950" y="1983740"/>
                    <a:pt x="368300" y="1849120"/>
                  </a:cubicBezTo>
                  <a:cubicBezTo>
                    <a:pt x="267970" y="1738630"/>
                    <a:pt x="220980" y="1615440"/>
                    <a:pt x="165100" y="1480820"/>
                  </a:cubicBezTo>
                  <a:cubicBezTo>
                    <a:pt x="104140" y="1332230"/>
                    <a:pt x="44450" y="1144270"/>
                    <a:pt x="25400" y="988060"/>
                  </a:cubicBezTo>
                  <a:cubicBezTo>
                    <a:pt x="8890" y="849630"/>
                    <a:pt x="27940" y="731520"/>
                    <a:pt x="38100" y="591820"/>
                  </a:cubicBezTo>
                  <a:cubicBezTo>
                    <a:pt x="49530" y="433070"/>
                    <a:pt x="0" y="158750"/>
                    <a:pt x="97790" y="82550"/>
                  </a:cubicBezTo>
                  <a:cubicBezTo>
                    <a:pt x="203200" y="0"/>
                    <a:pt x="683260" y="158750"/>
                    <a:pt x="683260" y="158750"/>
                  </a:cubicBezTo>
                </a:path>
              </a:pathLst>
            </a:custGeom>
            <a:solidFill>
              <a:srgbClr val="1DAB9D">
                <a:alpha val="49804"/>
              </a:srgbClr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5" id="5"/>
          <p:cNvGrpSpPr/>
          <p:nvPr/>
        </p:nvGrpSpPr>
        <p:grpSpPr>
          <a:xfrm rot="0">
            <a:off x="14789468" y="121920"/>
            <a:ext cx="4023360" cy="2697480"/>
            <a:chOff x="0" y="0"/>
            <a:chExt cx="5364480" cy="359664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-59690" y="-52070"/>
              <a:ext cx="5440680" cy="3681730"/>
            </a:xfrm>
            <a:custGeom>
              <a:avLst/>
              <a:gdLst/>
              <a:ahLst/>
              <a:cxnLst/>
              <a:rect r="r" b="b" t="t" l="l"/>
              <a:pathLst>
                <a:path h="3681730" w="5440680">
                  <a:moveTo>
                    <a:pt x="701040" y="102870"/>
                  </a:moveTo>
                  <a:cubicBezTo>
                    <a:pt x="739140" y="858520"/>
                    <a:pt x="891540" y="934720"/>
                    <a:pt x="1004570" y="1014730"/>
                  </a:cubicBezTo>
                  <a:cubicBezTo>
                    <a:pt x="1111250" y="1090930"/>
                    <a:pt x="1221740" y="1165860"/>
                    <a:pt x="1338580" y="1202690"/>
                  </a:cubicBezTo>
                  <a:cubicBezTo>
                    <a:pt x="1451610" y="1238250"/>
                    <a:pt x="1582420" y="1245870"/>
                    <a:pt x="1692910" y="1235710"/>
                  </a:cubicBezTo>
                  <a:cubicBezTo>
                    <a:pt x="1794510" y="1226820"/>
                    <a:pt x="1851660" y="1201420"/>
                    <a:pt x="1979930" y="1156970"/>
                  </a:cubicBezTo>
                  <a:cubicBezTo>
                    <a:pt x="2259330" y="1059180"/>
                    <a:pt x="2994660" y="684530"/>
                    <a:pt x="3280410" y="603250"/>
                  </a:cubicBezTo>
                  <a:cubicBezTo>
                    <a:pt x="3413760" y="565150"/>
                    <a:pt x="3478530" y="551180"/>
                    <a:pt x="3582670" y="556260"/>
                  </a:cubicBezTo>
                  <a:cubicBezTo>
                    <a:pt x="3694430" y="561340"/>
                    <a:pt x="3820160" y="596900"/>
                    <a:pt x="3928110" y="643890"/>
                  </a:cubicBezTo>
                  <a:cubicBezTo>
                    <a:pt x="4038600" y="692150"/>
                    <a:pt x="4147820" y="773430"/>
                    <a:pt x="4237990" y="845820"/>
                  </a:cubicBezTo>
                  <a:cubicBezTo>
                    <a:pt x="4318000" y="910590"/>
                    <a:pt x="4381500" y="977900"/>
                    <a:pt x="4447540" y="1051560"/>
                  </a:cubicBezTo>
                  <a:cubicBezTo>
                    <a:pt x="4516120" y="1127760"/>
                    <a:pt x="4580890" y="1210310"/>
                    <a:pt x="4643120" y="1297940"/>
                  </a:cubicBezTo>
                  <a:cubicBezTo>
                    <a:pt x="4709160" y="1390650"/>
                    <a:pt x="4782820" y="1490980"/>
                    <a:pt x="4831080" y="1596390"/>
                  </a:cubicBezTo>
                  <a:cubicBezTo>
                    <a:pt x="4879340" y="1699260"/>
                    <a:pt x="4907280" y="1816100"/>
                    <a:pt x="4935220" y="1922780"/>
                  </a:cubicBezTo>
                  <a:cubicBezTo>
                    <a:pt x="4960620" y="2021840"/>
                    <a:pt x="4968240" y="2114550"/>
                    <a:pt x="4994910" y="2213610"/>
                  </a:cubicBezTo>
                  <a:cubicBezTo>
                    <a:pt x="5022850" y="2320290"/>
                    <a:pt x="5063490" y="2435860"/>
                    <a:pt x="5101590" y="2540000"/>
                  </a:cubicBezTo>
                  <a:cubicBezTo>
                    <a:pt x="5137150" y="2636520"/>
                    <a:pt x="5177790" y="2716530"/>
                    <a:pt x="5213350" y="2815590"/>
                  </a:cubicBezTo>
                  <a:cubicBezTo>
                    <a:pt x="5252720" y="2926080"/>
                    <a:pt x="5298440" y="3048000"/>
                    <a:pt x="5325110" y="3173730"/>
                  </a:cubicBezTo>
                  <a:cubicBezTo>
                    <a:pt x="5353050" y="3308350"/>
                    <a:pt x="5440680" y="3526790"/>
                    <a:pt x="5373370" y="3597910"/>
                  </a:cubicBezTo>
                  <a:cubicBezTo>
                    <a:pt x="5293360" y="3681730"/>
                    <a:pt x="4859020" y="3634740"/>
                    <a:pt x="4790440" y="3562350"/>
                  </a:cubicBezTo>
                  <a:cubicBezTo>
                    <a:pt x="4753610" y="3524250"/>
                    <a:pt x="4795520" y="3459480"/>
                    <a:pt x="4786630" y="3395980"/>
                  </a:cubicBezTo>
                  <a:cubicBezTo>
                    <a:pt x="4773930" y="3308350"/>
                    <a:pt x="4744720" y="3208020"/>
                    <a:pt x="4705350" y="3084830"/>
                  </a:cubicBezTo>
                  <a:cubicBezTo>
                    <a:pt x="4645660" y="2899410"/>
                    <a:pt x="4498340" y="2594610"/>
                    <a:pt x="4441190" y="2396490"/>
                  </a:cubicBezTo>
                  <a:cubicBezTo>
                    <a:pt x="4399280" y="2252980"/>
                    <a:pt x="4404360" y="2134870"/>
                    <a:pt x="4363720" y="2014220"/>
                  </a:cubicBezTo>
                  <a:cubicBezTo>
                    <a:pt x="4324350" y="1896110"/>
                    <a:pt x="4265930" y="1781810"/>
                    <a:pt x="4201160" y="1680210"/>
                  </a:cubicBezTo>
                  <a:cubicBezTo>
                    <a:pt x="4137660" y="1581150"/>
                    <a:pt x="4057650" y="1490980"/>
                    <a:pt x="3980180" y="1409700"/>
                  </a:cubicBezTo>
                  <a:cubicBezTo>
                    <a:pt x="3907790" y="1333500"/>
                    <a:pt x="3837940" y="1247140"/>
                    <a:pt x="3750310" y="1205230"/>
                  </a:cubicBezTo>
                  <a:cubicBezTo>
                    <a:pt x="3663950" y="1163320"/>
                    <a:pt x="3581400" y="1141730"/>
                    <a:pt x="3456940" y="1156970"/>
                  </a:cubicBezTo>
                  <a:cubicBezTo>
                    <a:pt x="3216910" y="1187450"/>
                    <a:pt x="2679700" y="1502410"/>
                    <a:pt x="2439670" y="1601470"/>
                  </a:cubicBezTo>
                  <a:cubicBezTo>
                    <a:pt x="2308860" y="1654810"/>
                    <a:pt x="2235200" y="1686560"/>
                    <a:pt x="2134870" y="1719580"/>
                  </a:cubicBezTo>
                  <a:cubicBezTo>
                    <a:pt x="2038350" y="1751330"/>
                    <a:pt x="1949450" y="1783080"/>
                    <a:pt x="1847850" y="1799590"/>
                  </a:cubicBezTo>
                  <a:cubicBezTo>
                    <a:pt x="1738630" y="1817370"/>
                    <a:pt x="1612900" y="1823720"/>
                    <a:pt x="1502410" y="1818640"/>
                  </a:cubicBezTo>
                  <a:cubicBezTo>
                    <a:pt x="1400810" y="1813560"/>
                    <a:pt x="1309370" y="1804670"/>
                    <a:pt x="1210310" y="1776730"/>
                  </a:cubicBezTo>
                  <a:cubicBezTo>
                    <a:pt x="1099820" y="1744980"/>
                    <a:pt x="981710" y="1691640"/>
                    <a:pt x="875030" y="1629410"/>
                  </a:cubicBezTo>
                  <a:cubicBezTo>
                    <a:pt x="765810" y="1565910"/>
                    <a:pt x="670560" y="1503680"/>
                    <a:pt x="566420" y="1400810"/>
                  </a:cubicBezTo>
                  <a:cubicBezTo>
                    <a:pt x="424180" y="1258570"/>
                    <a:pt x="210820" y="1038860"/>
                    <a:pt x="134620" y="821690"/>
                  </a:cubicBezTo>
                  <a:cubicBezTo>
                    <a:pt x="58420" y="605790"/>
                    <a:pt x="0" y="217170"/>
                    <a:pt x="110490" y="102870"/>
                  </a:cubicBezTo>
                  <a:cubicBezTo>
                    <a:pt x="210820" y="0"/>
                    <a:pt x="701040" y="102870"/>
                    <a:pt x="701040" y="102870"/>
                  </a:cubicBezTo>
                </a:path>
              </a:pathLst>
            </a:custGeom>
            <a:solidFill>
              <a:srgbClr val="1AC8DB">
                <a:alpha val="49804"/>
              </a:srgbClr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7" id="7"/>
          <p:cNvGrpSpPr/>
          <p:nvPr/>
        </p:nvGrpSpPr>
        <p:grpSpPr>
          <a:xfrm rot="0">
            <a:off x="165928" y="7117051"/>
            <a:ext cx="5023485" cy="3392102"/>
            <a:chOff x="0" y="0"/>
            <a:chExt cx="6697980" cy="4522803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55039"/>
              <a:ext cx="6711950" cy="4481734"/>
            </a:xfrm>
            <a:custGeom>
              <a:avLst/>
              <a:gdLst/>
              <a:ahLst/>
              <a:cxnLst/>
              <a:rect r="r" b="b" t="t" l="l"/>
              <a:pathLst>
                <a:path h="4481734" w="6711950">
                  <a:moveTo>
                    <a:pt x="179070" y="0"/>
                  </a:moveTo>
                  <a:cubicBezTo>
                    <a:pt x="426720" y="63294"/>
                    <a:pt x="613410" y="97693"/>
                    <a:pt x="722630" y="174747"/>
                  </a:cubicBezTo>
                  <a:cubicBezTo>
                    <a:pt x="824230" y="246298"/>
                    <a:pt x="919480" y="354999"/>
                    <a:pt x="966470" y="470580"/>
                  </a:cubicBezTo>
                  <a:cubicBezTo>
                    <a:pt x="1014730" y="587537"/>
                    <a:pt x="1007110" y="740270"/>
                    <a:pt x="1005840" y="876490"/>
                  </a:cubicBezTo>
                  <a:cubicBezTo>
                    <a:pt x="1004570" y="1015463"/>
                    <a:pt x="967740" y="1164067"/>
                    <a:pt x="958850" y="1294784"/>
                  </a:cubicBezTo>
                  <a:cubicBezTo>
                    <a:pt x="949960" y="1410366"/>
                    <a:pt x="946150" y="1514939"/>
                    <a:pt x="948690" y="1623640"/>
                  </a:cubicBezTo>
                  <a:cubicBezTo>
                    <a:pt x="951230" y="1730966"/>
                    <a:pt x="947420" y="1821780"/>
                    <a:pt x="974090" y="1945617"/>
                  </a:cubicBezTo>
                  <a:cubicBezTo>
                    <a:pt x="1013460" y="2129996"/>
                    <a:pt x="1132840" y="2435461"/>
                    <a:pt x="1215390" y="2606081"/>
                  </a:cubicBezTo>
                  <a:cubicBezTo>
                    <a:pt x="1271270" y="2723038"/>
                    <a:pt x="1304290" y="2824859"/>
                    <a:pt x="1386840" y="2886778"/>
                  </a:cubicBezTo>
                  <a:cubicBezTo>
                    <a:pt x="1477010" y="2954200"/>
                    <a:pt x="1610360" y="2966584"/>
                    <a:pt x="1751330" y="2972088"/>
                  </a:cubicBezTo>
                  <a:cubicBezTo>
                    <a:pt x="1941830" y="2978968"/>
                    <a:pt x="2207260" y="2904665"/>
                    <a:pt x="2428240" y="2866138"/>
                  </a:cubicBezTo>
                  <a:cubicBezTo>
                    <a:pt x="2641600" y="2828987"/>
                    <a:pt x="2880360" y="2787708"/>
                    <a:pt x="3055620" y="2746429"/>
                  </a:cubicBezTo>
                  <a:cubicBezTo>
                    <a:pt x="3182620" y="2716158"/>
                    <a:pt x="3272790" y="2694143"/>
                    <a:pt x="3382010" y="2655615"/>
                  </a:cubicBezTo>
                  <a:cubicBezTo>
                    <a:pt x="3496310" y="2615713"/>
                    <a:pt x="3610610" y="2538658"/>
                    <a:pt x="3724910" y="2507011"/>
                  </a:cubicBezTo>
                  <a:cubicBezTo>
                    <a:pt x="3832860" y="2476740"/>
                    <a:pt x="3942080" y="2456100"/>
                    <a:pt x="4048760" y="2462980"/>
                  </a:cubicBezTo>
                  <a:cubicBezTo>
                    <a:pt x="4155440" y="2469860"/>
                    <a:pt x="4263390" y="2511139"/>
                    <a:pt x="4363720" y="2549666"/>
                  </a:cubicBezTo>
                  <a:cubicBezTo>
                    <a:pt x="4462780" y="2586817"/>
                    <a:pt x="4563110" y="2623968"/>
                    <a:pt x="4646930" y="2687263"/>
                  </a:cubicBezTo>
                  <a:cubicBezTo>
                    <a:pt x="4732020" y="2750557"/>
                    <a:pt x="4800600" y="2837243"/>
                    <a:pt x="4869180" y="2928057"/>
                  </a:cubicBezTo>
                  <a:cubicBezTo>
                    <a:pt x="4942840" y="3024375"/>
                    <a:pt x="4983480" y="3168851"/>
                    <a:pt x="5069840" y="3251409"/>
                  </a:cubicBezTo>
                  <a:cubicBezTo>
                    <a:pt x="5153660" y="3332591"/>
                    <a:pt x="5280660" y="3360110"/>
                    <a:pt x="5378450" y="3422029"/>
                  </a:cubicBezTo>
                  <a:cubicBezTo>
                    <a:pt x="5472430" y="3481196"/>
                    <a:pt x="5543550" y="3570633"/>
                    <a:pt x="5646420" y="3611912"/>
                  </a:cubicBezTo>
                  <a:cubicBezTo>
                    <a:pt x="5763260" y="3657319"/>
                    <a:pt x="5923280" y="3631176"/>
                    <a:pt x="6049010" y="3662823"/>
                  </a:cubicBezTo>
                  <a:cubicBezTo>
                    <a:pt x="6167120" y="3693094"/>
                    <a:pt x="6303010" y="3771524"/>
                    <a:pt x="6383020" y="3792164"/>
                  </a:cubicBezTo>
                  <a:cubicBezTo>
                    <a:pt x="6426200" y="3803172"/>
                    <a:pt x="6456680" y="3775652"/>
                    <a:pt x="6487160" y="3804548"/>
                  </a:cubicBezTo>
                  <a:cubicBezTo>
                    <a:pt x="6560820" y="3871970"/>
                    <a:pt x="6711950" y="4334295"/>
                    <a:pt x="6647180" y="4412725"/>
                  </a:cubicBezTo>
                  <a:cubicBezTo>
                    <a:pt x="6588760" y="4481733"/>
                    <a:pt x="6327140" y="4356310"/>
                    <a:pt x="6186170" y="4323287"/>
                  </a:cubicBezTo>
                  <a:cubicBezTo>
                    <a:pt x="6065520" y="4294392"/>
                    <a:pt x="5961380" y="4255865"/>
                    <a:pt x="5853430" y="4229721"/>
                  </a:cubicBezTo>
                  <a:cubicBezTo>
                    <a:pt x="5753100" y="4204954"/>
                    <a:pt x="5657850" y="4198074"/>
                    <a:pt x="5558790" y="4170555"/>
                  </a:cubicBezTo>
                  <a:cubicBezTo>
                    <a:pt x="5454650" y="4141659"/>
                    <a:pt x="5363210" y="4115516"/>
                    <a:pt x="5245100" y="4057725"/>
                  </a:cubicBezTo>
                  <a:cubicBezTo>
                    <a:pt x="5071110" y="3972416"/>
                    <a:pt x="4766310" y="3801795"/>
                    <a:pt x="4632960" y="3666951"/>
                  </a:cubicBezTo>
                  <a:cubicBezTo>
                    <a:pt x="4545330" y="3578889"/>
                    <a:pt x="4530090" y="3479819"/>
                    <a:pt x="4462780" y="3394509"/>
                  </a:cubicBezTo>
                  <a:cubicBezTo>
                    <a:pt x="4392930" y="3305072"/>
                    <a:pt x="4311650" y="3200498"/>
                    <a:pt x="4217670" y="3144084"/>
                  </a:cubicBezTo>
                  <a:cubicBezTo>
                    <a:pt x="4124960" y="3089045"/>
                    <a:pt x="4006850" y="3047766"/>
                    <a:pt x="3905250" y="3058774"/>
                  </a:cubicBezTo>
                  <a:cubicBezTo>
                    <a:pt x="3802380" y="3069782"/>
                    <a:pt x="3708400" y="3171603"/>
                    <a:pt x="3606800" y="3215634"/>
                  </a:cubicBezTo>
                  <a:cubicBezTo>
                    <a:pt x="3505200" y="3259665"/>
                    <a:pt x="3429000" y="3287184"/>
                    <a:pt x="3295650" y="3321583"/>
                  </a:cubicBezTo>
                  <a:cubicBezTo>
                    <a:pt x="3067050" y="3382126"/>
                    <a:pt x="2589530" y="3445420"/>
                    <a:pt x="2345690" y="3497707"/>
                  </a:cubicBezTo>
                  <a:cubicBezTo>
                    <a:pt x="2193290" y="3530731"/>
                    <a:pt x="2092960" y="3573385"/>
                    <a:pt x="1973580" y="3587145"/>
                  </a:cubicBezTo>
                  <a:cubicBezTo>
                    <a:pt x="1864360" y="3599529"/>
                    <a:pt x="1761490" y="3596776"/>
                    <a:pt x="1658620" y="3583017"/>
                  </a:cubicBezTo>
                  <a:cubicBezTo>
                    <a:pt x="1555750" y="3569257"/>
                    <a:pt x="1454150" y="3544490"/>
                    <a:pt x="1356360" y="3508715"/>
                  </a:cubicBezTo>
                  <a:cubicBezTo>
                    <a:pt x="1256030" y="3472939"/>
                    <a:pt x="1151890" y="3427533"/>
                    <a:pt x="1064260" y="3368366"/>
                  </a:cubicBezTo>
                  <a:cubicBezTo>
                    <a:pt x="979170" y="3310576"/>
                    <a:pt x="895350" y="3244529"/>
                    <a:pt x="833120" y="3157843"/>
                  </a:cubicBezTo>
                  <a:cubicBezTo>
                    <a:pt x="767080" y="3067029"/>
                    <a:pt x="735330" y="2961080"/>
                    <a:pt x="681990" y="2831739"/>
                  </a:cubicBezTo>
                  <a:cubicBezTo>
                    <a:pt x="608330" y="2654239"/>
                    <a:pt x="494030" y="2362534"/>
                    <a:pt x="445770" y="2182283"/>
                  </a:cubicBezTo>
                  <a:cubicBezTo>
                    <a:pt x="412750" y="2059822"/>
                    <a:pt x="401320" y="1980016"/>
                    <a:pt x="388620" y="1867186"/>
                  </a:cubicBezTo>
                  <a:cubicBezTo>
                    <a:pt x="373380" y="1740598"/>
                    <a:pt x="363220" y="1591993"/>
                    <a:pt x="365760" y="1461276"/>
                  </a:cubicBezTo>
                  <a:cubicBezTo>
                    <a:pt x="368300" y="1337439"/>
                    <a:pt x="375920" y="1219106"/>
                    <a:pt x="398780" y="1100773"/>
                  </a:cubicBezTo>
                  <a:cubicBezTo>
                    <a:pt x="421640" y="981064"/>
                    <a:pt x="538480" y="820076"/>
                    <a:pt x="501650" y="745774"/>
                  </a:cubicBezTo>
                  <a:cubicBezTo>
                    <a:pt x="466090" y="674223"/>
                    <a:pt x="283210" y="672847"/>
                    <a:pt x="199390" y="652208"/>
                  </a:cubicBezTo>
                  <a:cubicBezTo>
                    <a:pt x="140970" y="637072"/>
                    <a:pt x="76200" y="664592"/>
                    <a:pt x="50800" y="623313"/>
                  </a:cubicBezTo>
                  <a:cubicBezTo>
                    <a:pt x="0" y="540755"/>
                    <a:pt x="179070" y="0"/>
                    <a:pt x="179070" y="0"/>
                  </a:cubicBezTo>
                </a:path>
              </a:pathLst>
            </a:custGeom>
            <a:solidFill>
              <a:srgbClr val="1AC8DB">
                <a:alpha val="49804"/>
              </a:srgbClr>
            </a:solidFill>
            <a:ln cap="sq">
              <a:noFill/>
              <a:prstDash val="solid"/>
              <a:miter/>
            </a:ln>
          </p:spPr>
        </p:sp>
      </p:grpSp>
      <p:sp>
        <p:nvSpPr>
          <p:cNvPr name="TextBox 9" id="9"/>
          <p:cNvSpPr txBox="true"/>
          <p:nvPr/>
        </p:nvSpPr>
        <p:spPr>
          <a:xfrm rot="0">
            <a:off x="9144000" y="562215"/>
            <a:ext cx="8725507" cy="975202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6030"/>
              </a:lnSpc>
            </a:pPr>
            <a:r>
              <a:rPr lang="en-US" sz="4307">
                <a:solidFill>
                  <a:srgbClr val="000000"/>
                </a:solidFill>
                <a:latin typeface="Helveticish Bold"/>
              </a:rPr>
              <a:t>News * - </a:t>
            </a:r>
            <a:r>
              <a:rPr lang="en-US" sz="4307">
                <a:solidFill>
                  <a:srgbClr val="000000"/>
                </a:solidFill>
                <a:latin typeface="Helveticish"/>
              </a:rPr>
              <a:t>High level</a:t>
            </a:r>
          </a:p>
          <a:p>
            <a:pPr algn="just">
              <a:lnSpc>
                <a:spcPts val="6030"/>
              </a:lnSpc>
            </a:pPr>
            <a:r>
              <a:rPr lang="en-US" sz="4307">
                <a:solidFill>
                  <a:srgbClr val="000000"/>
                </a:solidFill>
                <a:latin typeface="Helveticish"/>
              </a:rPr>
              <a:t>The first part of the page covers</a:t>
            </a:r>
          </a:p>
          <a:p>
            <a:pPr algn="just" marL="735695" indent="-367847" lvl="1">
              <a:lnSpc>
                <a:spcPts val="4770"/>
              </a:lnSpc>
              <a:buFont typeface="Arial"/>
              <a:buChar char="•"/>
            </a:pPr>
            <a:r>
              <a:rPr lang="en-US" sz="3407">
                <a:solidFill>
                  <a:srgbClr val="000000"/>
                </a:solidFill>
                <a:latin typeface="Helveticish"/>
              </a:rPr>
              <a:t>Beacon of Hope image</a:t>
            </a:r>
          </a:p>
          <a:p>
            <a:pPr algn="just" marL="735695" indent="-367847" lvl="1">
              <a:lnSpc>
                <a:spcPts val="4770"/>
              </a:lnSpc>
              <a:buFont typeface="Arial"/>
              <a:buChar char="•"/>
            </a:pPr>
            <a:r>
              <a:rPr lang="en-US" sz="3407">
                <a:solidFill>
                  <a:srgbClr val="000000"/>
                </a:solidFill>
                <a:latin typeface="Helveticish"/>
              </a:rPr>
              <a:t>You are not Alone animation</a:t>
            </a:r>
          </a:p>
          <a:p>
            <a:pPr algn="just" marL="735695" indent="-367847" lvl="1">
              <a:lnSpc>
                <a:spcPts val="4770"/>
              </a:lnSpc>
              <a:buFont typeface="Arial"/>
              <a:buChar char="•"/>
            </a:pPr>
            <a:r>
              <a:rPr lang="en-US" sz="3407">
                <a:solidFill>
                  <a:srgbClr val="000000"/>
                </a:solidFill>
                <a:latin typeface="Helveticish"/>
              </a:rPr>
              <a:t>Light up in Teal 2022/2023 Campaign</a:t>
            </a:r>
          </a:p>
          <a:p>
            <a:pPr algn="just">
              <a:lnSpc>
                <a:spcPts val="5692"/>
              </a:lnSpc>
            </a:pPr>
            <a:r>
              <a:rPr lang="en-US" sz="4066">
                <a:solidFill>
                  <a:srgbClr val="000000"/>
                </a:solidFill>
                <a:latin typeface="Helveticish"/>
              </a:rPr>
              <a:t>The next section is regulary updated with interesting articles research papers and podcasts and is broken down into the below categories</a:t>
            </a:r>
          </a:p>
          <a:p>
            <a:pPr algn="just" marL="878714" indent="-439357" lvl="1">
              <a:lnSpc>
                <a:spcPts val="5698"/>
              </a:lnSpc>
              <a:buFont typeface="Arial"/>
              <a:buChar char="•"/>
            </a:pPr>
            <a:r>
              <a:rPr lang="en-US" sz="4070">
                <a:solidFill>
                  <a:srgbClr val="000000"/>
                </a:solidFill>
                <a:latin typeface="Helveticish"/>
              </a:rPr>
              <a:t>All News</a:t>
            </a:r>
          </a:p>
          <a:p>
            <a:pPr algn="just" marL="878714" indent="-439357" lvl="1">
              <a:lnSpc>
                <a:spcPts val="5698"/>
              </a:lnSpc>
              <a:buFont typeface="Arial"/>
              <a:buChar char="•"/>
            </a:pPr>
            <a:r>
              <a:rPr lang="en-US" sz="4070">
                <a:solidFill>
                  <a:srgbClr val="000000"/>
                </a:solidFill>
                <a:latin typeface="Helveticish"/>
              </a:rPr>
              <a:t>Hints &amp; Tips</a:t>
            </a:r>
          </a:p>
          <a:p>
            <a:pPr algn="just" marL="878714" indent="-439357" lvl="1">
              <a:lnSpc>
                <a:spcPts val="5698"/>
              </a:lnSpc>
              <a:buFont typeface="Arial"/>
              <a:buChar char="•"/>
            </a:pPr>
            <a:r>
              <a:rPr lang="en-US" sz="4070">
                <a:solidFill>
                  <a:srgbClr val="000000"/>
                </a:solidFill>
                <a:latin typeface="Helveticish"/>
              </a:rPr>
              <a:t>Events</a:t>
            </a:r>
          </a:p>
          <a:p>
            <a:pPr algn="just" marL="877925" indent="-438962" lvl="1">
              <a:lnSpc>
                <a:spcPts val="5692"/>
              </a:lnSpc>
              <a:buFont typeface="Arial"/>
              <a:buChar char="•"/>
            </a:pPr>
            <a:r>
              <a:rPr lang="en-US" sz="4066">
                <a:solidFill>
                  <a:srgbClr val="000000"/>
                </a:solidFill>
                <a:latin typeface="Helveticish"/>
              </a:rPr>
              <a:t>Studies and Research</a:t>
            </a:r>
          </a:p>
          <a:p>
            <a:pPr algn="just">
              <a:lnSpc>
                <a:spcPts val="5692"/>
              </a:lnSpc>
            </a:pPr>
          </a:p>
        </p:txBody>
      </p:sp>
      <p:grpSp>
        <p:nvGrpSpPr>
          <p:cNvPr name="Group 10" id="10"/>
          <p:cNvGrpSpPr/>
          <p:nvPr/>
        </p:nvGrpSpPr>
        <p:grpSpPr>
          <a:xfrm rot="0">
            <a:off x="15371445" y="-279318"/>
            <a:ext cx="3441383" cy="1892617"/>
            <a:chOff x="0" y="0"/>
            <a:chExt cx="4588510" cy="2523490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8890" y="49530"/>
              <a:ext cx="4537710" cy="2426970"/>
            </a:xfrm>
            <a:custGeom>
              <a:avLst/>
              <a:gdLst/>
              <a:ahLst/>
              <a:cxnLst/>
              <a:rect r="r" b="b" t="t" l="l"/>
              <a:pathLst>
                <a:path h="2426970" w="4537710">
                  <a:moveTo>
                    <a:pt x="626110" y="367030"/>
                  </a:moveTo>
                  <a:cubicBezTo>
                    <a:pt x="679450" y="708660"/>
                    <a:pt x="681990" y="871220"/>
                    <a:pt x="750570" y="915670"/>
                  </a:cubicBezTo>
                  <a:cubicBezTo>
                    <a:pt x="820420" y="961390"/>
                    <a:pt x="984250" y="915670"/>
                    <a:pt x="1080770" y="872490"/>
                  </a:cubicBezTo>
                  <a:cubicBezTo>
                    <a:pt x="1174750" y="829310"/>
                    <a:pt x="1231900" y="732790"/>
                    <a:pt x="1323340" y="657860"/>
                  </a:cubicBezTo>
                  <a:cubicBezTo>
                    <a:pt x="1432560" y="567690"/>
                    <a:pt x="1579880" y="458470"/>
                    <a:pt x="1696720" y="374650"/>
                  </a:cubicBezTo>
                  <a:cubicBezTo>
                    <a:pt x="1797050" y="303530"/>
                    <a:pt x="1878330" y="240030"/>
                    <a:pt x="1982470" y="185420"/>
                  </a:cubicBezTo>
                  <a:cubicBezTo>
                    <a:pt x="2095500" y="127000"/>
                    <a:pt x="2230120" y="69850"/>
                    <a:pt x="2354580" y="39370"/>
                  </a:cubicBezTo>
                  <a:cubicBezTo>
                    <a:pt x="2470150" y="10160"/>
                    <a:pt x="2586990" y="0"/>
                    <a:pt x="2702560" y="1270"/>
                  </a:cubicBezTo>
                  <a:cubicBezTo>
                    <a:pt x="2816860" y="2540"/>
                    <a:pt x="2934970" y="26670"/>
                    <a:pt x="3045460" y="49530"/>
                  </a:cubicBezTo>
                  <a:cubicBezTo>
                    <a:pt x="3150870" y="71120"/>
                    <a:pt x="3251200" y="90170"/>
                    <a:pt x="3351530" y="132080"/>
                  </a:cubicBezTo>
                  <a:cubicBezTo>
                    <a:pt x="3459480" y="176530"/>
                    <a:pt x="3572510" y="240030"/>
                    <a:pt x="3669030" y="316230"/>
                  </a:cubicBezTo>
                  <a:cubicBezTo>
                    <a:pt x="3769360" y="394970"/>
                    <a:pt x="3869690" y="504190"/>
                    <a:pt x="3940810" y="601980"/>
                  </a:cubicBezTo>
                  <a:cubicBezTo>
                    <a:pt x="4003040" y="688340"/>
                    <a:pt x="4044950" y="773430"/>
                    <a:pt x="4083050" y="866140"/>
                  </a:cubicBezTo>
                  <a:cubicBezTo>
                    <a:pt x="4121150" y="960120"/>
                    <a:pt x="4141470" y="1061720"/>
                    <a:pt x="4166870" y="1163320"/>
                  </a:cubicBezTo>
                  <a:cubicBezTo>
                    <a:pt x="4193540" y="1270000"/>
                    <a:pt x="4210050" y="1384300"/>
                    <a:pt x="4237990" y="1490980"/>
                  </a:cubicBezTo>
                  <a:cubicBezTo>
                    <a:pt x="4265930" y="1595120"/>
                    <a:pt x="4282440" y="1715770"/>
                    <a:pt x="4335780" y="1798320"/>
                  </a:cubicBezTo>
                  <a:cubicBezTo>
                    <a:pt x="4384040" y="1871980"/>
                    <a:pt x="4522470" y="1896110"/>
                    <a:pt x="4528820" y="1971040"/>
                  </a:cubicBezTo>
                  <a:cubicBezTo>
                    <a:pt x="4537710" y="2082800"/>
                    <a:pt x="4282440" y="2419350"/>
                    <a:pt x="4157980" y="2423160"/>
                  </a:cubicBezTo>
                  <a:cubicBezTo>
                    <a:pt x="4038600" y="2426970"/>
                    <a:pt x="3874770" y="2160270"/>
                    <a:pt x="3796030" y="2026920"/>
                  </a:cubicBezTo>
                  <a:cubicBezTo>
                    <a:pt x="3733800" y="1920240"/>
                    <a:pt x="3716020" y="1809750"/>
                    <a:pt x="3689350" y="1703070"/>
                  </a:cubicBezTo>
                  <a:cubicBezTo>
                    <a:pt x="3663950" y="1602740"/>
                    <a:pt x="3656330" y="1501140"/>
                    <a:pt x="3634740" y="1403350"/>
                  </a:cubicBezTo>
                  <a:cubicBezTo>
                    <a:pt x="3613150" y="1306830"/>
                    <a:pt x="3599180" y="1206500"/>
                    <a:pt x="3558540" y="1116330"/>
                  </a:cubicBezTo>
                  <a:cubicBezTo>
                    <a:pt x="3517900" y="1023620"/>
                    <a:pt x="3462020" y="929640"/>
                    <a:pt x="3388360" y="852170"/>
                  </a:cubicBezTo>
                  <a:cubicBezTo>
                    <a:pt x="3308350" y="768350"/>
                    <a:pt x="3201670" y="681990"/>
                    <a:pt x="3089910" y="637540"/>
                  </a:cubicBezTo>
                  <a:cubicBezTo>
                    <a:pt x="2975610" y="591820"/>
                    <a:pt x="2830830" y="586740"/>
                    <a:pt x="2710180" y="584200"/>
                  </a:cubicBezTo>
                  <a:cubicBezTo>
                    <a:pt x="2602230" y="581660"/>
                    <a:pt x="2513330" y="574040"/>
                    <a:pt x="2400300" y="614680"/>
                  </a:cubicBezTo>
                  <a:cubicBezTo>
                    <a:pt x="2231390" y="675640"/>
                    <a:pt x="2009140" y="868680"/>
                    <a:pt x="1826260" y="1003300"/>
                  </a:cubicBezTo>
                  <a:cubicBezTo>
                    <a:pt x="1651000" y="1132840"/>
                    <a:pt x="1479550" y="1309370"/>
                    <a:pt x="1324610" y="1403350"/>
                  </a:cubicBezTo>
                  <a:cubicBezTo>
                    <a:pt x="1209040" y="1473200"/>
                    <a:pt x="1111250" y="1524000"/>
                    <a:pt x="998220" y="1546860"/>
                  </a:cubicBezTo>
                  <a:cubicBezTo>
                    <a:pt x="885190" y="1569720"/>
                    <a:pt x="755650" y="1573530"/>
                    <a:pt x="643890" y="1539240"/>
                  </a:cubicBezTo>
                  <a:cubicBezTo>
                    <a:pt x="525780" y="1502410"/>
                    <a:pt x="389890" y="1414780"/>
                    <a:pt x="311150" y="1323340"/>
                  </a:cubicBezTo>
                  <a:cubicBezTo>
                    <a:pt x="238760" y="1239520"/>
                    <a:pt x="214630" y="1125220"/>
                    <a:pt x="176530" y="1021080"/>
                  </a:cubicBezTo>
                  <a:cubicBezTo>
                    <a:pt x="137160" y="914400"/>
                    <a:pt x="102870" y="792480"/>
                    <a:pt x="80010" y="689610"/>
                  </a:cubicBezTo>
                  <a:cubicBezTo>
                    <a:pt x="60960" y="601980"/>
                    <a:pt x="0" y="500380"/>
                    <a:pt x="41910" y="444500"/>
                  </a:cubicBezTo>
                  <a:cubicBezTo>
                    <a:pt x="106680" y="358140"/>
                    <a:pt x="626110" y="367030"/>
                    <a:pt x="626110" y="367030"/>
                  </a:cubicBezTo>
                </a:path>
              </a:pathLst>
            </a:custGeom>
            <a:solidFill>
              <a:srgbClr val="4E4E4E">
                <a:alpha val="49804"/>
              </a:srgbClr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12" id="12"/>
          <p:cNvGrpSpPr/>
          <p:nvPr/>
        </p:nvGrpSpPr>
        <p:grpSpPr>
          <a:xfrm rot="0">
            <a:off x="-260159" y="7740032"/>
            <a:ext cx="6357938" cy="3446145"/>
            <a:chOff x="0" y="0"/>
            <a:chExt cx="8477250" cy="4594860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45720" y="39370"/>
              <a:ext cx="8455660" cy="4538980"/>
            </a:xfrm>
            <a:custGeom>
              <a:avLst/>
              <a:gdLst/>
              <a:ahLst/>
              <a:cxnLst/>
              <a:rect r="r" b="b" t="t" l="l"/>
              <a:pathLst>
                <a:path h="4538980" w="8455660">
                  <a:moveTo>
                    <a:pt x="328930" y="687070"/>
                  </a:moveTo>
                  <a:cubicBezTo>
                    <a:pt x="200660" y="674370"/>
                    <a:pt x="182880" y="668020"/>
                    <a:pt x="160020" y="654050"/>
                  </a:cubicBezTo>
                  <a:cubicBezTo>
                    <a:pt x="127000" y="633730"/>
                    <a:pt x="77470" y="591820"/>
                    <a:pt x="54610" y="561340"/>
                  </a:cubicBezTo>
                  <a:cubicBezTo>
                    <a:pt x="38100" y="539750"/>
                    <a:pt x="30480" y="524510"/>
                    <a:pt x="22860" y="499110"/>
                  </a:cubicBezTo>
                  <a:cubicBezTo>
                    <a:pt x="11430" y="462280"/>
                    <a:pt x="0" y="405130"/>
                    <a:pt x="5080" y="360680"/>
                  </a:cubicBezTo>
                  <a:cubicBezTo>
                    <a:pt x="10160" y="316230"/>
                    <a:pt x="34290" y="262890"/>
                    <a:pt x="54610" y="229870"/>
                  </a:cubicBezTo>
                  <a:cubicBezTo>
                    <a:pt x="68580" y="207010"/>
                    <a:pt x="80010" y="193040"/>
                    <a:pt x="101600" y="176530"/>
                  </a:cubicBezTo>
                  <a:cubicBezTo>
                    <a:pt x="132080" y="152400"/>
                    <a:pt x="170180" y="132080"/>
                    <a:pt x="226060" y="111760"/>
                  </a:cubicBezTo>
                  <a:cubicBezTo>
                    <a:pt x="322580" y="74930"/>
                    <a:pt x="508000" y="0"/>
                    <a:pt x="645160" y="11430"/>
                  </a:cubicBezTo>
                  <a:cubicBezTo>
                    <a:pt x="786130" y="24130"/>
                    <a:pt x="967740" y="104140"/>
                    <a:pt x="1061720" y="190500"/>
                  </a:cubicBezTo>
                  <a:cubicBezTo>
                    <a:pt x="1137920" y="260350"/>
                    <a:pt x="1169670" y="347980"/>
                    <a:pt x="1203960" y="450850"/>
                  </a:cubicBezTo>
                  <a:cubicBezTo>
                    <a:pt x="1245870" y="580390"/>
                    <a:pt x="1254760" y="764540"/>
                    <a:pt x="1266190" y="913130"/>
                  </a:cubicBezTo>
                  <a:cubicBezTo>
                    <a:pt x="1276350" y="1051560"/>
                    <a:pt x="1264920" y="1178560"/>
                    <a:pt x="1273810" y="1316990"/>
                  </a:cubicBezTo>
                  <a:cubicBezTo>
                    <a:pt x="1283970" y="1463040"/>
                    <a:pt x="1297940" y="1621790"/>
                    <a:pt x="1327150" y="1765300"/>
                  </a:cubicBezTo>
                  <a:cubicBezTo>
                    <a:pt x="1355090" y="1902460"/>
                    <a:pt x="1386840" y="2045970"/>
                    <a:pt x="1442720" y="2161540"/>
                  </a:cubicBezTo>
                  <a:cubicBezTo>
                    <a:pt x="1493520" y="2266950"/>
                    <a:pt x="1548130" y="2367280"/>
                    <a:pt x="1638300" y="2437130"/>
                  </a:cubicBezTo>
                  <a:cubicBezTo>
                    <a:pt x="1738630" y="2514600"/>
                    <a:pt x="1898650" y="2561590"/>
                    <a:pt x="2029460" y="2585720"/>
                  </a:cubicBezTo>
                  <a:cubicBezTo>
                    <a:pt x="2151380" y="2608580"/>
                    <a:pt x="2246630" y="2602230"/>
                    <a:pt x="2395220" y="2588260"/>
                  </a:cubicBezTo>
                  <a:cubicBezTo>
                    <a:pt x="2633980" y="2565400"/>
                    <a:pt x="3067050" y="2437130"/>
                    <a:pt x="3318510" y="2400300"/>
                  </a:cubicBezTo>
                  <a:cubicBezTo>
                    <a:pt x="3491230" y="2374900"/>
                    <a:pt x="3614420" y="2360930"/>
                    <a:pt x="3756660" y="2360930"/>
                  </a:cubicBezTo>
                  <a:cubicBezTo>
                    <a:pt x="3891280" y="2360930"/>
                    <a:pt x="4024630" y="2368550"/>
                    <a:pt x="4150360" y="2399030"/>
                  </a:cubicBezTo>
                  <a:cubicBezTo>
                    <a:pt x="4273550" y="2428240"/>
                    <a:pt x="4398010" y="2489200"/>
                    <a:pt x="4504690" y="2538730"/>
                  </a:cubicBezTo>
                  <a:cubicBezTo>
                    <a:pt x="4598670" y="2583180"/>
                    <a:pt x="4674870" y="2626360"/>
                    <a:pt x="4761230" y="2678430"/>
                  </a:cubicBezTo>
                  <a:cubicBezTo>
                    <a:pt x="4855210" y="2734310"/>
                    <a:pt x="4927600" y="2794000"/>
                    <a:pt x="5046980" y="2865120"/>
                  </a:cubicBezTo>
                  <a:cubicBezTo>
                    <a:pt x="5236210" y="2976880"/>
                    <a:pt x="5605780" y="3166110"/>
                    <a:pt x="5801360" y="3263900"/>
                  </a:cubicBezTo>
                  <a:cubicBezTo>
                    <a:pt x="5923280" y="3324860"/>
                    <a:pt x="5995670" y="3360420"/>
                    <a:pt x="6099810" y="3406140"/>
                  </a:cubicBezTo>
                  <a:cubicBezTo>
                    <a:pt x="6209030" y="3454400"/>
                    <a:pt x="6297930" y="3496310"/>
                    <a:pt x="6441440" y="3545840"/>
                  </a:cubicBezTo>
                  <a:cubicBezTo>
                    <a:pt x="6677660" y="3627120"/>
                    <a:pt x="7090410" y="3750310"/>
                    <a:pt x="7391400" y="3815080"/>
                  </a:cubicBezTo>
                  <a:cubicBezTo>
                    <a:pt x="7658100" y="3872230"/>
                    <a:pt x="7976870" y="3919220"/>
                    <a:pt x="8155940" y="3929380"/>
                  </a:cubicBezTo>
                  <a:cubicBezTo>
                    <a:pt x="8252460" y="3934460"/>
                    <a:pt x="8335010" y="3876040"/>
                    <a:pt x="8380730" y="3920490"/>
                  </a:cubicBezTo>
                  <a:cubicBezTo>
                    <a:pt x="8455660" y="3991610"/>
                    <a:pt x="8446770" y="4438650"/>
                    <a:pt x="8380730" y="4504690"/>
                  </a:cubicBezTo>
                  <a:cubicBezTo>
                    <a:pt x="8346440" y="4538980"/>
                    <a:pt x="8294370" y="4508500"/>
                    <a:pt x="8225790" y="4504690"/>
                  </a:cubicBezTo>
                  <a:cubicBezTo>
                    <a:pt x="8084820" y="4497070"/>
                    <a:pt x="7760970" y="4460240"/>
                    <a:pt x="7584440" y="4436110"/>
                  </a:cubicBezTo>
                  <a:cubicBezTo>
                    <a:pt x="7458710" y="4419600"/>
                    <a:pt x="7399020" y="4414520"/>
                    <a:pt x="7263130" y="4384040"/>
                  </a:cubicBezTo>
                  <a:cubicBezTo>
                    <a:pt x="7018020" y="4329430"/>
                    <a:pt x="6499860" y="4184650"/>
                    <a:pt x="6245860" y="4097020"/>
                  </a:cubicBezTo>
                  <a:cubicBezTo>
                    <a:pt x="6088380" y="4043680"/>
                    <a:pt x="6024880" y="4014470"/>
                    <a:pt x="5872480" y="3944620"/>
                  </a:cubicBezTo>
                  <a:cubicBezTo>
                    <a:pt x="5617210" y="3827780"/>
                    <a:pt x="5100320" y="3569970"/>
                    <a:pt x="4866640" y="3436620"/>
                  </a:cubicBezTo>
                  <a:cubicBezTo>
                    <a:pt x="4735830" y="3361690"/>
                    <a:pt x="4672330" y="3308350"/>
                    <a:pt x="4569460" y="3246120"/>
                  </a:cubicBezTo>
                  <a:cubicBezTo>
                    <a:pt x="4460240" y="3180080"/>
                    <a:pt x="4338320" y="3102610"/>
                    <a:pt x="4227830" y="3053080"/>
                  </a:cubicBezTo>
                  <a:cubicBezTo>
                    <a:pt x="4132580" y="3009900"/>
                    <a:pt x="4051300" y="2974340"/>
                    <a:pt x="3952240" y="2956560"/>
                  </a:cubicBezTo>
                  <a:cubicBezTo>
                    <a:pt x="3845560" y="2937510"/>
                    <a:pt x="3750310" y="2940050"/>
                    <a:pt x="3608070" y="2952750"/>
                  </a:cubicBezTo>
                  <a:cubicBezTo>
                    <a:pt x="3373120" y="2974340"/>
                    <a:pt x="2948940" y="3093720"/>
                    <a:pt x="2682240" y="3131820"/>
                  </a:cubicBezTo>
                  <a:cubicBezTo>
                    <a:pt x="2480310" y="3159760"/>
                    <a:pt x="2324100" y="3186430"/>
                    <a:pt x="2148840" y="3180080"/>
                  </a:cubicBezTo>
                  <a:cubicBezTo>
                    <a:pt x="1978660" y="3173730"/>
                    <a:pt x="1785620" y="3139440"/>
                    <a:pt x="1647190" y="3094990"/>
                  </a:cubicBezTo>
                  <a:cubicBezTo>
                    <a:pt x="1541780" y="3060700"/>
                    <a:pt x="1469390" y="3028950"/>
                    <a:pt x="1380490" y="2964180"/>
                  </a:cubicBezTo>
                  <a:cubicBezTo>
                    <a:pt x="1266190" y="2881630"/>
                    <a:pt x="1132840" y="2748280"/>
                    <a:pt x="1040130" y="2614930"/>
                  </a:cubicBezTo>
                  <a:cubicBezTo>
                    <a:pt x="944880" y="2477770"/>
                    <a:pt x="869950" y="2288540"/>
                    <a:pt x="821690" y="2150110"/>
                  </a:cubicBezTo>
                  <a:cubicBezTo>
                    <a:pt x="784860" y="2044700"/>
                    <a:pt x="772160" y="1973580"/>
                    <a:pt x="751840" y="1861820"/>
                  </a:cubicBezTo>
                  <a:cubicBezTo>
                    <a:pt x="725170" y="1710690"/>
                    <a:pt x="701040" y="1488440"/>
                    <a:pt x="689610" y="1324610"/>
                  </a:cubicBezTo>
                  <a:cubicBezTo>
                    <a:pt x="680720" y="1187450"/>
                    <a:pt x="698500" y="1069340"/>
                    <a:pt x="683260" y="947420"/>
                  </a:cubicBezTo>
                  <a:cubicBezTo>
                    <a:pt x="669290" y="829310"/>
                    <a:pt x="674370" y="643890"/>
                    <a:pt x="605790" y="603250"/>
                  </a:cubicBezTo>
                  <a:cubicBezTo>
                    <a:pt x="541020" y="563880"/>
                    <a:pt x="378460" y="685800"/>
                    <a:pt x="295910" y="687070"/>
                  </a:cubicBezTo>
                  <a:cubicBezTo>
                    <a:pt x="241300" y="688340"/>
                    <a:pt x="200660" y="674370"/>
                    <a:pt x="160020" y="654050"/>
                  </a:cubicBezTo>
                  <a:cubicBezTo>
                    <a:pt x="119380" y="632460"/>
                    <a:pt x="80010" y="598170"/>
                    <a:pt x="54610" y="561340"/>
                  </a:cubicBezTo>
                  <a:cubicBezTo>
                    <a:pt x="29210" y="524510"/>
                    <a:pt x="10160" y="474980"/>
                    <a:pt x="5080" y="430530"/>
                  </a:cubicBezTo>
                  <a:cubicBezTo>
                    <a:pt x="0" y="386080"/>
                    <a:pt x="6350" y="334010"/>
                    <a:pt x="22860" y="292100"/>
                  </a:cubicBezTo>
                  <a:cubicBezTo>
                    <a:pt x="39370" y="250190"/>
                    <a:pt x="67310" y="207010"/>
                    <a:pt x="101600" y="176530"/>
                  </a:cubicBezTo>
                  <a:cubicBezTo>
                    <a:pt x="135890" y="146050"/>
                    <a:pt x="185420" y="124460"/>
                    <a:pt x="226060" y="111760"/>
                  </a:cubicBezTo>
                  <a:cubicBezTo>
                    <a:pt x="261620" y="100330"/>
                    <a:pt x="304800" y="76200"/>
                    <a:pt x="328930" y="97790"/>
                  </a:cubicBezTo>
                  <a:cubicBezTo>
                    <a:pt x="386080" y="148590"/>
                    <a:pt x="328930" y="687070"/>
                    <a:pt x="328930" y="687070"/>
                  </a:cubicBezTo>
                </a:path>
              </a:pathLst>
            </a:custGeom>
            <a:solidFill>
              <a:srgbClr val="1DAB9D">
                <a:alpha val="49804"/>
              </a:srgbClr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14" id="14"/>
          <p:cNvGrpSpPr/>
          <p:nvPr/>
        </p:nvGrpSpPr>
        <p:grpSpPr>
          <a:xfrm rot="0">
            <a:off x="-260159" y="8010297"/>
            <a:ext cx="4396740" cy="2905615"/>
            <a:chOff x="0" y="0"/>
            <a:chExt cx="5862320" cy="3874153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49530" y="49102"/>
              <a:ext cx="5800090" cy="3805410"/>
            </a:xfrm>
            <a:custGeom>
              <a:avLst/>
              <a:gdLst/>
              <a:ahLst/>
              <a:cxnLst/>
              <a:rect r="r" b="b" t="t" l="l"/>
              <a:pathLst>
                <a:path h="3805410" w="5800090">
                  <a:moveTo>
                    <a:pt x="425450" y="0"/>
                  </a:moveTo>
                  <a:cubicBezTo>
                    <a:pt x="600710" y="130121"/>
                    <a:pt x="701040" y="209911"/>
                    <a:pt x="745490" y="294612"/>
                  </a:cubicBezTo>
                  <a:cubicBezTo>
                    <a:pt x="789940" y="380541"/>
                    <a:pt x="803910" y="488566"/>
                    <a:pt x="803910" y="592908"/>
                  </a:cubicBezTo>
                  <a:cubicBezTo>
                    <a:pt x="803910" y="708297"/>
                    <a:pt x="764540" y="818777"/>
                    <a:pt x="731520" y="957490"/>
                  </a:cubicBezTo>
                  <a:cubicBezTo>
                    <a:pt x="687070" y="1145306"/>
                    <a:pt x="534670" y="1447284"/>
                    <a:pt x="551180" y="1614231"/>
                  </a:cubicBezTo>
                  <a:cubicBezTo>
                    <a:pt x="561340" y="1722255"/>
                    <a:pt x="631190" y="1787315"/>
                    <a:pt x="678180" y="1872016"/>
                  </a:cubicBezTo>
                  <a:cubicBezTo>
                    <a:pt x="726440" y="1959173"/>
                    <a:pt x="774700" y="2043874"/>
                    <a:pt x="839470" y="2131030"/>
                  </a:cubicBezTo>
                  <a:cubicBezTo>
                    <a:pt x="914400" y="2231689"/>
                    <a:pt x="1018540" y="2344624"/>
                    <a:pt x="1112520" y="2436690"/>
                  </a:cubicBezTo>
                  <a:cubicBezTo>
                    <a:pt x="1200150" y="2521391"/>
                    <a:pt x="1280160" y="2625733"/>
                    <a:pt x="1381760" y="2663787"/>
                  </a:cubicBezTo>
                  <a:cubicBezTo>
                    <a:pt x="1478280" y="2700614"/>
                    <a:pt x="1576070" y="2678518"/>
                    <a:pt x="1701800" y="2672380"/>
                  </a:cubicBezTo>
                  <a:cubicBezTo>
                    <a:pt x="1885950" y="2663787"/>
                    <a:pt x="2131060" y="2615913"/>
                    <a:pt x="2376170" y="2591362"/>
                  </a:cubicBezTo>
                  <a:cubicBezTo>
                    <a:pt x="2669540" y="2561900"/>
                    <a:pt x="3061970" y="2548397"/>
                    <a:pt x="3343910" y="2510343"/>
                  </a:cubicBezTo>
                  <a:cubicBezTo>
                    <a:pt x="3564890" y="2480882"/>
                    <a:pt x="3766820" y="2423187"/>
                    <a:pt x="3933190" y="2399864"/>
                  </a:cubicBezTo>
                  <a:cubicBezTo>
                    <a:pt x="4053840" y="2382678"/>
                    <a:pt x="4145280" y="2366720"/>
                    <a:pt x="4248150" y="2370402"/>
                  </a:cubicBezTo>
                  <a:cubicBezTo>
                    <a:pt x="4348480" y="2374085"/>
                    <a:pt x="4448810" y="2390043"/>
                    <a:pt x="4545330" y="2417049"/>
                  </a:cubicBezTo>
                  <a:cubicBezTo>
                    <a:pt x="4645660" y="2445283"/>
                    <a:pt x="4747260" y="2483337"/>
                    <a:pt x="4839970" y="2539804"/>
                  </a:cubicBezTo>
                  <a:cubicBezTo>
                    <a:pt x="4939030" y="2599955"/>
                    <a:pt x="5035550" y="2690793"/>
                    <a:pt x="5115560" y="2773039"/>
                  </a:cubicBezTo>
                  <a:cubicBezTo>
                    <a:pt x="5189220" y="2849148"/>
                    <a:pt x="5219700" y="2939986"/>
                    <a:pt x="5307330" y="3014867"/>
                  </a:cubicBezTo>
                  <a:cubicBezTo>
                    <a:pt x="5420360" y="3111844"/>
                    <a:pt x="5726430" y="3154808"/>
                    <a:pt x="5761990" y="3276335"/>
                  </a:cubicBezTo>
                  <a:cubicBezTo>
                    <a:pt x="5800090" y="3404001"/>
                    <a:pt x="5612130" y="3740350"/>
                    <a:pt x="5492750" y="3775949"/>
                  </a:cubicBezTo>
                  <a:cubicBezTo>
                    <a:pt x="5392420" y="3805410"/>
                    <a:pt x="5240020" y="3665469"/>
                    <a:pt x="5128260" y="3586906"/>
                  </a:cubicBezTo>
                  <a:cubicBezTo>
                    <a:pt x="5013960" y="3505888"/>
                    <a:pt x="4908550" y="3391725"/>
                    <a:pt x="4817110" y="3295976"/>
                  </a:cubicBezTo>
                  <a:cubicBezTo>
                    <a:pt x="4737100" y="3212503"/>
                    <a:pt x="4695190" y="3108161"/>
                    <a:pt x="4607560" y="3048011"/>
                  </a:cubicBezTo>
                  <a:cubicBezTo>
                    <a:pt x="4517390" y="2986633"/>
                    <a:pt x="4390390" y="2949807"/>
                    <a:pt x="4281170" y="2935076"/>
                  </a:cubicBezTo>
                  <a:cubicBezTo>
                    <a:pt x="4177030" y="2921573"/>
                    <a:pt x="4071620" y="2944896"/>
                    <a:pt x="3967480" y="2957172"/>
                  </a:cubicBezTo>
                  <a:cubicBezTo>
                    <a:pt x="3863340" y="2970675"/>
                    <a:pt x="3765550" y="2997681"/>
                    <a:pt x="3656330" y="3012412"/>
                  </a:cubicBezTo>
                  <a:cubicBezTo>
                    <a:pt x="3538220" y="3028370"/>
                    <a:pt x="3402330" y="3032053"/>
                    <a:pt x="3282950" y="3048011"/>
                  </a:cubicBezTo>
                  <a:cubicBezTo>
                    <a:pt x="3173730" y="3062741"/>
                    <a:pt x="3092450" y="3083610"/>
                    <a:pt x="2969260" y="3099568"/>
                  </a:cubicBezTo>
                  <a:cubicBezTo>
                    <a:pt x="2792730" y="3121664"/>
                    <a:pt x="2542540" y="3132712"/>
                    <a:pt x="2325370" y="3154808"/>
                  </a:cubicBezTo>
                  <a:cubicBezTo>
                    <a:pt x="2103120" y="3178131"/>
                    <a:pt x="1832610" y="3237054"/>
                    <a:pt x="1653540" y="3237054"/>
                  </a:cubicBezTo>
                  <a:cubicBezTo>
                    <a:pt x="1534160" y="3237054"/>
                    <a:pt x="1452880" y="3224778"/>
                    <a:pt x="1355090" y="3201455"/>
                  </a:cubicBezTo>
                  <a:cubicBezTo>
                    <a:pt x="1257300" y="3178131"/>
                    <a:pt x="1159510" y="3146215"/>
                    <a:pt x="1068070" y="3099568"/>
                  </a:cubicBezTo>
                  <a:cubicBezTo>
                    <a:pt x="971550" y="3050466"/>
                    <a:pt x="872490" y="2979268"/>
                    <a:pt x="792480" y="2906842"/>
                  </a:cubicBezTo>
                  <a:cubicBezTo>
                    <a:pt x="717550" y="2838099"/>
                    <a:pt x="668020" y="2753398"/>
                    <a:pt x="599440" y="2679745"/>
                  </a:cubicBezTo>
                  <a:cubicBezTo>
                    <a:pt x="528320" y="2604865"/>
                    <a:pt x="438150" y="2544715"/>
                    <a:pt x="372110" y="2463696"/>
                  </a:cubicBezTo>
                  <a:cubicBezTo>
                    <a:pt x="303530" y="2378995"/>
                    <a:pt x="245110" y="2280791"/>
                    <a:pt x="195580" y="2180132"/>
                  </a:cubicBezTo>
                  <a:cubicBezTo>
                    <a:pt x="143510" y="2074562"/>
                    <a:pt x="101600" y="1954262"/>
                    <a:pt x="68580" y="1842555"/>
                  </a:cubicBezTo>
                  <a:cubicBezTo>
                    <a:pt x="38100" y="1736986"/>
                    <a:pt x="2540" y="1635099"/>
                    <a:pt x="1270" y="1528302"/>
                  </a:cubicBezTo>
                  <a:cubicBezTo>
                    <a:pt x="0" y="1416595"/>
                    <a:pt x="35560" y="1290157"/>
                    <a:pt x="64770" y="1183360"/>
                  </a:cubicBezTo>
                  <a:cubicBezTo>
                    <a:pt x="91440" y="1086383"/>
                    <a:pt x="143510" y="1012730"/>
                    <a:pt x="166370" y="913299"/>
                  </a:cubicBezTo>
                  <a:cubicBezTo>
                    <a:pt x="191770" y="800364"/>
                    <a:pt x="237490" y="611321"/>
                    <a:pt x="200660" y="538895"/>
                  </a:cubicBezTo>
                  <a:cubicBezTo>
                    <a:pt x="179070" y="494703"/>
                    <a:pt x="90170" y="505751"/>
                    <a:pt x="82550" y="464015"/>
                  </a:cubicBezTo>
                  <a:cubicBezTo>
                    <a:pt x="66040" y="379314"/>
                    <a:pt x="425450" y="0"/>
                    <a:pt x="425450" y="0"/>
                  </a:cubicBezTo>
                </a:path>
              </a:pathLst>
            </a:custGeom>
            <a:solidFill>
              <a:srgbClr val="4E4E4E">
                <a:alpha val="49804"/>
              </a:srgbClr>
            </a:solidFill>
            <a:ln cap="sq">
              <a:noFill/>
              <a:prstDash val="solid"/>
              <a:miter/>
            </a:ln>
          </p:spPr>
        </p:sp>
      </p:grpSp>
      <p:sp>
        <p:nvSpPr>
          <p:cNvPr name="Freeform 16" id="16"/>
          <p:cNvSpPr/>
          <p:nvPr/>
        </p:nvSpPr>
        <p:spPr>
          <a:xfrm flipH="false" flipV="false" rot="0">
            <a:off x="603582" y="666990"/>
            <a:ext cx="4156901" cy="8146112"/>
          </a:xfrm>
          <a:custGeom>
            <a:avLst/>
            <a:gdLst/>
            <a:ahLst/>
            <a:cxnLst/>
            <a:rect r="r" b="b" t="t" l="l"/>
            <a:pathLst>
              <a:path h="8146112" w="4156901">
                <a:moveTo>
                  <a:pt x="0" y="0"/>
                </a:moveTo>
                <a:lnTo>
                  <a:pt x="4156900" y="0"/>
                </a:lnTo>
                <a:lnTo>
                  <a:pt x="4156900" y="8146112"/>
                </a:lnTo>
                <a:lnTo>
                  <a:pt x="0" y="814611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4212" t="-3405" r="-4212" b="-19546"/>
            </a:stretch>
          </a:blipFill>
          <a:ln w="38100" cap="sq">
            <a:solidFill>
              <a:srgbClr val="000000"/>
            </a:solidFill>
            <a:prstDash val="solid"/>
            <a:miter/>
          </a:ln>
        </p:spPr>
      </p:sp>
      <p:sp>
        <p:nvSpPr>
          <p:cNvPr name="Freeform 17" id="17"/>
          <p:cNvSpPr/>
          <p:nvPr/>
        </p:nvSpPr>
        <p:spPr>
          <a:xfrm flipH="false" flipV="false" rot="0">
            <a:off x="2161416" y="1995505"/>
            <a:ext cx="3950330" cy="7467600"/>
          </a:xfrm>
          <a:custGeom>
            <a:avLst/>
            <a:gdLst/>
            <a:ahLst/>
            <a:cxnLst/>
            <a:rect r="r" b="b" t="t" l="l"/>
            <a:pathLst>
              <a:path h="7467600" w="3950330">
                <a:moveTo>
                  <a:pt x="0" y="0"/>
                </a:moveTo>
                <a:lnTo>
                  <a:pt x="3950331" y="0"/>
                </a:lnTo>
                <a:lnTo>
                  <a:pt x="3950331" y="7467600"/>
                </a:lnTo>
                <a:lnTo>
                  <a:pt x="0" y="7467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-16837" r="-8067" b="-10200"/>
            </a:stretch>
          </a:blipFill>
          <a:ln w="38100" cap="sq">
            <a:solidFill>
              <a:srgbClr val="000000"/>
            </a:solidFill>
            <a:prstDash val="solid"/>
            <a:miter/>
          </a:ln>
        </p:spPr>
      </p:sp>
      <p:sp>
        <p:nvSpPr>
          <p:cNvPr name="Freeform 18" id="18"/>
          <p:cNvSpPr/>
          <p:nvPr/>
        </p:nvSpPr>
        <p:spPr>
          <a:xfrm flipH="false" flipV="false" rot="0">
            <a:off x="5189413" y="3358581"/>
            <a:ext cx="3487464" cy="6411007"/>
          </a:xfrm>
          <a:custGeom>
            <a:avLst/>
            <a:gdLst/>
            <a:ahLst/>
            <a:cxnLst/>
            <a:rect r="r" b="b" t="t" l="l"/>
            <a:pathLst>
              <a:path h="6411007" w="3487464">
                <a:moveTo>
                  <a:pt x="0" y="0"/>
                </a:moveTo>
                <a:lnTo>
                  <a:pt x="3487464" y="0"/>
                </a:lnTo>
                <a:lnTo>
                  <a:pt x="3487464" y="6411006"/>
                </a:lnTo>
                <a:lnTo>
                  <a:pt x="0" y="641100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-5065" r="0" b="-15818"/>
            </a:stretch>
          </a:blipFill>
          <a:ln w="38100" cap="sq">
            <a:solidFill>
              <a:srgbClr val="000000"/>
            </a:solidFill>
            <a:prstDash val="solid"/>
            <a:miter/>
          </a:ln>
        </p:spPr>
      </p:sp>
    </p:spTree>
  </p:cSld>
  <p:clrMapOvr>
    <a:masterClrMapping/>
  </p:clrMapOvr>
</p:sld>
</file>

<file path=ppt/slides/slide2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9000"/>
            </a:blip>
            <a:stretch>
              <a:fillRect l="0" t="-31168" r="0" b="-46609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4352270" y="-56198"/>
            <a:ext cx="4164330" cy="3105150"/>
            <a:chOff x="0" y="0"/>
            <a:chExt cx="5552440" cy="41402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25400" y="-31750"/>
              <a:ext cx="5488940" cy="4138930"/>
            </a:xfrm>
            <a:custGeom>
              <a:avLst/>
              <a:gdLst/>
              <a:ahLst/>
              <a:cxnLst/>
              <a:rect r="r" b="b" t="t" l="l"/>
              <a:pathLst>
                <a:path h="4138930" w="5488940">
                  <a:moveTo>
                    <a:pt x="683260" y="158750"/>
                  </a:moveTo>
                  <a:cubicBezTo>
                    <a:pt x="608330" y="787400"/>
                    <a:pt x="590550" y="889000"/>
                    <a:pt x="608330" y="995680"/>
                  </a:cubicBezTo>
                  <a:cubicBezTo>
                    <a:pt x="626110" y="1101090"/>
                    <a:pt x="652780" y="1202690"/>
                    <a:pt x="721360" y="1303020"/>
                  </a:cubicBezTo>
                  <a:cubicBezTo>
                    <a:pt x="815340" y="1440180"/>
                    <a:pt x="1018540" y="1620520"/>
                    <a:pt x="1179830" y="1703070"/>
                  </a:cubicBezTo>
                  <a:cubicBezTo>
                    <a:pt x="1315720" y="1772920"/>
                    <a:pt x="1465580" y="1795780"/>
                    <a:pt x="1606550" y="1802130"/>
                  </a:cubicBezTo>
                  <a:cubicBezTo>
                    <a:pt x="1744980" y="1808480"/>
                    <a:pt x="1849120" y="1778000"/>
                    <a:pt x="2018030" y="1743710"/>
                  </a:cubicBezTo>
                  <a:cubicBezTo>
                    <a:pt x="2298700" y="1686560"/>
                    <a:pt x="2848610" y="1512570"/>
                    <a:pt x="3121660" y="1447800"/>
                  </a:cubicBezTo>
                  <a:cubicBezTo>
                    <a:pt x="3280410" y="1410970"/>
                    <a:pt x="3378200" y="1388110"/>
                    <a:pt x="3500120" y="1370330"/>
                  </a:cubicBezTo>
                  <a:cubicBezTo>
                    <a:pt x="3613150" y="1353820"/>
                    <a:pt x="3716020" y="1338580"/>
                    <a:pt x="3831590" y="1343660"/>
                  </a:cubicBezTo>
                  <a:cubicBezTo>
                    <a:pt x="3958590" y="1350010"/>
                    <a:pt x="4099560" y="1361440"/>
                    <a:pt x="4230370" y="1413510"/>
                  </a:cubicBezTo>
                  <a:cubicBezTo>
                    <a:pt x="4380230" y="1473200"/>
                    <a:pt x="4558030" y="1600200"/>
                    <a:pt x="4671060" y="1705610"/>
                  </a:cubicBezTo>
                  <a:cubicBezTo>
                    <a:pt x="4761230" y="1789430"/>
                    <a:pt x="4814570" y="1875790"/>
                    <a:pt x="4874260" y="1972310"/>
                  </a:cubicBezTo>
                  <a:cubicBezTo>
                    <a:pt x="4935220" y="2071370"/>
                    <a:pt x="4979670" y="2165350"/>
                    <a:pt x="5030470" y="2292350"/>
                  </a:cubicBezTo>
                  <a:cubicBezTo>
                    <a:pt x="5100320" y="2465070"/>
                    <a:pt x="5173980" y="2708910"/>
                    <a:pt x="5234940" y="2924810"/>
                  </a:cubicBezTo>
                  <a:cubicBezTo>
                    <a:pt x="5297170" y="3145790"/>
                    <a:pt x="5342890" y="3455670"/>
                    <a:pt x="5396230" y="3601720"/>
                  </a:cubicBezTo>
                  <a:cubicBezTo>
                    <a:pt x="5422900" y="3676650"/>
                    <a:pt x="5488940" y="3704590"/>
                    <a:pt x="5476240" y="3763010"/>
                  </a:cubicBezTo>
                  <a:cubicBezTo>
                    <a:pt x="5452110" y="3868420"/>
                    <a:pt x="5118100" y="4138930"/>
                    <a:pt x="5015230" y="4121150"/>
                  </a:cubicBezTo>
                  <a:cubicBezTo>
                    <a:pt x="4947920" y="4109720"/>
                    <a:pt x="4917440" y="3989070"/>
                    <a:pt x="4880610" y="3911600"/>
                  </a:cubicBezTo>
                  <a:cubicBezTo>
                    <a:pt x="4841240" y="3826510"/>
                    <a:pt x="4817110" y="3727450"/>
                    <a:pt x="4792980" y="3628390"/>
                  </a:cubicBezTo>
                  <a:cubicBezTo>
                    <a:pt x="4767580" y="3524250"/>
                    <a:pt x="4761230" y="3426460"/>
                    <a:pt x="4730750" y="3300730"/>
                  </a:cubicBezTo>
                  <a:cubicBezTo>
                    <a:pt x="4687570" y="3125470"/>
                    <a:pt x="4608830" y="2858770"/>
                    <a:pt x="4545330" y="2678430"/>
                  </a:cubicBezTo>
                  <a:cubicBezTo>
                    <a:pt x="4494530" y="2536190"/>
                    <a:pt x="4452620" y="2411730"/>
                    <a:pt x="4390390" y="2301240"/>
                  </a:cubicBezTo>
                  <a:cubicBezTo>
                    <a:pt x="4334510" y="2203450"/>
                    <a:pt x="4281170" y="2105660"/>
                    <a:pt x="4196080" y="2043430"/>
                  </a:cubicBezTo>
                  <a:cubicBezTo>
                    <a:pt x="4105910" y="1977390"/>
                    <a:pt x="3971290" y="1938020"/>
                    <a:pt x="3853180" y="1926590"/>
                  </a:cubicBezTo>
                  <a:cubicBezTo>
                    <a:pt x="3732530" y="1913890"/>
                    <a:pt x="3623310" y="1946910"/>
                    <a:pt x="3477260" y="1974850"/>
                  </a:cubicBezTo>
                  <a:cubicBezTo>
                    <a:pt x="3263900" y="2015490"/>
                    <a:pt x="2967990" y="2106930"/>
                    <a:pt x="2703830" y="2170430"/>
                  </a:cubicBezTo>
                  <a:cubicBezTo>
                    <a:pt x="2426970" y="2236470"/>
                    <a:pt x="2066290" y="2332990"/>
                    <a:pt x="1851660" y="2363470"/>
                  </a:cubicBezTo>
                  <a:cubicBezTo>
                    <a:pt x="1723390" y="2381250"/>
                    <a:pt x="1643380" y="2386330"/>
                    <a:pt x="1539240" y="2382520"/>
                  </a:cubicBezTo>
                  <a:cubicBezTo>
                    <a:pt x="1432560" y="2377440"/>
                    <a:pt x="1324610" y="2363470"/>
                    <a:pt x="1216660" y="2335530"/>
                  </a:cubicBezTo>
                  <a:cubicBezTo>
                    <a:pt x="1102360" y="2305050"/>
                    <a:pt x="994410" y="2265680"/>
                    <a:pt x="873760" y="2200910"/>
                  </a:cubicBezTo>
                  <a:cubicBezTo>
                    <a:pt x="717550" y="2117090"/>
                    <a:pt x="488950" y="1983740"/>
                    <a:pt x="368300" y="1849120"/>
                  </a:cubicBezTo>
                  <a:cubicBezTo>
                    <a:pt x="267970" y="1738630"/>
                    <a:pt x="220980" y="1615440"/>
                    <a:pt x="165100" y="1480820"/>
                  </a:cubicBezTo>
                  <a:cubicBezTo>
                    <a:pt x="104140" y="1332230"/>
                    <a:pt x="44450" y="1144270"/>
                    <a:pt x="25400" y="988060"/>
                  </a:cubicBezTo>
                  <a:cubicBezTo>
                    <a:pt x="8890" y="849630"/>
                    <a:pt x="27940" y="731520"/>
                    <a:pt x="38100" y="591820"/>
                  </a:cubicBezTo>
                  <a:cubicBezTo>
                    <a:pt x="49530" y="433070"/>
                    <a:pt x="0" y="158750"/>
                    <a:pt x="97790" y="82550"/>
                  </a:cubicBezTo>
                  <a:cubicBezTo>
                    <a:pt x="203200" y="0"/>
                    <a:pt x="683260" y="158750"/>
                    <a:pt x="683260" y="158750"/>
                  </a:cubicBezTo>
                </a:path>
              </a:pathLst>
            </a:custGeom>
            <a:solidFill>
              <a:srgbClr val="1DAB9D">
                <a:alpha val="49804"/>
              </a:srgbClr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5" id="5"/>
          <p:cNvGrpSpPr/>
          <p:nvPr/>
        </p:nvGrpSpPr>
        <p:grpSpPr>
          <a:xfrm rot="0">
            <a:off x="14789468" y="121920"/>
            <a:ext cx="4023360" cy="2697480"/>
            <a:chOff x="0" y="0"/>
            <a:chExt cx="5364480" cy="359664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-59690" y="-52070"/>
              <a:ext cx="5440680" cy="3681730"/>
            </a:xfrm>
            <a:custGeom>
              <a:avLst/>
              <a:gdLst/>
              <a:ahLst/>
              <a:cxnLst/>
              <a:rect r="r" b="b" t="t" l="l"/>
              <a:pathLst>
                <a:path h="3681730" w="5440680">
                  <a:moveTo>
                    <a:pt x="701040" y="102870"/>
                  </a:moveTo>
                  <a:cubicBezTo>
                    <a:pt x="739140" y="858520"/>
                    <a:pt x="891540" y="934720"/>
                    <a:pt x="1004570" y="1014730"/>
                  </a:cubicBezTo>
                  <a:cubicBezTo>
                    <a:pt x="1111250" y="1090930"/>
                    <a:pt x="1221740" y="1165860"/>
                    <a:pt x="1338580" y="1202690"/>
                  </a:cubicBezTo>
                  <a:cubicBezTo>
                    <a:pt x="1451610" y="1238250"/>
                    <a:pt x="1582420" y="1245870"/>
                    <a:pt x="1692910" y="1235710"/>
                  </a:cubicBezTo>
                  <a:cubicBezTo>
                    <a:pt x="1794510" y="1226820"/>
                    <a:pt x="1851660" y="1201420"/>
                    <a:pt x="1979930" y="1156970"/>
                  </a:cubicBezTo>
                  <a:cubicBezTo>
                    <a:pt x="2259330" y="1059180"/>
                    <a:pt x="2994660" y="684530"/>
                    <a:pt x="3280410" y="603250"/>
                  </a:cubicBezTo>
                  <a:cubicBezTo>
                    <a:pt x="3413760" y="565150"/>
                    <a:pt x="3478530" y="551180"/>
                    <a:pt x="3582670" y="556260"/>
                  </a:cubicBezTo>
                  <a:cubicBezTo>
                    <a:pt x="3694430" y="561340"/>
                    <a:pt x="3820160" y="596900"/>
                    <a:pt x="3928110" y="643890"/>
                  </a:cubicBezTo>
                  <a:cubicBezTo>
                    <a:pt x="4038600" y="692150"/>
                    <a:pt x="4147820" y="773430"/>
                    <a:pt x="4237990" y="845820"/>
                  </a:cubicBezTo>
                  <a:cubicBezTo>
                    <a:pt x="4318000" y="910590"/>
                    <a:pt x="4381500" y="977900"/>
                    <a:pt x="4447540" y="1051560"/>
                  </a:cubicBezTo>
                  <a:cubicBezTo>
                    <a:pt x="4516120" y="1127760"/>
                    <a:pt x="4580890" y="1210310"/>
                    <a:pt x="4643120" y="1297940"/>
                  </a:cubicBezTo>
                  <a:cubicBezTo>
                    <a:pt x="4709160" y="1390650"/>
                    <a:pt x="4782820" y="1490980"/>
                    <a:pt x="4831080" y="1596390"/>
                  </a:cubicBezTo>
                  <a:cubicBezTo>
                    <a:pt x="4879340" y="1699260"/>
                    <a:pt x="4907280" y="1816100"/>
                    <a:pt x="4935220" y="1922780"/>
                  </a:cubicBezTo>
                  <a:cubicBezTo>
                    <a:pt x="4960620" y="2021840"/>
                    <a:pt x="4968240" y="2114550"/>
                    <a:pt x="4994910" y="2213610"/>
                  </a:cubicBezTo>
                  <a:cubicBezTo>
                    <a:pt x="5022850" y="2320290"/>
                    <a:pt x="5063490" y="2435860"/>
                    <a:pt x="5101590" y="2540000"/>
                  </a:cubicBezTo>
                  <a:cubicBezTo>
                    <a:pt x="5137150" y="2636520"/>
                    <a:pt x="5177790" y="2716530"/>
                    <a:pt x="5213350" y="2815590"/>
                  </a:cubicBezTo>
                  <a:cubicBezTo>
                    <a:pt x="5252720" y="2926080"/>
                    <a:pt x="5298440" y="3048000"/>
                    <a:pt x="5325110" y="3173730"/>
                  </a:cubicBezTo>
                  <a:cubicBezTo>
                    <a:pt x="5353050" y="3308350"/>
                    <a:pt x="5440680" y="3526790"/>
                    <a:pt x="5373370" y="3597910"/>
                  </a:cubicBezTo>
                  <a:cubicBezTo>
                    <a:pt x="5293360" y="3681730"/>
                    <a:pt x="4859020" y="3634740"/>
                    <a:pt x="4790440" y="3562350"/>
                  </a:cubicBezTo>
                  <a:cubicBezTo>
                    <a:pt x="4753610" y="3524250"/>
                    <a:pt x="4795520" y="3459480"/>
                    <a:pt x="4786630" y="3395980"/>
                  </a:cubicBezTo>
                  <a:cubicBezTo>
                    <a:pt x="4773930" y="3308350"/>
                    <a:pt x="4744720" y="3208020"/>
                    <a:pt x="4705350" y="3084830"/>
                  </a:cubicBezTo>
                  <a:cubicBezTo>
                    <a:pt x="4645660" y="2899410"/>
                    <a:pt x="4498340" y="2594610"/>
                    <a:pt x="4441190" y="2396490"/>
                  </a:cubicBezTo>
                  <a:cubicBezTo>
                    <a:pt x="4399280" y="2252980"/>
                    <a:pt x="4404360" y="2134870"/>
                    <a:pt x="4363720" y="2014220"/>
                  </a:cubicBezTo>
                  <a:cubicBezTo>
                    <a:pt x="4324350" y="1896110"/>
                    <a:pt x="4265930" y="1781810"/>
                    <a:pt x="4201160" y="1680210"/>
                  </a:cubicBezTo>
                  <a:cubicBezTo>
                    <a:pt x="4137660" y="1581150"/>
                    <a:pt x="4057650" y="1490980"/>
                    <a:pt x="3980180" y="1409700"/>
                  </a:cubicBezTo>
                  <a:cubicBezTo>
                    <a:pt x="3907790" y="1333500"/>
                    <a:pt x="3837940" y="1247140"/>
                    <a:pt x="3750310" y="1205230"/>
                  </a:cubicBezTo>
                  <a:cubicBezTo>
                    <a:pt x="3663950" y="1163320"/>
                    <a:pt x="3581400" y="1141730"/>
                    <a:pt x="3456940" y="1156970"/>
                  </a:cubicBezTo>
                  <a:cubicBezTo>
                    <a:pt x="3216910" y="1187450"/>
                    <a:pt x="2679700" y="1502410"/>
                    <a:pt x="2439670" y="1601470"/>
                  </a:cubicBezTo>
                  <a:cubicBezTo>
                    <a:pt x="2308860" y="1654810"/>
                    <a:pt x="2235200" y="1686560"/>
                    <a:pt x="2134870" y="1719580"/>
                  </a:cubicBezTo>
                  <a:cubicBezTo>
                    <a:pt x="2038350" y="1751330"/>
                    <a:pt x="1949450" y="1783080"/>
                    <a:pt x="1847850" y="1799590"/>
                  </a:cubicBezTo>
                  <a:cubicBezTo>
                    <a:pt x="1738630" y="1817370"/>
                    <a:pt x="1612900" y="1823720"/>
                    <a:pt x="1502410" y="1818640"/>
                  </a:cubicBezTo>
                  <a:cubicBezTo>
                    <a:pt x="1400810" y="1813560"/>
                    <a:pt x="1309370" y="1804670"/>
                    <a:pt x="1210310" y="1776730"/>
                  </a:cubicBezTo>
                  <a:cubicBezTo>
                    <a:pt x="1099820" y="1744980"/>
                    <a:pt x="981710" y="1691640"/>
                    <a:pt x="875030" y="1629410"/>
                  </a:cubicBezTo>
                  <a:cubicBezTo>
                    <a:pt x="765810" y="1565910"/>
                    <a:pt x="670560" y="1503680"/>
                    <a:pt x="566420" y="1400810"/>
                  </a:cubicBezTo>
                  <a:cubicBezTo>
                    <a:pt x="424180" y="1258570"/>
                    <a:pt x="210820" y="1038860"/>
                    <a:pt x="134620" y="821690"/>
                  </a:cubicBezTo>
                  <a:cubicBezTo>
                    <a:pt x="58420" y="605790"/>
                    <a:pt x="0" y="217170"/>
                    <a:pt x="110490" y="102870"/>
                  </a:cubicBezTo>
                  <a:cubicBezTo>
                    <a:pt x="210820" y="0"/>
                    <a:pt x="701040" y="102870"/>
                    <a:pt x="701040" y="102870"/>
                  </a:cubicBezTo>
                </a:path>
              </a:pathLst>
            </a:custGeom>
            <a:solidFill>
              <a:srgbClr val="1AC8DB">
                <a:alpha val="49804"/>
              </a:srgbClr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7" id="7"/>
          <p:cNvGrpSpPr/>
          <p:nvPr/>
        </p:nvGrpSpPr>
        <p:grpSpPr>
          <a:xfrm rot="0">
            <a:off x="165928" y="7117051"/>
            <a:ext cx="5023485" cy="3392102"/>
            <a:chOff x="0" y="0"/>
            <a:chExt cx="6697980" cy="4522803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55039"/>
              <a:ext cx="6711950" cy="4481734"/>
            </a:xfrm>
            <a:custGeom>
              <a:avLst/>
              <a:gdLst/>
              <a:ahLst/>
              <a:cxnLst/>
              <a:rect r="r" b="b" t="t" l="l"/>
              <a:pathLst>
                <a:path h="4481734" w="6711950">
                  <a:moveTo>
                    <a:pt x="179070" y="0"/>
                  </a:moveTo>
                  <a:cubicBezTo>
                    <a:pt x="426720" y="63294"/>
                    <a:pt x="613410" y="97693"/>
                    <a:pt x="722630" y="174747"/>
                  </a:cubicBezTo>
                  <a:cubicBezTo>
                    <a:pt x="824230" y="246298"/>
                    <a:pt x="919480" y="354999"/>
                    <a:pt x="966470" y="470580"/>
                  </a:cubicBezTo>
                  <a:cubicBezTo>
                    <a:pt x="1014730" y="587537"/>
                    <a:pt x="1007110" y="740270"/>
                    <a:pt x="1005840" y="876490"/>
                  </a:cubicBezTo>
                  <a:cubicBezTo>
                    <a:pt x="1004570" y="1015463"/>
                    <a:pt x="967740" y="1164067"/>
                    <a:pt x="958850" y="1294784"/>
                  </a:cubicBezTo>
                  <a:cubicBezTo>
                    <a:pt x="949960" y="1410366"/>
                    <a:pt x="946150" y="1514939"/>
                    <a:pt x="948690" y="1623640"/>
                  </a:cubicBezTo>
                  <a:cubicBezTo>
                    <a:pt x="951230" y="1730966"/>
                    <a:pt x="947420" y="1821780"/>
                    <a:pt x="974090" y="1945617"/>
                  </a:cubicBezTo>
                  <a:cubicBezTo>
                    <a:pt x="1013460" y="2129996"/>
                    <a:pt x="1132840" y="2435461"/>
                    <a:pt x="1215390" y="2606081"/>
                  </a:cubicBezTo>
                  <a:cubicBezTo>
                    <a:pt x="1271270" y="2723038"/>
                    <a:pt x="1304290" y="2824859"/>
                    <a:pt x="1386840" y="2886778"/>
                  </a:cubicBezTo>
                  <a:cubicBezTo>
                    <a:pt x="1477010" y="2954200"/>
                    <a:pt x="1610360" y="2966584"/>
                    <a:pt x="1751330" y="2972088"/>
                  </a:cubicBezTo>
                  <a:cubicBezTo>
                    <a:pt x="1941830" y="2978968"/>
                    <a:pt x="2207260" y="2904665"/>
                    <a:pt x="2428240" y="2866138"/>
                  </a:cubicBezTo>
                  <a:cubicBezTo>
                    <a:pt x="2641600" y="2828987"/>
                    <a:pt x="2880360" y="2787708"/>
                    <a:pt x="3055620" y="2746429"/>
                  </a:cubicBezTo>
                  <a:cubicBezTo>
                    <a:pt x="3182620" y="2716158"/>
                    <a:pt x="3272790" y="2694143"/>
                    <a:pt x="3382010" y="2655615"/>
                  </a:cubicBezTo>
                  <a:cubicBezTo>
                    <a:pt x="3496310" y="2615713"/>
                    <a:pt x="3610610" y="2538658"/>
                    <a:pt x="3724910" y="2507011"/>
                  </a:cubicBezTo>
                  <a:cubicBezTo>
                    <a:pt x="3832860" y="2476740"/>
                    <a:pt x="3942080" y="2456100"/>
                    <a:pt x="4048760" y="2462980"/>
                  </a:cubicBezTo>
                  <a:cubicBezTo>
                    <a:pt x="4155440" y="2469860"/>
                    <a:pt x="4263390" y="2511139"/>
                    <a:pt x="4363720" y="2549666"/>
                  </a:cubicBezTo>
                  <a:cubicBezTo>
                    <a:pt x="4462780" y="2586817"/>
                    <a:pt x="4563110" y="2623968"/>
                    <a:pt x="4646930" y="2687263"/>
                  </a:cubicBezTo>
                  <a:cubicBezTo>
                    <a:pt x="4732020" y="2750557"/>
                    <a:pt x="4800600" y="2837243"/>
                    <a:pt x="4869180" y="2928057"/>
                  </a:cubicBezTo>
                  <a:cubicBezTo>
                    <a:pt x="4942840" y="3024375"/>
                    <a:pt x="4983480" y="3168851"/>
                    <a:pt x="5069840" y="3251409"/>
                  </a:cubicBezTo>
                  <a:cubicBezTo>
                    <a:pt x="5153660" y="3332591"/>
                    <a:pt x="5280660" y="3360110"/>
                    <a:pt x="5378450" y="3422029"/>
                  </a:cubicBezTo>
                  <a:cubicBezTo>
                    <a:pt x="5472430" y="3481196"/>
                    <a:pt x="5543550" y="3570633"/>
                    <a:pt x="5646420" y="3611912"/>
                  </a:cubicBezTo>
                  <a:cubicBezTo>
                    <a:pt x="5763260" y="3657319"/>
                    <a:pt x="5923280" y="3631176"/>
                    <a:pt x="6049010" y="3662823"/>
                  </a:cubicBezTo>
                  <a:cubicBezTo>
                    <a:pt x="6167120" y="3693094"/>
                    <a:pt x="6303010" y="3771524"/>
                    <a:pt x="6383020" y="3792164"/>
                  </a:cubicBezTo>
                  <a:cubicBezTo>
                    <a:pt x="6426200" y="3803172"/>
                    <a:pt x="6456680" y="3775652"/>
                    <a:pt x="6487160" y="3804548"/>
                  </a:cubicBezTo>
                  <a:cubicBezTo>
                    <a:pt x="6560820" y="3871970"/>
                    <a:pt x="6711950" y="4334295"/>
                    <a:pt x="6647180" y="4412725"/>
                  </a:cubicBezTo>
                  <a:cubicBezTo>
                    <a:pt x="6588760" y="4481733"/>
                    <a:pt x="6327140" y="4356310"/>
                    <a:pt x="6186170" y="4323287"/>
                  </a:cubicBezTo>
                  <a:cubicBezTo>
                    <a:pt x="6065520" y="4294392"/>
                    <a:pt x="5961380" y="4255865"/>
                    <a:pt x="5853430" y="4229721"/>
                  </a:cubicBezTo>
                  <a:cubicBezTo>
                    <a:pt x="5753100" y="4204954"/>
                    <a:pt x="5657850" y="4198074"/>
                    <a:pt x="5558790" y="4170555"/>
                  </a:cubicBezTo>
                  <a:cubicBezTo>
                    <a:pt x="5454650" y="4141659"/>
                    <a:pt x="5363210" y="4115516"/>
                    <a:pt x="5245100" y="4057725"/>
                  </a:cubicBezTo>
                  <a:cubicBezTo>
                    <a:pt x="5071110" y="3972416"/>
                    <a:pt x="4766310" y="3801795"/>
                    <a:pt x="4632960" y="3666951"/>
                  </a:cubicBezTo>
                  <a:cubicBezTo>
                    <a:pt x="4545330" y="3578889"/>
                    <a:pt x="4530090" y="3479819"/>
                    <a:pt x="4462780" y="3394509"/>
                  </a:cubicBezTo>
                  <a:cubicBezTo>
                    <a:pt x="4392930" y="3305072"/>
                    <a:pt x="4311650" y="3200498"/>
                    <a:pt x="4217670" y="3144084"/>
                  </a:cubicBezTo>
                  <a:cubicBezTo>
                    <a:pt x="4124960" y="3089045"/>
                    <a:pt x="4006850" y="3047766"/>
                    <a:pt x="3905250" y="3058774"/>
                  </a:cubicBezTo>
                  <a:cubicBezTo>
                    <a:pt x="3802380" y="3069782"/>
                    <a:pt x="3708400" y="3171603"/>
                    <a:pt x="3606800" y="3215634"/>
                  </a:cubicBezTo>
                  <a:cubicBezTo>
                    <a:pt x="3505200" y="3259665"/>
                    <a:pt x="3429000" y="3287184"/>
                    <a:pt x="3295650" y="3321583"/>
                  </a:cubicBezTo>
                  <a:cubicBezTo>
                    <a:pt x="3067050" y="3382126"/>
                    <a:pt x="2589530" y="3445420"/>
                    <a:pt x="2345690" y="3497707"/>
                  </a:cubicBezTo>
                  <a:cubicBezTo>
                    <a:pt x="2193290" y="3530731"/>
                    <a:pt x="2092960" y="3573385"/>
                    <a:pt x="1973580" y="3587145"/>
                  </a:cubicBezTo>
                  <a:cubicBezTo>
                    <a:pt x="1864360" y="3599529"/>
                    <a:pt x="1761490" y="3596776"/>
                    <a:pt x="1658620" y="3583017"/>
                  </a:cubicBezTo>
                  <a:cubicBezTo>
                    <a:pt x="1555750" y="3569257"/>
                    <a:pt x="1454150" y="3544490"/>
                    <a:pt x="1356360" y="3508715"/>
                  </a:cubicBezTo>
                  <a:cubicBezTo>
                    <a:pt x="1256030" y="3472939"/>
                    <a:pt x="1151890" y="3427533"/>
                    <a:pt x="1064260" y="3368366"/>
                  </a:cubicBezTo>
                  <a:cubicBezTo>
                    <a:pt x="979170" y="3310576"/>
                    <a:pt x="895350" y="3244529"/>
                    <a:pt x="833120" y="3157843"/>
                  </a:cubicBezTo>
                  <a:cubicBezTo>
                    <a:pt x="767080" y="3067029"/>
                    <a:pt x="735330" y="2961080"/>
                    <a:pt x="681990" y="2831739"/>
                  </a:cubicBezTo>
                  <a:cubicBezTo>
                    <a:pt x="608330" y="2654239"/>
                    <a:pt x="494030" y="2362534"/>
                    <a:pt x="445770" y="2182283"/>
                  </a:cubicBezTo>
                  <a:cubicBezTo>
                    <a:pt x="412750" y="2059822"/>
                    <a:pt x="401320" y="1980016"/>
                    <a:pt x="388620" y="1867186"/>
                  </a:cubicBezTo>
                  <a:cubicBezTo>
                    <a:pt x="373380" y="1740598"/>
                    <a:pt x="363220" y="1591993"/>
                    <a:pt x="365760" y="1461276"/>
                  </a:cubicBezTo>
                  <a:cubicBezTo>
                    <a:pt x="368300" y="1337439"/>
                    <a:pt x="375920" y="1219106"/>
                    <a:pt x="398780" y="1100773"/>
                  </a:cubicBezTo>
                  <a:cubicBezTo>
                    <a:pt x="421640" y="981064"/>
                    <a:pt x="538480" y="820076"/>
                    <a:pt x="501650" y="745774"/>
                  </a:cubicBezTo>
                  <a:cubicBezTo>
                    <a:pt x="466090" y="674223"/>
                    <a:pt x="283210" y="672847"/>
                    <a:pt x="199390" y="652208"/>
                  </a:cubicBezTo>
                  <a:cubicBezTo>
                    <a:pt x="140970" y="637072"/>
                    <a:pt x="76200" y="664592"/>
                    <a:pt x="50800" y="623313"/>
                  </a:cubicBezTo>
                  <a:cubicBezTo>
                    <a:pt x="0" y="540755"/>
                    <a:pt x="179070" y="0"/>
                    <a:pt x="179070" y="0"/>
                  </a:cubicBezTo>
                </a:path>
              </a:pathLst>
            </a:custGeom>
            <a:solidFill>
              <a:srgbClr val="1AC8DB">
                <a:alpha val="49804"/>
              </a:srgbClr>
            </a:solidFill>
            <a:ln cap="sq">
              <a:noFill/>
              <a:prstDash val="solid"/>
              <a:miter/>
            </a:ln>
          </p:spPr>
        </p:sp>
      </p:grpSp>
      <p:sp>
        <p:nvSpPr>
          <p:cNvPr name="TextBox 9" id="9"/>
          <p:cNvSpPr txBox="true"/>
          <p:nvPr/>
        </p:nvSpPr>
        <p:spPr>
          <a:xfrm rot="0">
            <a:off x="9144000" y="562215"/>
            <a:ext cx="8725507" cy="837736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6030"/>
              </a:lnSpc>
            </a:pPr>
            <a:r>
              <a:rPr lang="en-US" sz="4307">
                <a:solidFill>
                  <a:srgbClr val="000000"/>
                </a:solidFill>
                <a:latin typeface="Helveticish Bold"/>
              </a:rPr>
              <a:t>Hints &amp; Tips *</a:t>
            </a:r>
          </a:p>
          <a:p>
            <a:pPr algn="just">
              <a:lnSpc>
                <a:spcPts val="6030"/>
              </a:lnSpc>
            </a:pPr>
          </a:p>
          <a:p>
            <a:pPr algn="just">
              <a:lnSpc>
                <a:spcPts val="6030"/>
              </a:lnSpc>
            </a:pPr>
            <a:r>
              <a:rPr lang="en-US" sz="4307">
                <a:solidFill>
                  <a:srgbClr val="000000"/>
                </a:solidFill>
                <a:latin typeface="Helveticish"/>
              </a:rPr>
              <a:t>This section is a new initiative to allow users to send in their hints &amp; tips for managing trigeminal neuralgia in their lives</a:t>
            </a:r>
          </a:p>
          <a:p>
            <a:pPr algn="just">
              <a:lnSpc>
                <a:spcPts val="6030"/>
              </a:lnSpc>
            </a:pPr>
          </a:p>
          <a:p>
            <a:pPr algn="just">
              <a:lnSpc>
                <a:spcPts val="6030"/>
              </a:lnSpc>
            </a:pPr>
            <a:r>
              <a:rPr lang="en-US" sz="4307">
                <a:solidFill>
                  <a:srgbClr val="000000"/>
                </a:solidFill>
                <a:latin typeface="Helveticish"/>
              </a:rPr>
              <a:t>Hopefully as website members become more interactive they can be incouraged to send their suggestions via our contact form</a:t>
            </a:r>
          </a:p>
        </p:txBody>
      </p:sp>
      <p:grpSp>
        <p:nvGrpSpPr>
          <p:cNvPr name="Group 10" id="10"/>
          <p:cNvGrpSpPr/>
          <p:nvPr/>
        </p:nvGrpSpPr>
        <p:grpSpPr>
          <a:xfrm rot="0">
            <a:off x="15371445" y="-279318"/>
            <a:ext cx="3441383" cy="1892617"/>
            <a:chOff x="0" y="0"/>
            <a:chExt cx="4588510" cy="2523490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8890" y="49530"/>
              <a:ext cx="4537710" cy="2426970"/>
            </a:xfrm>
            <a:custGeom>
              <a:avLst/>
              <a:gdLst/>
              <a:ahLst/>
              <a:cxnLst/>
              <a:rect r="r" b="b" t="t" l="l"/>
              <a:pathLst>
                <a:path h="2426970" w="4537710">
                  <a:moveTo>
                    <a:pt x="626110" y="367030"/>
                  </a:moveTo>
                  <a:cubicBezTo>
                    <a:pt x="679450" y="708660"/>
                    <a:pt x="681990" y="871220"/>
                    <a:pt x="750570" y="915670"/>
                  </a:cubicBezTo>
                  <a:cubicBezTo>
                    <a:pt x="820420" y="961390"/>
                    <a:pt x="984250" y="915670"/>
                    <a:pt x="1080770" y="872490"/>
                  </a:cubicBezTo>
                  <a:cubicBezTo>
                    <a:pt x="1174750" y="829310"/>
                    <a:pt x="1231900" y="732790"/>
                    <a:pt x="1323340" y="657860"/>
                  </a:cubicBezTo>
                  <a:cubicBezTo>
                    <a:pt x="1432560" y="567690"/>
                    <a:pt x="1579880" y="458470"/>
                    <a:pt x="1696720" y="374650"/>
                  </a:cubicBezTo>
                  <a:cubicBezTo>
                    <a:pt x="1797050" y="303530"/>
                    <a:pt x="1878330" y="240030"/>
                    <a:pt x="1982470" y="185420"/>
                  </a:cubicBezTo>
                  <a:cubicBezTo>
                    <a:pt x="2095500" y="127000"/>
                    <a:pt x="2230120" y="69850"/>
                    <a:pt x="2354580" y="39370"/>
                  </a:cubicBezTo>
                  <a:cubicBezTo>
                    <a:pt x="2470150" y="10160"/>
                    <a:pt x="2586990" y="0"/>
                    <a:pt x="2702560" y="1270"/>
                  </a:cubicBezTo>
                  <a:cubicBezTo>
                    <a:pt x="2816860" y="2540"/>
                    <a:pt x="2934970" y="26670"/>
                    <a:pt x="3045460" y="49530"/>
                  </a:cubicBezTo>
                  <a:cubicBezTo>
                    <a:pt x="3150870" y="71120"/>
                    <a:pt x="3251200" y="90170"/>
                    <a:pt x="3351530" y="132080"/>
                  </a:cubicBezTo>
                  <a:cubicBezTo>
                    <a:pt x="3459480" y="176530"/>
                    <a:pt x="3572510" y="240030"/>
                    <a:pt x="3669030" y="316230"/>
                  </a:cubicBezTo>
                  <a:cubicBezTo>
                    <a:pt x="3769360" y="394970"/>
                    <a:pt x="3869690" y="504190"/>
                    <a:pt x="3940810" y="601980"/>
                  </a:cubicBezTo>
                  <a:cubicBezTo>
                    <a:pt x="4003040" y="688340"/>
                    <a:pt x="4044950" y="773430"/>
                    <a:pt x="4083050" y="866140"/>
                  </a:cubicBezTo>
                  <a:cubicBezTo>
                    <a:pt x="4121150" y="960120"/>
                    <a:pt x="4141470" y="1061720"/>
                    <a:pt x="4166870" y="1163320"/>
                  </a:cubicBezTo>
                  <a:cubicBezTo>
                    <a:pt x="4193540" y="1270000"/>
                    <a:pt x="4210050" y="1384300"/>
                    <a:pt x="4237990" y="1490980"/>
                  </a:cubicBezTo>
                  <a:cubicBezTo>
                    <a:pt x="4265930" y="1595120"/>
                    <a:pt x="4282440" y="1715770"/>
                    <a:pt x="4335780" y="1798320"/>
                  </a:cubicBezTo>
                  <a:cubicBezTo>
                    <a:pt x="4384040" y="1871980"/>
                    <a:pt x="4522470" y="1896110"/>
                    <a:pt x="4528820" y="1971040"/>
                  </a:cubicBezTo>
                  <a:cubicBezTo>
                    <a:pt x="4537710" y="2082800"/>
                    <a:pt x="4282440" y="2419350"/>
                    <a:pt x="4157980" y="2423160"/>
                  </a:cubicBezTo>
                  <a:cubicBezTo>
                    <a:pt x="4038600" y="2426970"/>
                    <a:pt x="3874770" y="2160270"/>
                    <a:pt x="3796030" y="2026920"/>
                  </a:cubicBezTo>
                  <a:cubicBezTo>
                    <a:pt x="3733800" y="1920240"/>
                    <a:pt x="3716020" y="1809750"/>
                    <a:pt x="3689350" y="1703070"/>
                  </a:cubicBezTo>
                  <a:cubicBezTo>
                    <a:pt x="3663950" y="1602740"/>
                    <a:pt x="3656330" y="1501140"/>
                    <a:pt x="3634740" y="1403350"/>
                  </a:cubicBezTo>
                  <a:cubicBezTo>
                    <a:pt x="3613150" y="1306830"/>
                    <a:pt x="3599180" y="1206500"/>
                    <a:pt x="3558540" y="1116330"/>
                  </a:cubicBezTo>
                  <a:cubicBezTo>
                    <a:pt x="3517900" y="1023620"/>
                    <a:pt x="3462020" y="929640"/>
                    <a:pt x="3388360" y="852170"/>
                  </a:cubicBezTo>
                  <a:cubicBezTo>
                    <a:pt x="3308350" y="768350"/>
                    <a:pt x="3201670" y="681990"/>
                    <a:pt x="3089910" y="637540"/>
                  </a:cubicBezTo>
                  <a:cubicBezTo>
                    <a:pt x="2975610" y="591820"/>
                    <a:pt x="2830830" y="586740"/>
                    <a:pt x="2710180" y="584200"/>
                  </a:cubicBezTo>
                  <a:cubicBezTo>
                    <a:pt x="2602230" y="581660"/>
                    <a:pt x="2513330" y="574040"/>
                    <a:pt x="2400300" y="614680"/>
                  </a:cubicBezTo>
                  <a:cubicBezTo>
                    <a:pt x="2231390" y="675640"/>
                    <a:pt x="2009140" y="868680"/>
                    <a:pt x="1826260" y="1003300"/>
                  </a:cubicBezTo>
                  <a:cubicBezTo>
                    <a:pt x="1651000" y="1132840"/>
                    <a:pt x="1479550" y="1309370"/>
                    <a:pt x="1324610" y="1403350"/>
                  </a:cubicBezTo>
                  <a:cubicBezTo>
                    <a:pt x="1209040" y="1473200"/>
                    <a:pt x="1111250" y="1524000"/>
                    <a:pt x="998220" y="1546860"/>
                  </a:cubicBezTo>
                  <a:cubicBezTo>
                    <a:pt x="885190" y="1569720"/>
                    <a:pt x="755650" y="1573530"/>
                    <a:pt x="643890" y="1539240"/>
                  </a:cubicBezTo>
                  <a:cubicBezTo>
                    <a:pt x="525780" y="1502410"/>
                    <a:pt x="389890" y="1414780"/>
                    <a:pt x="311150" y="1323340"/>
                  </a:cubicBezTo>
                  <a:cubicBezTo>
                    <a:pt x="238760" y="1239520"/>
                    <a:pt x="214630" y="1125220"/>
                    <a:pt x="176530" y="1021080"/>
                  </a:cubicBezTo>
                  <a:cubicBezTo>
                    <a:pt x="137160" y="914400"/>
                    <a:pt x="102870" y="792480"/>
                    <a:pt x="80010" y="689610"/>
                  </a:cubicBezTo>
                  <a:cubicBezTo>
                    <a:pt x="60960" y="601980"/>
                    <a:pt x="0" y="500380"/>
                    <a:pt x="41910" y="444500"/>
                  </a:cubicBezTo>
                  <a:cubicBezTo>
                    <a:pt x="106680" y="358140"/>
                    <a:pt x="626110" y="367030"/>
                    <a:pt x="626110" y="367030"/>
                  </a:cubicBezTo>
                </a:path>
              </a:pathLst>
            </a:custGeom>
            <a:solidFill>
              <a:srgbClr val="4E4E4E">
                <a:alpha val="49804"/>
              </a:srgbClr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12" id="12"/>
          <p:cNvGrpSpPr/>
          <p:nvPr/>
        </p:nvGrpSpPr>
        <p:grpSpPr>
          <a:xfrm rot="0">
            <a:off x="-260159" y="7740032"/>
            <a:ext cx="6357938" cy="3446145"/>
            <a:chOff x="0" y="0"/>
            <a:chExt cx="8477250" cy="4594860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45720" y="39370"/>
              <a:ext cx="8455660" cy="4538980"/>
            </a:xfrm>
            <a:custGeom>
              <a:avLst/>
              <a:gdLst/>
              <a:ahLst/>
              <a:cxnLst/>
              <a:rect r="r" b="b" t="t" l="l"/>
              <a:pathLst>
                <a:path h="4538980" w="8455660">
                  <a:moveTo>
                    <a:pt x="328930" y="687070"/>
                  </a:moveTo>
                  <a:cubicBezTo>
                    <a:pt x="200660" y="674370"/>
                    <a:pt x="182880" y="668020"/>
                    <a:pt x="160020" y="654050"/>
                  </a:cubicBezTo>
                  <a:cubicBezTo>
                    <a:pt x="127000" y="633730"/>
                    <a:pt x="77470" y="591820"/>
                    <a:pt x="54610" y="561340"/>
                  </a:cubicBezTo>
                  <a:cubicBezTo>
                    <a:pt x="38100" y="539750"/>
                    <a:pt x="30480" y="524510"/>
                    <a:pt x="22860" y="499110"/>
                  </a:cubicBezTo>
                  <a:cubicBezTo>
                    <a:pt x="11430" y="462280"/>
                    <a:pt x="0" y="405130"/>
                    <a:pt x="5080" y="360680"/>
                  </a:cubicBezTo>
                  <a:cubicBezTo>
                    <a:pt x="10160" y="316230"/>
                    <a:pt x="34290" y="262890"/>
                    <a:pt x="54610" y="229870"/>
                  </a:cubicBezTo>
                  <a:cubicBezTo>
                    <a:pt x="68580" y="207010"/>
                    <a:pt x="80010" y="193040"/>
                    <a:pt x="101600" y="176530"/>
                  </a:cubicBezTo>
                  <a:cubicBezTo>
                    <a:pt x="132080" y="152400"/>
                    <a:pt x="170180" y="132080"/>
                    <a:pt x="226060" y="111760"/>
                  </a:cubicBezTo>
                  <a:cubicBezTo>
                    <a:pt x="322580" y="74930"/>
                    <a:pt x="508000" y="0"/>
                    <a:pt x="645160" y="11430"/>
                  </a:cubicBezTo>
                  <a:cubicBezTo>
                    <a:pt x="786130" y="24130"/>
                    <a:pt x="967740" y="104140"/>
                    <a:pt x="1061720" y="190500"/>
                  </a:cubicBezTo>
                  <a:cubicBezTo>
                    <a:pt x="1137920" y="260350"/>
                    <a:pt x="1169670" y="347980"/>
                    <a:pt x="1203960" y="450850"/>
                  </a:cubicBezTo>
                  <a:cubicBezTo>
                    <a:pt x="1245870" y="580390"/>
                    <a:pt x="1254760" y="764540"/>
                    <a:pt x="1266190" y="913130"/>
                  </a:cubicBezTo>
                  <a:cubicBezTo>
                    <a:pt x="1276350" y="1051560"/>
                    <a:pt x="1264920" y="1178560"/>
                    <a:pt x="1273810" y="1316990"/>
                  </a:cubicBezTo>
                  <a:cubicBezTo>
                    <a:pt x="1283970" y="1463040"/>
                    <a:pt x="1297940" y="1621790"/>
                    <a:pt x="1327150" y="1765300"/>
                  </a:cubicBezTo>
                  <a:cubicBezTo>
                    <a:pt x="1355090" y="1902460"/>
                    <a:pt x="1386840" y="2045970"/>
                    <a:pt x="1442720" y="2161540"/>
                  </a:cubicBezTo>
                  <a:cubicBezTo>
                    <a:pt x="1493520" y="2266950"/>
                    <a:pt x="1548130" y="2367280"/>
                    <a:pt x="1638300" y="2437130"/>
                  </a:cubicBezTo>
                  <a:cubicBezTo>
                    <a:pt x="1738630" y="2514600"/>
                    <a:pt x="1898650" y="2561590"/>
                    <a:pt x="2029460" y="2585720"/>
                  </a:cubicBezTo>
                  <a:cubicBezTo>
                    <a:pt x="2151380" y="2608580"/>
                    <a:pt x="2246630" y="2602230"/>
                    <a:pt x="2395220" y="2588260"/>
                  </a:cubicBezTo>
                  <a:cubicBezTo>
                    <a:pt x="2633980" y="2565400"/>
                    <a:pt x="3067050" y="2437130"/>
                    <a:pt x="3318510" y="2400300"/>
                  </a:cubicBezTo>
                  <a:cubicBezTo>
                    <a:pt x="3491230" y="2374900"/>
                    <a:pt x="3614420" y="2360930"/>
                    <a:pt x="3756660" y="2360930"/>
                  </a:cubicBezTo>
                  <a:cubicBezTo>
                    <a:pt x="3891280" y="2360930"/>
                    <a:pt x="4024630" y="2368550"/>
                    <a:pt x="4150360" y="2399030"/>
                  </a:cubicBezTo>
                  <a:cubicBezTo>
                    <a:pt x="4273550" y="2428240"/>
                    <a:pt x="4398010" y="2489200"/>
                    <a:pt x="4504690" y="2538730"/>
                  </a:cubicBezTo>
                  <a:cubicBezTo>
                    <a:pt x="4598670" y="2583180"/>
                    <a:pt x="4674870" y="2626360"/>
                    <a:pt x="4761230" y="2678430"/>
                  </a:cubicBezTo>
                  <a:cubicBezTo>
                    <a:pt x="4855210" y="2734310"/>
                    <a:pt x="4927600" y="2794000"/>
                    <a:pt x="5046980" y="2865120"/>
                  </a:cubicBezTo>
                  <a:cubicBezTo>
                    <a:pt x="5236210" y="2976880"/>
                    <a:pt x="5605780" y="3166110"/>
                    <a:pt x="5801360" y="3263900"/>
                  </a:cubicBezTo>
                  <a:cubicBezTo>
                    <a:pt x="5923280" y="3324860"/>
                    <a:pt x="5995670" y="3360420"/>
                    <a:pt x="6099810" y="3406140"/>
                  </a:cubicBezTo>
                  <a:cubicBezTo>
                    <a:pt x="6209030" y="3454400"/>
                    <a:pt x="6297930" y="3496310"/>
                    <a:pt x="6441440" y="3545840"/>
                  </a:cubicBezTo>
                  <a:cubicBezTo>
                    <a:pt x="6677660" y="3627120"/>
                    <a:pt x="7090410" y="3750310"/>
                    <a:pt x="7391400" y="3815080"/>
                  </a:cubicBezTo>
                  <a:cubicBezTo>
                    <a:pt x="7658100" y="3872230"/>
                    <a:pt x="7976870" y="3919220"/>
                    <a:pt x="8155940" y="3929380"/>
                  </a:cubicBezTo>
                  <a:cubicBezTo>
                    <a:pt x="8252460" y="3934460"/>
                    <a:pt x="8335010" y="3876040"/>
                    <a:pt x="8380730" y="3920490"/>
                  </a:cubicBezTo>
                  <a:cubicBezTo>
                    <a:pt x="8455660" y="3991610"/>
                    <a:pt x="8446770" y="4438650"/>
                    <a:pt x="8380730" y="4504690"/>
                  </a:cubicBezTo>
                  <a:cubicBezTo>
                    <a:pt x="8346440" y="4538980"/>
                    <a:pt x="8294370" y="4508500"/>
                    <a:pt x="8225790" y="4504690"/>
                  </a:cubicBezTo>
                  <a:cubicBezTo>
                    <a:pt x="8084820" y="4497070"/>
                    <a:pt x="7760970" y="4460240"/>
                    <a:pt x="7584440" y="4436110"/>
                  </a:cubicBezTo>
                  <a:cubicBezTo>
                    <a:pt x="7458710" y="4419600"/>
                    <a:pt x="7399020" y="4414520"/>
                    <a:pt x="7263130" y="4384040"/>
                  </a:cubicBezTo>
                  <a:cubicBezTo>
                    <a:pt x="7018020" y="4329430"/>
                    <a:pt x="6499860" y="4184650"/>
                    <a:pt x="6245860" y="4097020"/>
                  </a:cubicBezTo>
                  <a:cubicBezTo>
                    <a:pt x="6088380" y="4043680"/>
                    <a:pt x="6024880" y="4014470"/>
                    <a:pt x="5872480" y="3944620"/>
                  </a:cubicBezTo>
                  <a:cubicBezTo>
                    <a:pt x="5617210" y="3827780"/>
                    <a:pt x="5100320" y="3569970"/>
                    <a:pt x="4866640" y="3436620"/>
                  </a:cubicBezTo>
                  <a:cubicBezTo>
                    <a:pt x="4735830" y="3361690"/>
                    <a:pt x="4672330" y="3308350"/>
                    <a:pt x="4569460" y="3246120"/>
                  </a:cubicBezTo>
                  <a:cubicBezTo>
                    <a:pt x="4460240" y="3180080"/>
                    <a:pt x="4338320" y="3102610"/>
                    <a:pt x="4227830" y="3053080"/>
                  </a:cubicBezTo>
                  <a:cubicBezTo>
                    <a:pt x="4132580" y="3009900"/>
                    <a:pt x="4051300" y="2974340"/>
                    <a:pt x="3952240" y="2956560"/>
                  </a:cubicBezTo>
                  <a:cubicBezTo>
                    <a:pt x="3845560" y="2937510"/>
                    <a:pt x="3750310" y="2940050"/>
                    <a:pt x="3608070" y="2952750"/>
                  </a:cubicBezTo>
                  <a:cubicBezTo>
                    <a:pt x="3373120" y="2974340"/>
                    <a:pt x="2948940" y="3093720"/>
                    <a:pt x="2682240" y="3131820"/>
                  </a:cubicBezTo>
                  <a:cubicBezTo>
                    <a:pt x="2480310" y="3159760"/>
                    <a:pt x="2324100" y="3186430"/>
                    <a:pt x="2148840" y="3180080"/>
                  </a:cubicBezTo>
                  <a:cubicBezTo>
                    <a:pt x="1978660" y="3173730"/>
                    <a:pt x="1785620" y="3139440"/>
                    <a:pt x="1647190" y="3094990"/>
                  </a:cubicBezTo>
                  <a:cubicBezTo>
                    <a:pt x="1541780" y="3060700"/>
                    <a:pt x="1469390" y="3028950"/>
                    <a:pt x="1380490" y="2964180"/>
                  </a:cubicBezTo>
                  <a:cubicBezTo>
                    <a:pt x="1266190" y="2881630"/>
                    <a:pt x="1132840" y="2748280"/>
                    <a:pt x="1040130" y="2614930"/>
                  </a:cubicBezTo>
                  <a:cubicBezTo>
                    <a:pt x="944880" y="2477770"/>
                    <a:pt x="869950" y="2288540"/>
                    <a:pt x="821690" y="2150110"/>
                  </a:cubicBezTo>
                  <a:cubicBezTo>
                    <a:pt x="784860" y="2044700"/>
                    <a:pt x="772160" y="1973580"/>
                    <a:pt x="751840" y="1861820"/>
                  </a:cubicBezTo>
                  <a:cubicBezTo>
                    <a:pt x="725170" y="1710690"/>
                    <a:pt x="701040" y="1488440"/>
                    <a:pt x="689610" y="1324610"/>
                  </a:cubicBezTo>
                  <a:cubicBezTo>
                    <a:pt x="680720" y="1187450"/>
                    <a:pt x="698500" y="1069340"/>
                    <a:pt x="683260" y="947420"/>
                  </a:cubicBezTo>
                  <a:cubicBezTo>
                    <a:pt x="669290" y="829310"/>
                    <a:pt x="674370" y="643890"/>
                    <a:pt x="605790" y="603250"/>
                  </a:cubicBezTo>
                  <a:cubicBezTo>
                    <a:pt x="541020" y="563880"/>
                    <a:pt x="378460" y="685800"/>
                    <a:pt x="295910" y="687070"/>
                  </a:cubicBezTo>
                  <a:cubicBezTo>
                    <a:pt x="241300" y="688340"/>
                    <a:pt x="200660" y="674370"/>
                    <a:pt x="160020" y="654050"/>
                  </a:cubicBezTo>
                  <a:cubicBezTo>
                    <a:pt x="119380" y="632460"/>
                    <a:pt x="80010" y="598170"/>
                    <a:pt x="54610" y="561340"/>
                  </a:cubicBezTo>
                  <a:cubicBezTo>
                    <a:pt x="29210" y="524510"/>
                    <a:pt x="10160" y="474980"/>
                    <a:pt x="5080" y="430530"/>
                  </a:cubicBezTo>
                  <a:cubicBezTo>
                    <a:pt x="0" y="386080"/>
                    <a:pt x="6350" y="334010"/>
                    <a:pt x="22860" y="292100"/>
                  </a:cubicBezTo>
                  <a:cubicBezTo>
                    <a:pt x="39370" y="250190"/>
                    <a:pt x="67310" y="207010"/>
                    <a:pt x="101600" y="176530"/>
                  </a:cubicBezTo>
                  <a:cubicBezTo>
                    <a:pt x="135890" y="146050"/>
                    <a:pt x="185420" y="124460"/>
                    <a:pt x="226060" y="111760"/>
                  </a:cubicBezTo>
                  <a:cubicBezTo>
                    <a:pt x="261620" y="100330"/>
                    <a:pt x="304800" y="76200"/>
                    <a:pt x="328930" y="97790"/>
                  </a:cubicBezTo>
                  <a:cubicBezTo>
                    <a:pt x="386080" y="148590"/>
                    <a:pt x="328930" y="687070"/>
                    <a:pt x="328930" y="687070"/>
                  </a:cubicBezTo>
                </a:path>
              </a:pathLst>
            </a:custGeom>
            <a:solidFill>
              <a:srgbClr val="1DAB9D">
                <a:alpha val="49804"/>
              </a:srgbClr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14" id="14"/>
          <p:cNvGrpSpPr/>
          <p:nvPr/>
        </p:nvGrpSpPr>
        <p:grpSpPr>
          <a:xfrm rot="0">
            <a:off x="-260159" y="8010297"/>
            <a:ext cx="4396740" cy="2905615"/>
            <a:chOff x="0" y="0"/>
            <a:chExt cx="5862320" cy="3874153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49530" y="49102"/>
              <a:ext cx="5800090" cy="3805410"/>
            </a:xfrm>
            <a:custGeom>
              <a:avLst/>
              <a:gdLst/>
              <a:ahLst/>
              <a:cxnLst/>
              <a:rect r="r" b="b" t="t" l="l"/>
              <a:pathLst>
                <a:path h="3805410" w="5800090">
                  <a:moveTo>
                    <a:pt x="425450" y="0"/>
                  </a:moveTo>
                  <a:cubicBezTo>
                    <a:pt x="600710" y="130121"/>
                    <a:pt x="701040" y="209911"/>
                    <a:pt x="745490" y="294612"/>
                  </a:cubicBezTo>
                  <a:cubicBezTo>
                    <a:pt x="789940" y="380541"/>
                    <a:pt x="803910" y="488566"/>
                    <a:pt x="803910" y="592908"/>
                  </a:cubicBezTo>
                  <a:cubicBezTo>
                    <a:pt x="803910" y="708297"/>
                    <a:pt x="764540" y="818777"/>
                    <a:pt x="731520" y="957490"/>
                  </a:cubicBezTo>
                  <a:cubicBezTo>
                    <a:pt x="687070" y="1145306"/>
                    <a:pt x="534670" y="1447284"/>
                    <a:pt x="551180" y="1614231"/>
                  </a:cubicBezTo>
                  <a:cubicBezTo>
                    <a:pt x="561340" y="1722255"/>
                    <a:pt x="631190" y="1787315"/>
                    <a:pt x="678180" y="1872016"/>
                  </a:cubicBezTo>
                  <a:cubicBezTo>
                    <a:pt x="726440" y="1959173"/>
                    <a:pt x="774700" y="2043874"/>
                    <a:pt x="839470" y="2131030"/>
                  </a:cubicBezTo>
                  <a:cubicBezTo>
                    <a:pt x="914400" y="2231689"/>
                    <a:pt x="1018540" y="2344624"/>
                    <a:pt x="1112520" y="2436690"/>
                  </a:cubicBezTo>
                  <a:cubicBezTo>
                    <a:pt x="1200150" y="2521391"/>
                    <a:pt x="1280160" y="2625733"/>
                    <a:pt x="1381760" y="2663787"/>
                  </a:cubicBezTo>
                  <a:cubicBezTo>
                    <a:pt x="1478280" y="2700614"/>
                    <a:pt x="1576070" y="2678518"/>
                    <a:pt x="1701800" y="2672380"/>
                  </a:cubicBezTo>
                  <a:cubicBezTo>
                    <a:pt x="1885950" y="2663787"/>
                    <a:pt x="2131060" y="2615913"/>
                    <a:pt x="2376170" y="2591362"/>
                  </a:cubicBezTo>
                  <a:cubicBezTo>
                    <a:pt x="2669540" y="2561900"/>
                    <a:pt x="3061970" y="2548397"/>
                    <a:pt x="3343910" y="2510343"/>
                  </a:cubicBezTo>
                  <a:cubicBezTo>
                    <a:pt x="3564890" y="2480882"/>
                    <a:pt x="3766820" y="2423187"/>
                    <a:pt x="3933190" y="2399864"/>
                  </a:cubicBezTo>
                  <a:cubicBezTo>
                    <a:pt x="4053840" y="2382678"/>
                    <a:pt x="4145280" y="2366720"/>
                    <a:pt x="4248150" y="2370402"/>
                  </a:cubicBezTo>
                  <a:cubicBezTo>
                    <a:pt x="4348480" y="2374085"/>
                    <a:pt x="4448810" y="2390043"/>
                    <a:pt x="4545330" y="2417049"/>
                  </a:cubicBezTo>
                  <a:cubicBezTo>
                    <a:pt x="4645660" y="2445283"/>
                    <a:pt x="4747260" y="2483337"/>
                    <a:pt x="4839970" y="2539804"/>
                  </a:cubicBezTo>
                  <a:cubicBezTo>
                    <a:pt x="4939030" y="2599955"/>
                    <a:pt x="5035550" y="2690793"/>
                    <a:pt x="5115560" y="2773039"/>
                  </a:cubicBezTo>
                  <a:cubicBezTo>
                    <a:pt x="5189220" y="2849148"/>
                    <a:pt x="5219700" y="2939986"/>
                    <a:pt x="5307330" y="3014867"/>
                  </a:cubicBezTo>
                  <a:cubicBezTo>
                    <a:pt x="5420360" y="3111844"/>
                    <a:pt x="5726430" y="3154808"/>
                    <a:pt x="5761990" y="3276335"/>
                  </a:cubicBezTo>
                  <a:cubicBezTo>
                    <a:pt x="5800090" y="3404001"/>
                    <a:pt x="5612130" y="3740350"/>
                    <a:pt x="5492750" y="3775949"/>
                  </a:cubicBezTo>
                  <a:cubicBezTo>
                    <a:pt x="5392420" y="3805410"/>
                    <a:pt x="5240020" y="3665469"/>
                    <a:pt x="5128260" y="3586906"/>
                  </a:cubicBezTo>
                  <a:cubicBezTo>
                    <a:pt x="5013960" y="3505888"/>
                    <a:pt x="4908550" y="3391725"/>
                    <a:pt x="4817110" y="3295976"/>
                  </a:cubicBezTo>
                  <a:cubicBezTo>
                    <a:pt x="4737100" y="3212503"/>
                    <a:pt x="4695190" y="3108161"/>
                    <a:pt x="4607560" y="3048011"/>
                  </a:cubicBezTo>
                  <a:cubicBezTo>
                    <a:pt x="4517390" y="2986633"/>
                    <a:pt x="4390390" y="2949807"/>
                    <a:pt x="4281170" y="2935076"/>
                  </a:cubicBezTo>
                  <a:cubicBezTo>
                    <a:pt x="4177030" y="2921573"/>
                    <a:pt x="4071620" y="2944896"/>
                    <a:pt x="3967480" y="2957172"/>
                  </a:cubicBezTo>
                  <a:cubicBezTo>
                    <a:pt x="3863340" y="2970675"/>
                    <a:pt x="3765550" y="2997681"/>
                    <a:pt x="3656330" y="3012412"/>
                  </a:cubicBezTo>
                  <a:cubicBezTo>
                    <a:pt x="3538220" y="3028370"/>
                    <a:pt x="3402330" y="3032053"/>
                    <a:pt x="3282950" y="3048011"/>
                  </a:cubicBezTo>
                  <a:cubicBezTo>
                    <a:pt x="3173730" y="3062741"/>
                    <a:pt x="3092450" y="3083610"/>
                    <a:pt x="2969260" y="3099568"/>
                  </a:cubicBezTo>
                  <a:cubicBezTo>
                    <a:pt x="2792730" y="3121664"/>
                    <a:pt x="2542540" y="3132712"/>
                    <a:pt x="2325370" y="3154808"/>
                  </a:cubicBezTo>
                  <a:cubicBezTo>
                    <a:pt x="2103120" y="3178131"/>
                    <a:pt x="1832610" y="3237054"/>
                    <a:pt x="1653540" y="3237054"/>
                  </a:cubicBezTo>
                  <a:cubicBezTo>
                    <a:pt x="1534160" y="3237054"/>
                    <a:pt x="1452880" y="3224778"/>
                    <a:pt x="1355090" y="3201455"/>
                  </a:cubicBezTo>
                  <a:cubicBezTo>
                    <a:pt x="1257300" y="3178131"/>
                    <a:pt x="1159510" y="3146215"/>
                    <a:pt x="1068070" y="3099568"/>
                  </a:cubicBezTo>
                  <a:cubicBezTo>
                    <a:pt x="971550" y="3050466"/>
                    <a:pt x="872490" y="2979268"/>
                    <a:pt x="792480" y="2906842"/>
                  </a:cubicBezTo>
                  <a:cubicBezTo>
                    <a:pt x="717550" y="2838099"/>
                    <a:pt x="668020" y="2753398"/>
                    <a:pt x="599440" y="2679745"/>
                  </a:cubicBezTo>
                  <a:cubicBezTo>
                    <a:pt x="528320" y="2604865"/>
                    <a:pt x="438150" y="2544715"/>
                    <a:pt x="372110" y="2463696"/>
                  </a:cubicBezTo>
                  <a:cubicBezTo>
                    <a:pt x="303530" y="2378995"/>
                    <a:pt x="245110" y="2280791"/>
                    <a:pt x="195580" y="2180132"/>
                  </a:cubicBezTo>
                  <a:cubicBezTo>
                    <a:pt x="143510" y="2074562"/>
                    <a:pt x="101600" y="1954262"/>
                    <a:pt x="68580" y="1842555"/>
                  </a:cubicBezTo>
                  <a:cubicBezTo>
                    <a:pt x="38100" y="1736986"/>
                    <a:pt x="2540" y="1635099"/>
                    <a:pt x="1270" y="1528302"/>
                  </a:cubicBezTo>
                  <a:cubicBezTo>
                    <a:pt x="0" y="1416595"/>
                    <a:pt x="35560" y="1290157"/>
                    <a:pt x="64770" y="1183360"/>
                  </a:cubicBezTo>
                  <a:cubicBezTo>
                    <a:pt x="91440" y="1086383"/>
                    <a:pt x="143510" y="1012730"/>
                    <a:pt x="166370" y="913299"/>
                  </a:cubicBezTo>
                  <a:cubicBezTo>
                    <a:pt x="191770" y="800364"/>
                    <a:pt x="237490" y="611321"/>
                    <a:pt x="200660" y="538895"/>
                  </a:cubicBezTo>
                  <a:cubicBezTo>
                    <a:pt x="179070" y="494703"/>
                    <a:pt x="90170" y="505751"/>
                    <a:pt x="82550" y="464015"/>
                  </a:cubicBezTo>
                  <a:cubicBezTo>
                    <a:pt x="66040" y="379314"/>
                    <a:pt x="425450" y="0"/>
                    <a:pt x="425450" y="0"/>
                  </a:cubicBezTo>
                </a:path>
              </a:pathLst>
            </a:custGeom>
            <a:solidFill>
              <a:srgbClr val="4E4E4E">
                <a:alpha val="49804"/>
              </a:srgbClr>
            </a:solidFill>
            <a:ln cap="sq">
              <a:noFill/>
              <a:prstDash val="solid"/>
              <a:miter/>
            </a:ln>
          </p:spPr>
        </p:sp>
      </p:grpSp>
      <p:sp>
        <p:nvSpPr>
          <p:cNvPr name="Freeform 16" id="16"/>
          <p:cNvSpPr/>
          <p:nvPr/>
        </p:nvSpPr>
        <p:spPr>
          <a:xfrm flipH="false" flipV="false" rot="0">
            <a:off x="1028700" y="709979"/>
            <a:ext cx="4476744" cy="8229600"/>
          </a:xfrm>
          <a:custGeom>
            <a:avLst/>
            <a:gdLst/>
            <a:ahLst/>
            <a:cxnLst/>
            <a:rect r="r" b="b" t="t" l="l"/>
            <a:pathLst>
              <a:path h="8229600" w="4476744">
                <a:moveTo>
                  <a:pt x="0" y="0"/>
                </a:moveTo>
                <a:lnTo>
                  <a:pt x="4476744" y="0"/>
                </a:lnTo>
                <a:lnTo>
                  <a:pt x="447674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6213" r="0" b="-14671"/>
            </a:stretch>
          </a:blipFill>
          <a:ln w="38100" cap="sq">
            <a:solidFill>
              <a:srgbClr val="000000"/>
            </a:solidFill>
            <a:prstDash val="solid"/>
            <a:miter/>
          </a:ln>
        </p:spPr>
      </p:sp>
      <p:sp>
        <p:nvSpPr>
          <p:cNvPr name="Freeform 17" id="17"/>
          <p:cNvSpPr/>
          <p:nvPr/>
        </p:nvSpPr>
        <p:spPr>
          <a:xfrm flipH="false" flipV="false" rot="0">
            <a:off x="4441806" y="1895312"/>
            <a:ext cx="4288335" cy="7567793"/>
          </a:xfrm>
          <a:custGeom>
            <a:avLst/>
            <a:gdLst/>
            <a:ahLst/>
            <a:cxnLst/>
            <a:rect r="r" b="b" t="t" l="l"/>
            <a:pathLst>
              <a:path h="7567793" w="4288335">
                <a:moveTo>
                  <a:pt x="0" y="0"/>
                </a:moveTo>
                <a:lnTo>
                  <a:pt x="4288335" y="0"/>
                </a:lnTo>
                <a:lnTo>
                  <a:pt x="4288335" y="7567793"/>
                </a:lnTo>
                <a:lnTo>
                  <a:pt x="0" y="756779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-7563" r="0" b="-18359"/>
            </a:stretch>
          </a:blipFill>
          <a:ln w="38100" cap="sq">
            <a:solidFill>
              <a:srgbClr val="000000"/>
            </a:solidFill>
            <a:prstDash val="solid"/>
            <a:miter/>
          </a:ln>
        </p:spPr>
      </p:sp>
    </p:spTree>
  </p:cSld>
  <p:clrMapOvr>
    <a:masterClrMapping/>
  </p:clrMapOvr>
</p:sld>
</file>

<file path=ppt/slides/slide2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9000"/>
            </a:blip>
            <a:stretch>
              <a:fillRect l="0" t="-31168" r="0" b="-46609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4352270" y="-56198"/>
            <a:ext cx="4164330" cy="3105150"/>
            <a:chOff x="0" y="0"/>
            <a:chExt cx="5552440" cy="41402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25400" y="-31750"/>
              <a:ext cx="5488940" cy="4138930"/>
            </a:xfrm>
            <a:custGeom>
              <a:avLst/>
              <a:gdLst/>
              <a:ahLst/>
              <a:cxnLst/>
              <a:rect r="r" b="b" t="t" l="l"/>
              <a:pathLst>
                <a:path h="4138930" w="5488940">
                  <a:moveTo>
                    <a:pt x="683260" y="158750"/>
                  </a:moveTo>
                  <a:cubicBezTo>
                    <a:pt x="608330" y="787400"/>
                    <a:pt x="590550" y="889000"/>
                    <a:pt x="608330" y="995680"/>
                  </a:cubicBezTo>
                  <a:cubicBezTo>
                    <a:pt x="626110" y="1101090"/>
                    <a:pt x="652780" y="1202690"/>
                    <a:pt x="721360" y="1303020"/>
                  </a:cubicBezTo>
                  <a:cubicBezTo>
                    <a:pt x="815340" y="1440180"/>
                    <a:pt x="1018540" y="1620520"/>
                    <a:pt x="1179830" y="1703070"/>
                  </a:cubicBezTo>
                  <a:cubicBezTo>
                    <a:pt x="1315720" y="1772920"/>
                    <a:pt x="1465580" y="1795780"/>
                    <a:pt x="1606550" y="1802130"/>
                  </a:cubicBezTo>
                  <a:cubicBezTo>
                    <a:pt x="1744980" y="1808480"/>
                    <a:pt x="1849120" y="1778000"/>
                    <a:pt x="2018030" y="1743710"/>
                  </a:cubicBezTo>
                  <a:cubicBezTo>
                    <a:pt x="2298700" y="1686560"/>
                    <a:pt x="2848610" y="1512570"/>
                    <a:pt x="3121660" y="1447800"/>
                  </a:cubicBezTo>
                  <a:cubicBezTo>
                    <a:pt x="3280410" y="1410970"/>
                    <a:pt x="3378200" y="1388110"/>
                    <a:pt x="3500120" y="1370330"/>
                  </a:cubicBezTo>
                  <a:cubicBezTo>
                    <a:pt x="3613150" y="1353820"/>
                    <a:pt x="3716020" y="1338580"/>
                    <a:pt x="3831590" y="1343660"/>
                  </a:cubicBezTo>
                  <a:cubicBezTo>
                    <a:pt x="3958590" y="1350010"/>
                    <a:pt x="4099560" y="1361440"/>
                    <a:pt x="4230370" y="1413510"/>
                  </a:cubicBezTo>
                  <a:cubicBezTo>
                    <a:pt x="4380230" y="1473200"/>
                    <a:pt x="4558030" y="1600200"/>
                    <a:pt x="4671060" y="1705610"/>
                  </a:cubicBezTo>
                  <a:cubicBezTo>
                    <a:pt x="4761230" y="1789430"/>
                    <a:pt x="4814570" y="1875790"/>
                    <a:pt x="4874260" y="1972310"/>
                  </a:cubicBezTo>
                  <a:cubicBezTo>
                    <a:pt x="4935220" y="2071370"/>
                    <a:pt x="4979670" y="2165350"/>
                    <a:pt x="5030470" y="2292350"/>
                  </a:cubicBezTo>
                  <a:cubicBezTo>
                    <a:pt x="5100320" y="2465070"/>
                    <a:pt x="5173980" y="2708910"/>
                    <a:pt x="5234940" y="2924810"/>
                  </a:cubicBezTo>
                  <a:cubicBezTo>
                    <a:pt x="5297170" y="3145790"/>
                    <a:pt x="5342890" y="3455670"/>
                    <a:pt x="5396230" y="3601720"/>
                  </a:cubicBezTo>
                  <a:cubicBezTo>
                    <a:pt x="5422900" y="3676650"/>
                    <a:pt x="5488940" y="3704590"/>
                    <a:pt x="5476240" y="3763010"/>
                  </a:cubicBezTo>
                  <a:cubicBezTo>
                    <a:pt x="5452110" y="3868420"/>
                    <a:pt x="5118100" y="4138930"/>
                    <a:pt x="5015230" y="4121150"/>
                  </a:cubicBezTo>
                  <a:cubicBezTo>
                    <a:pt x="4947920" y="4109720"/>
                    <a:pt x="4917440" y="3989070"/>
                    <a:pt x="4880610" y="3911600"/>
                  </a:cubicBezTo>
                  <a:cubicBezTo>
                    <a:pt x="4841240" y="3826510"/>
                    <a:pt x="4817110" y="3727450"/>
                    <a:pt x="4792980" y="3628390"/>
                  </a:cubicBezTo>
                  <a:cubicBezTo>
                    <a:pt x="4767580" y="3524250"/>
                    <a:pt x="4761230" y="3426460"/>
                    <a:pt x="4730750" y="3300730"/>
                  </a:cubicBezTo>
                  <a:cubicBezTo>
                    <a:pt x="4687570" y="3125470"/>
                    <a:pt x="4608830" y="2858770"/>
                    <a:pt x="4545330" y="2678430"/>
                  </a:cubicBezTo>
                  <a:cubicBezTo>
                    <a:pt x="4494530" y="2536190"/>
                    <a:pt x="4452620" y="2411730"/>
                    <a:pt x="4390390" y="2301240"/>
                  </a:cubicBezTo>
                  <a:cubicBezTo>
                    <a:pt x="4334510" y="2203450"/>
                    <a:pt x="4281170" y="2105660"/>
                    <a:pt x="4196080" y="2043430"/>
                  </a:cubicBezTo>
                  <a:cubicBezTo>
                    <a:pt x="4105910" y="1977390"/>
                    <a:pt x="3971290" y="1938020"/>
                    <a:pt x="3853180" y="1926590"/>
                  </a:cubicBezTo>
                  <a:cubicBezTo>
                    <a:pt x="3732530" y="1913890"/>
                    <a:pt x="3623310" y="1946910"/>
                    <a:pt x="3477260" y="1974850"/>
                  </a:cubicBezTo>
                  <a:cubicBezTo>
                    <a:pt x="3263900" y="2015490"/>
                    <a:pt x="2967990" y="2106930"/>
                    <a:pt x="2703830" y="2170430"/>
                  </a:cubicBezTo>
                  <a:cubicBezTo>
                    <a:pt x="2426970" y="2236470"/>
                    <a:pt x="2066290" y="2332990"/>
                    <a:pt x="1851660" y="2363470"/>
                  </a:cubicBezTo>
                  <a:cubicBezTo>
                    <a:pt x="1723390" y="2381250"/>
                    <a:pt x="1643380" y="2386330"/>
                    <a:pt x="1539240" y="2382520"/>
                  </a:cubicBezTo>
                  <a:cubicBezTo>
                    <a:pt x="1432560" y="2377440"/>
                    <a:pt x="1324610" y="2363470"/>
                    <a:pt x="1216660" y="2335530"/>
                  </a:cubicBezTo>
                  <a:cubicBezTo>
                    <a:pt x="1102360" y="2305050"/>
                    <a:pt x="994410" y="2265680"/>
                    <a:pt x="873760" y="2200910"/>
                  </a:cubicBezTo>
                  <a:cubicBezTo>
                    <a:pt x="717550" y="2117090"/>
                    <a:pt x="488950" y="1983740"/>
                    <a:pt x="368300" y="1849120"/>
                  </a:cubicBezTo>
                  <a:cubicBezTo>
                    <a:pt x="267970" y="1738630"/>
                    <a:pt x="220980" y="1615440"/>
                    <a:pt x="165100" y="1480820"/>
                  </a:cubicBezTo>
                  <a:cubicBezTo>
                    <a:pt x="104140" y="1332230"/>
                    <a:pt x="44450" y="1144270"/>
                    <a:pt x="25400" y="988060"/>
                  </a:cubicBezTo>
                  <a:cubicBezTo>
                    <a:pt x="8890" y="849630"/>
                    <a:pt x="27940" y="731520"/>
                    <a:pt x="38100" y="591820"/>
                  </a:cubicBezTo>
                  <a:cubicBezTo>
                    <a:pt x="49530" y="433070"/>
                    <a:pt x="0" y="158750"/>
                    <a:pt x="97790" y="82550"/>
                  </a:cubicBezTo>
                  <a:cubicBezTo>
                    <a:pt x="203200" y="0"/>
                    <a:pt x="683260" y="158750"/>
                    <a:pt x="683260" y="158750"/>
                  </a:cubicBezTo>
                </a:path>
              </a:pathLst>
            </a:custGeom>
            <a:solidFill>
              <a:srgbClr val="1DAB9D">
                <a:alpha val="49804"/>
              </a:srgbClr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5" id="5"/>
          <p:cNvGrpSpPr/>
          <p:nvPr/>
        </p:nvGrpSpPr>
        <p:grpSpPr>
          <a:xfrm rot="0">
            <a:off x="14789468" y="121920"/>
            <a:ext cx="4023360" cy="2697480"/>
            <a:chOff x="0" y="0"/>
            <a:chExt cx="5364480" cy="359664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-59690" y="-52070"/>
              <a:ext cx="5440680" cy="3681730"/>
            </a:xfrm>
            <a:custGeom>
              <a:avLst/>
              <a:gdLst/>
              <a:ahLst/>
              <a:cxnLst/>
              <a:rect r="r" b="b" t="t" l="l"/>
              <a:pathLst>
                <a:path h="3681730" w="5440680">
                  <a:moveTo>
                    <a:pt x="701040" y="102870"/>
                  </a:moveTo>
                  <a:cubicBezTo>
                    <a:pt x="739140" y="858520"/>
                    <a:pt x="891540" y="934720"/>
                    <a:pt x="1004570" y="1014730"/>
                  </a:cubicBezTo>
                  <a:cubicBezTo>
                    <a:pt x="1111250" y="1090930"/>
                    <a:pt x="1221740" y="1165860"/>
                    <a:pt x="1338580" y="1202690"/>
                  </a:cubicBezTo>
                  <a:cubicBezTo>
                    <a:pt x="1451610" y="1238250"/>
                    <a:pt x="1582420" y="1245870"/>
                    <a:pt x="1692910" y="1235710"/>
                  </a:cubicBezTo>
                  <a:cubicBezTo>
                    <a:pt x="1794510" y="1226820"/>
                    <a:pt x="1851660" y="1201420"/>
                    <a:pt x="1979930" y="1156970"/>
                  </a:cubicBezTo>
                  <a:cubicBezTo>
                    <a:pt x="2259330" y="1059180"/>
                    <a:pt x="2994660" y="684530"/>
                    <a:pt x="3280410" y="603250"/>
                  </a:cubicBezTo>
                  <a:cubicBezTo>
                    <a:pt x="3413760" y="565150"/>
                    <a:pt x="3478530" y="551180"/>
                    <a:pt x="3582670" y="556260"/>
                  </a:cubicBezTo>
                  <a:cubicBezTo>
                    <a:pt x="3694430" y="561340"/>
                    <a:pt x="3820160" y="596900"/>
                    <a:pt x="3928110" y="643890"/>
                  </a:cubicBezTo>
                  <a:cubicBezTo>
                    <a:pt x="4038600" y="692150"/>
                    <a:pt x="4147820" y="773430"/>
                    <a:pt x="4237990" y="845820"/>
                  </a:cubicBezTo>
                  <a:cubicBezTo>
                    <a:pt x="4318000" y="910590"/>
                    <a:pt x="4381500" y="977900"/>
                    <a:pt x="4447540" y="1051560"/>
                  </a:cubicBezTo>
                  <a:cubicBezTo>
                    <a:pt x="4516120" y="1127760"/>
                    <a:pt x="4580890" y="1210310"/>
                    <a:pt x="4643120" y="1297940"/>
                  </a:cubicBezTo>
                  <a:cubicBezTo>
                    <a:pt x="4709160" y="1390650"/>
                    <a:pt x="4782820" y="1490980"/>
                    <a:pt x="4831080" y="1596390"/>
                  </a:cubicBezTo>
                  <a:cubicBezTo>
                    <a:pt x="4879340" y="1699260"/>
                    <a:pt x="4907280" y="1816100"/>
                    <a:pt x="4935220" y="1922780"/>
                  </a:cubicBezTo>
                  <a:cubicBezTo>
                    <a:pt x="4960620" y="2021840"/>
                    <a:pt x="4968240" y="2114550"/>
                    <a:pt x="4994910" y="2213610"/>
                  </a:cubicBezTo>
                  <a:cubicBezTo>
                    <a:pt x="5022850" y="2320290"/>
                    <a:pt x="5063490" y="2435860"/>
                    <a:pt x="5101590" y="2540000"/>
                  </a:cubicBezTo>
                  <a:cubicBezTo>
                    <a:pt x="5137150" y="2636520"/>
                    <a:pt x="5177790" y="2716530"/>
                    <a:pt x="5213350" y="2815590"/>
                  </a:cubicBezTo>
                  <a:cubicBezTo>
                    <a:pt x="5252720" y="2926080"/>
                    <a:pt x="5298440" y="3048000"/>
                    <a:pt x="5325110" y="3173730"/>
                  </a:cubicBezTo>
                  <a:cubicBezTo>
                    <a:pt x="5353050" y="3308350"/>
                    <a:pt x="5440680" y="3526790"/>
                    <a:pt x="5373370" y="3597910"/>
                  </a:cubicBezTo>
                  <a:cubicBezTo>
                    <a:pt x="5293360" y="3681730"/>
                    <a:pt x="4859020" y="3634740"/>
                    <a:pt x="4790440" y="3562350"/>
                  </a:cubicBezTo>
                  <a:cubicBezTo>
                    <a:pt x="4753610" y="3524250"/>
                    <a:pt x="4795520" y="3459480"/>
                    <a:pt x="4786630" y="3395980"/>
                  </a:cubicBezTo>
                  <a:cubicBezTo>
                    <a:pt x="4773930" y="3308350"/>
                    <a:pt x="4744720" y="3208020"/>
                    <a:pt x="4705350" y="3084830"/>
                  </a:cubicBezTo>
                  <a:cubicBezTo>
                    <a:pt x="4645660" y="2899410"/>
                    <a:pt x="4498340" y="2594610"/>
                    <a:pt x="4441190" y="2396490"/>
                  </a:cubicBezTo>
                  <a:cubicBezTo>
                    <a:pt x="4399280" y="2252980"/>
                    <a:pt x="4404360" y="2134870"/>
                    <a:pt x="4363720" y="2014220"/>
                  </a:cubicBezTo>
                  <a:cubicBezTo>
                    <a:pt x="4324350" y="1896110"/>
                    <a:pt x="4265930" y="1781810"/>
                    <a:pt x="4201160" y="1680210"/>
                  </a:cubicBezTo>
                  <a:cubicBezTo>
                    <a:pt x="4137660" y="1581150"/>
                    <a:pt x="4057650" y="1490980"/>
                    <a:pt x="3980180" y="1409700"/>
                  </a:cubicBezTo>
                  <a:cubicBezTo>
                    <a:pt x="3907790" y="1333500"/>
                    <a:pt x="3837940" y="1247140"/>
                    <a:pt x="3750310" y="1205230"/>
                  </a:cubicBezTo>
                  <a:cubicBezTo>
                    <a:pt x="3663950" y="1163320"/>
                    <a:pt x="3581400" y="1141730"/>
                    <a:pt x="3456940" y="1156970"/>
                  </a:cubicBezTo>
                  <a:cubicBezTo>
                    <a:pt x="3216910" y="1187450"/>
                    <a:pt x="2679700" y="1502410"/>
                    <a:pt x="2439670" y="1601470"/>
                  </a:cubicBezTo>
                  <a:cubicBezTo>
                    <a:pt x="2308860" y="1654810"/>
                    <a:pt x="2235200" y="1686560"/>
                    <a:pt x="2134870" y="1719580"/>
                  </a:cubicBezTo>
                  <a:cubicBezTo>
                    <a:pt x="2038350" y="1751330"/>
                    <a:pt x="1949450" y="1783080"/>
                    <a:pt x="1847850" y="1799590"/>
                  </a:cubicBezTo>
                  <a:cubicBezTo>
                    <a:pt x="1738630" y="1817370"/>
                    <a:pt x="1612900" y="1823720"/>
                    <a:pt x="1502410" y="1818640"/>
                  </a:cubicBezTo>
                  <a:cubicBezTo>
                    <a:pt x="1400810" y="1813560"/>
                    <a:pt x="1309370" y="1804670"/>
                    <a:pt x="1210310" y="1776730"/>
                  </a:cubicBezTo>
                  <a:cubicBezTo>
                    <a:pt x="1099820" y="1744980"/>
                    <a:pt x="981710" y="1691640"/>
                    <a:pt x="875030" y="1629410"/>
                  </a:cubicBezTo>
                  <a:cubicBezTo>
                    <a:pt x="765810" y="1565910"/>
                    <a:pt x="670560" y="1503680"/>
                    <a:pt x="566420" y="1400810"/>
                  </a:cubicBezTo>
                  <a:cubicBezTo>
                    <a:pt x="424180" y="1258570"/>
                    <a:pt x="210820" y="1038860"/>
                    <a:pt x="134620" y="821690"/>
                  </a:cubicBezTo>
                  <a:cubicBezTo>
                    <a:pt x="58420" y="605790"/>
                    <a:pt x="0" y="217170"/>
                    <a:pt x="110490" y="102870"/>
                  </a:cubicBezTo>
                  <a:cubicBezTo>
                    <a:pt x="210820" y="0"/>
                    <a:pt x="701040" y="102870"/>
                    <a:pt x="701040" y="102870"/>
                  </a:cubicBezTo>
                </a:path>
              </a:pathLst>
            </a:custGeom>
            <a:solidFill>
              <a:srgbClr val="1AC8DB">
                <a:alpha val="49804"/>
              </a:srgbClr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7" id="7"/>
          <p:cNvGrpSpPr/>
          <p:nvPr/>
        </p:nvGrpSpPr>
        <p:grpSpPr>
          <a:xfrm rot="0">
            <a:off x="165928" y="7117051"/>
            <a:ext cx="5023485" cy="3392102"/>
            <a:chOff x="0" y="0"/>
            <a:chExt cx="6697980" cy="4522803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55039"/>
              <a:ext cx="6711950" cy="4481734"/>
            </a:xfrm>
            <a:custGeom>
              <a:avLst/>
              <a:gdLst/>
              <a:ahLst/>
              <a:cxnLst/>
              <a:rect r="r" b="b" t="t" l="l"/>
              <a:pathLst>
                <a:path h="4481734" w="6711950">
                  <a:moveTo>
                    <a:pt x="179070" y="0"/>
                  </a:moveTo>
                  <a:cubicBezTo>
                    <a:pt x="426720" y="63294"/>
                    <a:pt x="613410" y="97693"/>
                    <a:pt x="722630" y="174747"/>
                  </a:cubicBezTo>
                  <a:cubicBezTo>
                    <a:pt x="824230" y="246298"/>
                    <a:pt x="919480" y="354999"/>
                    <a:pt x="966470" y="470580"/>
                  </a:cubicBezTo>
                  <a:cubicBezTo>
                    <a:pt x="1014730" y="587537"/>
                    <a:pt x="1007110" y="740270"/>
                    <a:pt x="1005840" y="876490"/>
                  </a:cubicBezTo>
                  <a:cubicBezTo>
                    <a:pt x="1004570" y="1015463"/>
                    <a:pt x="967740" y="1164067"/>
                    <a:pt x="958850" y="1294784"/>
                  </a:cubicBezTo>
                  <a:cubicBezTo>
                    <a:pt x="949960" y="1410366"/>
                    <a:pt x="946150" y="1514939"/>
                    <a:pt x="948690" y="1623640"/>
                  </a:cubicBezTo>
                  <a:cubicBezTo>
                    <a:pt x="951230" y="1730966"/>
                    <a:pt x="947420" y="1821780"/>
                    <a:pt x="974090" y="1945617"/>
                  </a:cubicBezTo>
                  <a:cubicBezTo>
                    <a:pt x="1013460" y="2129996"/>
                    <a:pt x="1132840" y="2435461"/>
                    <a:pt x="1215390" y="2606081"/>
                  </a:cubicBezTo>
                  <a:cubicBezTo>
                    <a:pt x="1271270" y="2723038"/>
                    <a:pt x="1304290" y="2824859"/>
                    <a:pt x="1386840" y="2886778"/>
                  </a:cubicBezTo>
                  <a:cubicBezTo>
                    <a:pt x="1477010" y="2954200"/>
                    <a:pt x="1610360" y="2966584"/>
                    <a:pt x="1751330" y="2972088"/>
                  </a:cubicBezTo>
                  <a:cubicBezTo>
                    <a:pt x="1941830" y="2978968"/>
                    <a:pt x="2207260" y="2904665"/>
                    <a:pt x="2428240" y="2866138"/>
                  </a:cubicBezTo>
                  <a:cubicBezTo>
                    <a:pt x="2641600" y="2828987"/>
                    <a:pt x="2880360" y="2787708"/>
                    <a:pt x="3055620" y="2746429"/>
                  </a:cubicBezTo>
                  <a:cubicBezTo>
                    <a:pt x="3182620" y="2716158"/>
                    <a:pt x="3272790" y="2694143"/>
                    <a:pt x="3382010" y="2655615"/>
                  </a:cubicBezTo>
                  <a:cubicBezTo>
                    <a:pt x="3496310" y="2615713"/>
                    <a:pt x="3610610" y="2538658"/>
                    <a:pt x="3724910" y="2507011"/>
                  </a:cubicBezTo>
                  <a:cubicBezTo>
                    <a:pt x="3832860" y="2476740"/>
                    <a:pt x="3942080" y="2456100"/>
                    <a:pt x="4048760" y="2462980"/>
                  </a:cubicBezTo>
                  <a:cubicBezTo>
                    <a:pt x="4155440" y="2469860"/>
                    <a:pt x="4263390" y="2511139"/>
                    <a:pt x="4363720" y="2549666"/>
                  </a:cubicBezTo>
                  <a:cubicBezTo>
                    <a:pt x="4462780" y="2586817"/>
                    <a:pt x="4563110" y="2623968"/>
                    <a:pt x="4646930" y="2687263"/>
                  </a:cubicBezTo>
                  <a:cubicBezTo>
                    <a:pt x="4732020" y="2750557"/>
                    <a:pt x="4800600" y="2837243"/>
                    <a:pt x="4869180" y="2928057"/>
                  </a:cubicBezTo>
                  <a:cubicBezTo>
                    <a:pt x="4942840" y="3024375"/>
                    <a:pt x="4983480" y="3168851"/>
                    <a:pt x="5069840" y="3251409"/>
                  </a:cubicBezTo>
                  <a:cubicBezTo>
                    <a:pt x="5153660" y="3332591"/>
                    <a:pt x="5280660" y="3360110"/>
                    <a:pt x="5378450" y="3422029"/>
                  </a:cubicBezTo>
                  <a:cubicBezTo>
                    <a:pt x="5472430" y="3481196"/>
                    <a:pt x="5543550" y="3570633"/>
                    <a:pt x="5646420" y="3611912"/>
                  </a:cubicBezTo>
                  <a:cubicBezTo>
                    <a:pt x="5763260" y="3657319"/>
                    <a:pt x="5923280" y="3631176"/>
                    <a:pt x="6049010" y="3662823"/>
                  </a:cubicBezTo>
                  <a:cubicBezTo>
                    <a:pt x="6167120" y="3693094"/>
                    <a:pt x="6303010" y="3771524"/>
                    <a:pt x="6383020" y="3792164"/>
                  </a:cubicBezTo>
                  <a:cubicBezTo>
                    <a:pt x="6426200" y="3803172"/>
                    <a:pt x="6456680" y="3775652"/>
                    <a:pt x="6487160" y="3804548"/>
                  </a:cubicBezTo>
                  <a:cubicBezTo>
                    <a:pt x="6560820" y="3871970"/>
                    <a:pt x="6711950" y="4334295"/>
                    <a:pt x="6647180" y="4412725"/>
                  </a:cubicBezTo>
                  <a:cubicBezTo>
                    <a:pt x="6588760" y="4481733"/>
                    <a:pt x="6327140" y="4356310"/>
                    <a:pt x="6186170" y="4323287"/>
                  </a:cubicBezTo>
                  <a:cubicBezTo>
                    <a:pt x="6065520" y="4294392"/>
                    <a:pt x="5961380" y="4255865"/>
                    <a:pt x="5853430" y="4229721"/>
                  </a:cubicBezTo>
                  <a:cubicBezTo>
                    <a:pt x="5753100" y="4204954"/>
                    <a:pt x="5657850" y="4198074"/>
                    <a:pt x="5558790" y="4170555"/>
                  </a:cubicBezTo>
                  <a:cubicBezTo>
                    <a:pt x="5454650" y="4141659"/>
                    <a:pt x="5363210" y="4115516"/>
                    <a:pt x="5245100" y="4057725"/>
                  </a:cubicBezTo>
                  <a:cubicBezTo>
                    <a:pt x="5071110" y="3972416"/>
                    <a:pt x="4766310" y="3801795"/>
                    <a:pt x="4632960" y="3666951"/>
                  </a:cubicBezTo>
                  <a:cubicBezTo>
                    <a:pt x="4545330" y="3578889"/>
                    <a:pt x="4530090" y="3479819"/>
                    <a:pt x="4462780" y="3394509"/>
                  </a:cubicBezTo>
                  <a:cubicBezTo>
                    <a:pt x="4392930" y="3305072"/>
                    <a:pt x="4311650" y="3200498"/>
                    <a:pt x="4217670" y="3144084"/>
                  </a:cubicBezTo>
                  <a:cubicBezTo>
                    <a:pt x="4124960" y="3089045"/>
                    <a:pt x="4006850" y="3047766"/>
                    <a:pt x="3905250" y="3058774"/>
                  </a:cubicBezTo>
                  <a:cubicBezTo>
                    <a:pt x="3802380" y="3069782"/>
                    <a:pt x="3708400" y="3171603"/>
                    <a:pt x="3606800" y="3215634"/>
                  </a:cubicBezTo>
                  <a:cubicBezTo>
                    <a:pt x="3505200" y="3259665"/>
                    <a:pt x="3429000" y="3287184"/>
                    <a:pt x="3295650" y="3321583"/>
                  </a:cubicBezTo>
                  <a:cubicBezTo>
                    <a:pt x="3067050" y="3382126"/>
                    <a:pt x="2589530" y="3445420"/>
                    <a:pt x="2345690" y="3497707"/>
                  </a:cubicBezTo>
                  <a:cubicBezTo>
                    <a:pt x="2193290" y="3530731"/>
                    <a:pt x="2092960" y="3573385"/>
                    <a:pt x="1973580" y="3587145"/>
                  </a:cubicBezTo>
                  <a:cubicBezTo>
                    <a:pt x="1864360" y="3599529"/>
                    <a:pt x="1761490" y="3596776"/>
                    <a:pt x="1658620" y="3583017"/>
                  </a:cubicBezTo>
                  <a:cubicBezTo>
                    <a:pt x="1555750" y="3569257"/>
                    <a:pt x="1454150" y="3544490"/>
                    <a:pt x="1356360" y="3508715"/>
                  </a:cubicBezTo>
                  <a:cubicBezTo>
                    <a:pt x="1256030" y="3472939"/>
                    <a:pt x="1151890" y="3427533"/>
                    <a:pt x="1064260" y="3368366"/>
                  </a:cubicBezTo>
                  <a:cubicBezTo>
                    <a:pt x="979170" y="3310576"/>
                    <a:pt x="895350" y="3244529"/>
                    <a:pt x="833120" y="3157843"/>
                  </a:cubicBezTo>
                  <a:cubicBezTo>
                    <a:pt x="767080" y="3067029"/>
                    <a:pt x="735330" y="2961080"/>
                    <a:pt x="681990" y="2831739"/>
                  </a:cubicBezTo>
                  <a:cubicBezTo>
                    <a:pt x="608330" y="2654239"/>
                    <a:pt x="494030" y="2362534"/>
                    <a:pt x="445770" y="2182283"/>
                  </a:cubicBezTo>
                  <a:cubicBezTo>
                    <a:pt x="412750" y="2059822"/>
                    <a:pt x="401320" y="1980016"/>
                    <a:pt x="388620" y="1867186"/>
                  </a:cubicBezTo>
                  <a:cubicBezTo>
                    <a:pt x="373380" y="1740598"/>
                    <a:pt x="363220" y="1591993"/>
                    <a:pt x="365760" y="1461276"/>
                  </a:cubicBezTo>
                  <a:cubicBezTo>
                    <a:pt x="368300" y="1337439"/>
                    <a:pt x="375920" y="1219106"/>
                    <a:pt x="398780" y="1100773"/>
                  </a:cubicBezTo>
                  <a:cubicBezTo>
                    <a:pt x="421640" y="981064"/>
                    <a:pt x="538480" y="820076"/>
                    <a:pt x="501650" y="745774"/>
                  </a:cubicBezTo>
                  <a:cubicBezTo>
                    <a:pt x="466090" y="674223"/>
                    <a:pt x="283210" y="672847"/>
                    <a:pt x="199390" y="652208"/>
                  </a:cubicBezTo>
                  <a:cubicBezTo>
                    <a:pt x="140970" y="637072"/>
                    <a:pt x="76200" y="664592"/>
                    <a:pt x="50800" y="623313"/>
                  </a:cubicBezTo>
                  <a:cubicBezTo>
                    <a:pt x="0" y="540755"/>
                    <a:pt x="179070" y="0"/>
                    <a:pt x="179070" y="0"/>
                  </a:cubicBezTo>
                </a:path>
              </a:pathLst>
            </a:custGeom>
            <a:solidFill>
              <a:srgbClr val="1AC8DB">
                <a:alpha val="49804"/>
              </a:srgbClr>
            </a:solidFill>
            <a:ln cap="sq">
              <a:noFill/>
              <a:prstDash val="solid"/>
              <a:miter/>
            </a:ln>
          </p:spPr>
        </p:sp>
      </p:grpSp>
      <p:sp>
        <p:nvSpPr>
          <p:cNvPr name="TextBox 9" id="9"/>
          <p:cNvSpPr txBox="true"/>
          <p:nvPr/>
        </p:nvSpPr>
        <p:spPr>
          <a:xfrm rot="0">
            <a:off x="9144000" y="562215"/>
            <a:ext cx="8725507" cy="685336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6030"/>
              </a:lnSpc>
            </a:pPr>
            <a:r>
              <a:rPr lang="en-US" sz="4307">
                <a:solidFill>
                  <a:srgbClr val="000000"/>
                </a:solidFill>
                <a:latin typeface="Helveticish Bold"/>
              </a:rPr>
              <a:t>Events *</a:t>
            </a:r>
          </a:p>
          <a:p>
            <a:pPr algn="just">
              <a:lnSpc>
                <a:spcPts val="6030"/>
              </a:lnSpc>
            </a:pPr>
          </a:p>
          <a:p>
            <a:pPr algn="just">
              <a:lnSpc>
                <a:spcPts val="6030"/>
              </a:lnSpc>
            </a:pPr>
            <a:r>
              <a:rPr lang="en-US" sz="4307">
                <a:solidFill>
                  <a:srgbClr val="000000"/>
                </a:solidFill>
                <a:latin typeface="Helveticish"/>
              </a:rPr>
              <a:t>This section details upcoming events </a:t>
            </a:r>
          </a:p>
          <a:p>
            <a:pPr algn="just">
              <a:lnSpc>
                <a:spcPts val="6030"/>
              </a:lnSpc>
            </a:pPr>
          </a:p>
          <a:p>
            <a:pPr algn="just" marL="930000" indent="-465000" lvl="1">
              <a:lnSpc>
                <a:spcPts val="6030"/>
              </a:lnSpc>
              <a:buFont typeface="Arial"/>
              <a:buChar char="•"/>
            </a:pPr>
            <a:r>
              <a:rPr lang="en-US" sz="4307">
                <a:solidFill>
                  <a:srgbClr val="000000"/>
                </a:solidFill>
                <a:latin typeface="Helveticish"/>
              </a:rPr>
              <a:t>Webinar details</a:t>
            </a:r>
          </a:p>
          <a:p>
            <a:pPr algn="just" marL="930000" indent="-465000" lvl="1">
              <a:lnSpc>
                <a:spcPts val="6030"/>
              </a:lnSpc>
              <a:buFont typeface="Arial"/>
              <a:buChar char="•"/>
            </a:pPr>
            <a:r>
              <a:rPr lang="en-US" sz="4307">
                <a:solidFill>
                  <a:srgbClr val="000000"/>
                </a:solidFill>
                <a:latin typeface="Helveticish"/>
              </a:rPr>
              <a:t>Dance Show</a:t>
            </a:r>
          </a:p>
          <a:p>
            <a:pPr algn="just" marL="930000" indent="-465000" lvl="1">
              <a:lnSpc>
                <a:spcPts val="6030"/>
              </a:lnSpc>
              <a:buFont typeface="Arial"/>
              <a:buChar char="•"/>
            </a:pPr>
            <a:r>
              <a:rPr lang="en-US" sz="4307">
                <a:solidFill>
                  <a:srgbClr val="000000"/>
                </a:solidFill>
                <a:latin typeface="Helveticish"/>
              </a:rPr>
              <a:t>Volunteer workshop</a:t>
            </a:r>
          </a:p>
          <a:p>
            <a:pPr algn="just">
              <a:lnSpc>
                <a:spcPts val="6030"/>
              </a:lnSpc>
            </a:pPr>
          </a:p>
        </p:txBody>
      </p:sp>
      <p:grpSp>
        <p:nvGrpSpPr>
          <p:cNvPr name="Group 10" id="10"/>
          <p:cNvGrpSpPr/>
          <p:nvPr/>
        </p:nvGrpSpPr>
        <p:grpSpPr>
          <a:xfrm rot="0">
            <a:off x="15371445" y="-279318"/>
            <a:ext cx="3441383" cy="1892617"/>
            <a:chOff x="0" y="0"/>
            <a:chExt cx="4588510" cy="2523490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8890" y="49530"/>
              <a:ext cx="4537710" cy="2426970"/>
            </a:xfrm>
            <a:custGeom>
              <a:avLst/>
              <a:gdLst/>
              <a:ahLst/>
              <a:cxnLst/>
              <a:rect r="r" b="b" t="t" l="l"/>
              <a:pathLst>
                <a:path h="2426970" w="4537710">
                  <a:moveTo>
                    <a:pt x="626110" y="367030"/>
                  </a:moveTo>
                  <a:cubicBezTo>
                    <a:pt x="679450" y="708660"/>
                    <a:pt x="681990" y="871220"/>
                    <a:pt x="750570" y="915670"/>
                  </a:cubicBezTo>
                  <a:cubicBezTo>
                    <a:pt x="820420" y="961390"/>
                    <a:pt x="984250" y="915670"/>
                    <a:pt x="1080770" y="872490"/>
                  </a:cubicBezTo>
                  <a:cubicBezTo>
                    <a:pt x="1174750" y="829310"/>
                    <a:pt x="1231900" y="732790"/>
                    <a:pt x="1323340" y="657860"/>
                  </a:cubicBezTo>
                  <a:cubicBezTo>
                    <a:pt x="1432560" y="567690"/>
                    <a:pt x="1579880" y="458470"/>
                    <a:pt x="1696720" y="374650"/>
                  </a:cubicBezTo>
                  <a:cubicBezTo>
                    <a:pt x="1797050" y="303530"/>
                    <a:pt x="1878330" y="240030"/>
                    <a:pt x="1982470" y="185420"/>
                  </a:cubicBezTo>
                  <a:cubicBezTo>
                    <a:pt x="2095500" y="127000"/>
                    <a:pt x="2230120" y="69850"/>
                    <a:pt x="2354580" y="39370"/>
                  </a:cubicBezTo>
                  <a:cubicBezTo>
                    <a:pt x="2470150" y="10160"/>
                    <a:pt x="2586990" y="0"/>
                    <a:pt x="2702560" y="1270"/>
                  </a:cubicBezTo>
                  <a:cubicBezTo>
                    <a:pt x="2816860" y="2540"/>
                    <a:pt x="2934970" y="26670"/>
                    <a:pt x="3045460" y="49530"/>
                  </a:cubicBezTo>
                  <a:cubicBezTo>
                    <a:pt x="3150870" y="71120"/>
                    <a:pt x="3251200" y="90170"/>
                    <a:pt x="3351530" y="132080"/>
                  </a:cubicBezTo>
                  <a:cubicBezTo>
                    <a:pt x="3459480" y="176530"/>
                    <a:pt x="3572510" y="240030"/>
                    <a:pt x="3669030" y="316230"/>
                  </a:cubicBezTo>
                  <a:cubicBezTo>
                    <a:pt x="3769360" y="394970"/>
                    <a:pt x="3869690" y="504190"/>
                    <a:pt x="3940810" y="601980"/>
                  </a:cubicBezTo>
                  <a:cubicBezTo>
                    <a:pt x="4003040" y="688340"/>
                    <a:pt x="4044950" y="773430"/>
                    <a:pt x="4083050" y="866140"/>
                  </a:cubicBezTo>
                  <a:cubicBezTo>
                    <a:pt x="4121150" y="960120"/>
                    <a:pt x="4141470" y="1061720"/>
                    <a:pt x="4166870" y="1163320"/>
                  </a:cubicBezTo>
                  <a:cubicBezTo>
                    <a:pt x="4193540" y="1270000"/>
                    <a:pt x="4210050" y="1384300"/>
                    <a:pt x="4237990" y="1490980"/>
                  </a:cubicBezTo>
                  <a:cubicBezTo>
                    <a:pt x="4265930" y="1595120"/>
                    <a:pt x="4282440" y="1715770"/>
                    <a:pt x="4335780" y="1798320"/>
                  </a:cubicBezTo>
                  <a:cubicBezTo>
                    <a:pt x="4384040" y="1871980"/>
                    <a:pt x="4522470" y="1896110"/>
                    <a:pt x="4528820" y="1971040"/>
                  </a:cubicBezTo>
                  <a:cubicBezTo>
                    <a:pt x="4537710" y="2082800"/>
                    <a:pt x="4282440" y="2419350"/>
                    <a:pt x="4157980" y="2423160"/>
                  </a:cubicBezTo>
                  <a:cubicBezTo>
                    <a:pt x="4038600" y="2426970"/>
                    <a:pt x="3874770" y="2160270"/>
                    <a:pt x="3796030" y="2026920"/>
                  </a:cubicBezTo>
                  <a:cubicBezTo>
                    <a:pt x="3733800" y="1920240"/>
                    <a:pt x="3716020" y="1809750"/>
                    <a:pt x="3689350" y="1703070"/>
                  </a:cubicBezTo>
                  <a:cubicBezTo>
                    <a:pt x="3663950" y="1602740"/>
                    <a:pt x="3656330" y="1501140"/>
                    <a:pt x="3634740" y="1403350"/>
                  </a:cubicBezTo>
                  <a:cubicBezTo>
                    <a:pt x="3613150" y="1306830"/>
                    <a:pt x="3599180" y="1206500"/>
                    <a:pt x="3558540" y="1116330"/>
                  </a:cubicBezTo>
                  <a:cubicBezTo>
                    <a:pt x="3517900" y="1023620"/>
                    <a:pt x="3462020" y="929640"/>
                    <a:pt x="3388360" y="852170"/>
                  </a:cubicBezTo>
                  <a:cubicBezTo>
                    <a:pt x="3308350" y="768350"/>
                    <a:pt x="3201670" y="681990"/>
                    <a:pt x="3089910" y="637540"/>
                  </a:cubicBezTo>
                  <a:cubicBezTo>
                    <a:pt x="2975610" y="591820"/>
                    <a:pt x="2830830" y="586740"/>
                    <a:pt x="2710180" y="584200"/>
                  </a:cubicBezTo>
                  <a:cubicBezTo>
                    <a:pt x="2602230" y="581660"/>
                    <a:pt x="2513330" y="574040"/>
                    <a:pt x="2400300" y="614680"/>
                  </a:cubicBezTo>
                  <a:cubicBezTo>
                    <a:pt x="2231390" y="675640"/>
                    <a:pt x="2009140" y="868680"/>
                    <a:pt x="1826260" y="1003300"/>
                  </a:cubicBezTo>
                  <a:cubicBezTo>
                    <a:pt x="1651000" y="1132840"/>
                    <a:pt x="1479550" y="1309370"/>
                    <a:pt x="1324610" y="1403350"/>
                  </a:cubicBezTo>
                  <a:cubicBezTo>
                    <a:pt x="1209040" y="1473200"/>
                    <a:pt x="1111250" y="1524000"/>
                    <a:pt x="998220" y="1546860"/>
                  </a:cubicBezTo>
                  <a:cubicBezTo>
                    <a:pt x="885190" y="1569720"/>
                    <a:pt x="755650" y="1573530"/>
                    <a:pt x="643890" y="1539240"/>
                  </a:cubicBezTo>
                  <a:cubicBezTo>
                    <a:pt x="525780" y="1502410"/>
                    <a:pt x="389890" y="1414780"/>
                    <a:pt x="311150" y="1323340"/>
                  </a:cubicBezTo>
                  <a:cubicBezTo>
                    <a:pt x="238760" y="1239520"/>
                    <a:pt x="214630" y="1125220"/>
                    <a:pt x="176530" y="1021080"/>
                  </a:cubicBezTo>
                  <a:cubicBezTo>
                    <a:pt x="137160" y="914400"/>
                    <a:pt x="102870" y="792480"/>
                    <a:pt x="80010" y="689610"/>
                  </a:cubicBezTo>
                  <a:cubicBezTo>
                    <a:pt x="60960" y="601980"/>
                    <a:pt x="0" y="500380"/>
                    <a:pt x="41910" y="444500"/>
                  </a:cubicBezTo>
                  <a:cubicBezTo>
                    <a:pt x="106680" y="358140"/>
                    <a:pt x="626110" y="367030"/>
                    <a:pt x="626110" y="367030"/>
                  </a:cubicBezTo>
                </a:path>
              </a:pathLst>
            </a:custGeom>
            <a:solidFill>
              <a:srgbClr val="4E4E4E">
                <a:alpha val="49804"/>
              </a:srgbClr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12" id="12"/>
          <p:cNvGrpSpPr/>
          <p:nvPr/>
        </p:nvGrpSpPr>
        <p:grpSpPr>
          <a:xfrm rot="0">
            <a:off x="-260159" y="7740032"/>
            <a:ext cx="6357938" cy="3446145"/>
            <a:chOff x="0" y="0"/>
            <a:chExt cx="8477250" cy="4594860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45720" y="39370"/>
              <a:ext cx="8455660" cy="4538980"/>
            </a:xfrm>
            <a:custGeom>
              <a:avLst/>
              <a:gdLst/>
              <a:ahLst/>
              <a:cxnLst/>
              <a:rect r="r" b="b" t="t" l="l"/>
              <a:pathLst>
                <a:path h="4538980" w="8455660">
                  <a:moveTo>
                    <a:pt x="328930" y="687070"/>
                  </a:moveTo>
                  <a:cubicBezTo>
                    <a:pt x="200660" y="674370"/>
                    <a:pt x="182880" y="668020"/>
                    <a:pt x="160020" y="654050"/>
                  </a:cubicBezTo>
                  <a:cubicBezTo>
                    <a:pt x="127000" y="633730"/>
                    <a:pt x="77470" y="591820"/>
                    <a:pt x="54610" y="561340"/>
                  </a:cubicBezTo>
                  <a:cubicBezTo>
                    <a:pt x="38100" y="539750"/>
                    <a:pt x="30480" y="524510"/>
                    <a:pt x="22860" y="499110"/>
                  </a:cubicBezTo>
                  <a:cubicBezTo>
                    <a:pt x="11430" y="462280"/>
                    <a:pt x="0" y="405130"/>
                    <a:pt x="5080" y="360680"/>
                  </a:cubicBezTo>
                  <a:cubicBezTo>
                    <a:pt x="10160" y="316230"/>
                    <a:pt x="34290" y="262890"/>
                    <a:pt x="54610" y="229870"/>
                  </a:cubicBezTo>
                  <a:cubicBezTo>
                    <a:pt x="68580" y="207010"/>
                    <a:pt x="80010" y="193040"/>
                    <a:pt x="101600" y="176530"/>
                  </a:cubicBezTo>
                  <a:cubicBezTo>
                    <a:pt x="132080" y="152400"/>
                    <a:pt x="170180" y="132080"/>
                    <a:pt x="226060" y="111760"/>
                  </a:cubicBezTo>
                  <a:cubicBezTo>
                    <a:pt x="322580" y="74930"/>
                    <a:pt x="508000" y="0"/>
                    <a:pt x="645160" y="11430"/>
                  </a:cubicBezTo>
                  <a:cubicBezTo>
                    <a:pt x="786130" y="24130"/>
                    <a:pt x="967740" y="104140"/>
                    <a:pt x="1061720" y="190500"/>
                  </a:cubicBezTo>
                  <a:cubicBezTo>
                    <a:pt x="1137920" y="260350"/>
                    <a:pt x="1169670" y="347980"/>
                    <a:pt x="1203960" y="450850"/>
                  </a:cubicBezTo>
                  <a:cubicBezTo>
                    <a:pt x="1245870" y="580390"/>
                    <a:pt x="1254760" y="764540"/>
                    <a:pt x="1266190" y="913130"/>
                  </a:cubicBezTo>
                  <a:cubicBezTo>
                    <a:pt x="1276350" y="1051560"/>
                    <a:pt x="1264920" y="1178560"/>
                    <a:pt x="1273810" y="1316990"/>
                  </a:cubicBezTo>
                  <a:cubicBezTo>
                    <a:pt x="1283970" y="1463040"/>
                    <a:pt x="1297940" y="1621790"/>
                    <a:pt x="1327150" y="1765300"/>
                  </a:cubicBezTo>
                  <a:cubicBezTo>
                    <a:pt x="1355090" y="1902460"/>
                    <a:pt x="1386840" y="2045970"/>
                    <a:pt x="1442720" y="2161540"/>
                  </a:cubicBezTo>
                  <a:cubicBezTo>
                    <a:pt x="1493520" y="2266950"/>
                    <a:pt x="1548130" y="2367280"/>
                    <a:pt x="1638300" y="2437130"/>
                  </a:cubicBezTo>
                  <a:cubicBezTo>
                    <a:pt x="1738630" y="2514600"/>
                    <a:pt x="1898650" y="2561590"/>
                    <a:pt x="2029460" y="2585720"/>
                  </a:cubicBezTo>
                  <a:cubicBezTo>
                    <a:pt x="2151380" y="2608580"/>
                    <a:pt x="2246630" y="2602230"/>
                    <a:pt x="2395220" y="2588260"/>
                  </a:cubicBezTo>
                  <a:cubicBezTo>
                    <a:pt x="2633980" y="2565400"/>
                    <a:pt x="3067050" y="2437130"/>
                    <a:pt x="3318510" y="2400300"/>
                  </a:cubicBezTo>
                  <a:cubicBezTo>
                    <a:pt x="3491230" y="2374900"/>
                    <a:pt x="3614420" y="2360930"/>
                    <a:pt x="3756660" y="2360930"/>
                  </a:cubicBezTo>
                  <a:cubicBezTo>
                    <a:pt x="3891280" y="2360930"/>
                    <a:pt x="4024630" y="2368550"/>
                    <a:pt x="4150360" y="2399030"/>
                  </a:cubicBezTo>
                  <a:cubicBezTo>
                    <a:pt x="4273550" y="2428240"/>
                    <a:pt x="4398010" y="2489200"/>
                    <a:pt x="4504690" y="2538730"/>
                  </a:cubicBezTo>
                  <a:cubicBezTo>
                    <a:pt x="4598670" y="2583180"/>
                    <a:pt x="4674870" y="2626360"/>
                    <a:pt x="4761230" y="2678430"/>
                  </a:cubicBezTo>
                  <a:cubicBezTo>
                    <a:pt x="4855210" y="2734310"/>
                    <a:pt x="4927600" y="2794000"/>
                    <a:pt x="5046980" y="2865120"/>
                  </a:cubicBezTo>
                  <a:cubicBezTo>
                    <a:pt x="5236210" y="2976880"/>
                    <a:pt x="5605780" y="3166110"/>
                    <a:pt x="5801360" y="3263900"/>
                  </a:cubicBezTo>
                  <a:cubicBezTo>
                    <a:pt x="5923280" y="3324860"/>
                    <a:pt x="5995670" y="3360420"/>
                    <a:pt x="6099810" y="3406140"/>
                  </a:cubicBezTo>
                  <a:cubicBezTo>
                    <a:pt x="6209030" y="3454400"/>
                    <a:pt x="6297930" y="3496310"/>
                    <a:pt x="6441440" y="3545840"/>
                  </a:cubicBezTo>
                  <a:cubicBezTo>
                    <a:pt x="6677660" y="3627120"/>
                    <a:pt x="7090410" y="3750310"/>
                    <a:pt x="7391400" y="3815080"/>
                  </a:cubicBezTo>
                  <a:cubicBezTo>
                    <a:pt x="7658100" y="3872230"/>
                    <a:pt x="7976870" y="3919220"/>
                    <a:pt x="8155940" y="3929380"/>
                  </a:cubicBezTo>
                  <a:cubicBezTo>
                    <a:pt x="8252460" y="3934460"/>
                    <a:pt x="8335010" y="3876040"/>
                    <a:pt x="8380730" y="3920490"/>
                  </a:cubicBezTo>
                  <a:cubicBezTo>
                    <a:pt x="8455660" y="3991610"/>
                    <a:pt x="8446770" y="4438650"/>
                    <a:pt x="8380730" y="4504690"/>
                  </a:cubicBezTo>
                  <a:cubicBezTo>
                    <a:pt x="8346440" y="4538980"/>
                    <a:pt x="8294370" y="4508500"/>
                    <a:pt x="8225790" y="4504690"/>
                  </a:cubicBezTo>
                  <a:cubicBezTo>
                    <a:pt x="8084820" y="4497070"/>
                    <a:pt x="7760970" y="4460240"/>
                    <a:pt x="7584440" y="4436110"/>
                  </a:cubicBezTo>
                  <a:cubicBezTo>
                    <a:pt x="7458710" y="4419600"/>
                    <a:pt x="7399020" y="4414520"/>
                    <a:pt x="7263130" y="4384040"/>
                  </a:cubicBezTo>
                  <a:cubicBezTo>
                    <a:pt x="7018020" y="4329430"/>
                    <a:pt x="6499860" y="4184650"/>
                    <a:pt x="6245860" y="4097020"/>
                  </a:cubicBezTo>
                  <a:cubicBezTo>
                    <a:pt x="6088380" y="4043680"/>
                    <a:pt x="6024880" y="4014470"/>
                    <a:pt x="5872480" y="3944620"/>
                  </a:cubicBezTo>
                  <a:cubicBezTo>
                    <a:pt x="5617210" y="3827780"/>
                    <a:pt x="5100320" y="3569970"/>
                    <a:pt x="4866640" y="3436620"/>
                  </a:cubicBezTo>
                  <a:cubicBezTo>
                    <a:pt x="4735830" y="3361690"/>
                    <a:pt x="4672330" y="3308350"/>
                    <a:pt x="4569460" y="3246120"/>
                  </a:cubicBezTo>
                  <a:cubicBezTo>
                    <a:pt x="4460240" y="3180080"/>
                    <a:pt x="4338320" y="3102610"/>
                    <a:pt x="4227830" y="3053080"/>
                  </a:cubicBezTo>
                  <a:cubicBezTo>
                    <a:pt x="4132580" y="3009900"/>
                    <a:pt x="4051300" y="2974340"/>
                    <a:pt x="3952240" y="2956560"/>
                  </a:cubicBezTo>
                  <a:cubicBezTo>
                    <a:pt x="3845560" y="2937510"/>
                    <a:pt x="3750310" y="2940050"/>
                    <a:pt x="3608070" y="2952750"/>
                  </a:cubicBezTo>
                  <a:cubicBezTo>
                    <a:pt x="3373120" y="2974340"/>
                    <a:pt x="2948940" y="3093720"/>
                    <a:pt x="2682240" y="3131820"/>
                  </a:cubicBezTo>
                  <a:cubicBezTo>
                    <a:pt x="2480310" y="3159760"/>
                    <a:pt x="2324100" y="3186430"/>
                    <a:pt x="2148840" y="3180080"/>
                  </a:cubicBezTo>
                  <a:cubicBezTo>
                    <a:pt x="1978660" y="3173730"/>
                    <a:pt x="1785620" y="3139440"/>
                    <a:pt x="1647190" y="3094990"/>
                  </a:cubicBezTo>
                  <a:cubicBezTo>
                    <a:pt x="1541780" y="3060700"/>
                    <a:pt x="1469390" y="3028950"/>
                    <a:pt x="1380490" y="2964180"/>
                  </a:cubicBezTo>
                  <a:cubicBezTo>
                    <a:pt x="1266190" y="2881630"/>
                    <a:pt x="1132840" y="2748280"/>
                    <a:pt x="1040130" y="2614930"/>
                  </a:cubicBezTo>
                  <a:cubicBezTo>
                    <a:pt x="944880" y="2477770"/>
                    <a:pt x="869950" y="2288540"/>
                    <a:pt x="821690" y="2150110"/>
                  </a:cubicBezTo>
                  <a:cubicBezTo>
                    <a:pt x="784860" y="2044700"/>
                    <a:pt x="772160" y="1973580"/>
                    <a:pt x="751840" y="1861820"/>
                  </a:cubicBezTo>
                  <a:cubicBezTo>
                    <a:pt x="725170" y="1710690"/>
                    <a:pt x="701040" y="1488440"/>
                    <a:pt x="689610" y="1324610"/>
                  </a:cubicBezTo>
                  <a:cubicBezTo>
                    <a:pt x="680720" y="1187450"/>
                    <a:pt x="698500" y="1069340"/>
                    <a:pt x="683260" y="947420"/>
                  </a:cubicBezTo>
                  <a:cubicBezTo>
                    <a:pt x="669290" y="829310"/>
                    <a:pt x="674370" y="643890"/>
                    <a:pt x="605790" y="603250"/>
                  </a:cubicBezTo>
                  <a:cubicBezTo>
                    <a:pt x="541020" y="563880"/>
                    <a:pt x="378460" y="685800"/>
                    <a:pt x="295910" y="687070"/>
                  </a:cubicBezTo>
                  <a:cubicBezTo>
                    <a:pt x="241300" y="688340"/>
                    <a:pt x="200660" y="674370"/>
                    <a:pt x="160020" y="654050"/>
                  </a:cubicBezTo>
                  <a:cubicBezTo>
                    <a:pt x="119380" y="632460"/>
                    <a:pt x="80010" y="598170"/>
                    <a:pt x="54610" y="561340"/>
                  </a:cubicBezTo>
                  <a:cubicBezTo>
                    <a:pt x="29210" y="524510"/>
                    <a:pt x="10160" y="474980"/>
                    <a:pt x="5080" y="430530"/>
                  </a:cubicBezTo>
                  <a:cubicBezTo>
                    <a:pt x="0" y="386080"/>
                    <a:pt x="6350" y="334010"/>
                    <a:pt x="22860" y="292100"/>
                  </a:cubicBezTo>
                  <a:cubicBezTo>
                    <a:pt x="39370" y="250190"/>
                    <a:pt x="67310" y="207010"/>
                    <a:pt x="101600" y="176530"/>
                  </a:cubicBezTo>
                  <a:cubicBezTo>
                    <a:pt x="135890" y="146050"/>
                    <a:pt x="185420" y="124460"/>
                    <a:pt x="226060" y="111760"/>
                  </a:cubicBezTo>
                  <a:cubicBezTo>
                    <a:pt x="261620" y="100330"/>
                    <a:pt x="304800" y="76200"/>
                    <a:pt x="328930" y="97790"/>
                  </a:cubicBezTo>
                  <a:cubicBezTo>
                    <a:pt x="386080" y="148590"/>
                    <a:pt x="328930" y="687070"/>
                    <a:pt x="328930" y="687070"/>
                  </a:cubicBezTo>
                </a:path>
              </a:pathLst>
            </a:custGeom>
            <a:solidFill>
              <a:srgbClr val="1DAB9D">
                <a:alpha val="49804"/>
              </a:srgbClr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14" id="14"/>
          <p:cNvGrpSpPr/>
          <p:nvPr/>
        </p:nvGrpSpPr>
        <p:grpSpPr>
          <a:xfrm rot="0">
            <a:off x="-260159" y="8010297"/>
            <a:ext cx="4396740" cy="2905615"/>
            <a:chOff x="0" y="0"/>
            <a:chExt cx="5862320" cy="3874153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49530" y="49102"/>
              <a:ext cx="5800090" cy="3805410"/>
            </a:xfrm>
            <a:custGeom>
              <a:avLst/>
              <a:gdLst/>
              <a:ahLst/>
              <a:cxnLst/>
              <a:rect r="r" b="b" t="t" l="l"/>
              <a:pathLst>
                <a:path h="3805410" w="5800090">
                  <a:moveTo>
                    <a:pt x="425450" y="0"/>
                  </a:moveTo>
                  <a:cubicBezTo>
                    <a:pt x="600710" y="130121"/>
                    <a:pt x="701040" y="209911"/>
                    <a:pt x="745490" y="294612"/>
                  </a:cubicBezTo>
                  <a:cubicBezTo>
                    <a:pt x="789940" y="380541"/>
                    <a:pt x="803910" y="488566"/>
                    <a:pt x="803910" y="592908"/>
                  </a:cubicBezTo>
                  <a:cubicBezTo>
                    <a:pt x="803910" y="708297"/>
                    <a:pt x="764540" y="818777"/>
                    <a:pt x="731520" y="957490"/>
                  </a:cubicBezTo>
                  <a:cubicBezTo>
                    <a:pt x="687070" y="1145306"/>
                    <a:pt x="534670" y="1447284"/>
                    <a:pt x="551180" y="1614231"/>
                  </a:cubicBezTo>
                  <a:cubicBezTo>
                    <a:pt x="561340" y="1722255"/>
                    <a:pt x="631190" y="1787315"/>
                    <a:pt x="678180" y="1872016"/>
                  </a:cubicBezTo>
                  <a:cubicBezTo>
                    <a:pt x="726440" y="1959173"/>
                    <a:pt x="774700" y="2043874"/>
                    <a:pt x="839470" y="2131030"/>
                  </a:cubicBezTo>
                  <a:cubicBezTo>
                    <a:pt x="914400" y="2231689"/>
                    <a:pt x="1018540" y="2344624"/>
                    <a:pt x="1112520" y="2436690"/>
                  </a:cubicBezTo>
                  <a:cubicBezTo>
                    <a:pt x="1200150" y="2521391"/>
                    <a:pt x="1280160" y="2625733"/>
                    <a:pt x="1381760" y="2663787"/>
                  </a:cubicBezTo>
                  <a:cubicBezTo>
                    <a:pt x="1478280" y="2700614"/>
                    <a:pt x="1576070" y="2678518"/>
                    <a:pt x="1701800" y="2672380"/>
                  </a:cubicBezTo>
                  <a:cubicBezTo>
                    <a:pt x="1885950" y="2663787"/>
                    <a:pt x="2131060" y="2615913"/>
                    <a:pt x="2376170" y="2591362"/>
                  </a:cubicBezTo>
                  <a:cubicBezTo>
                    <a:pt x="2669540" y="2561900"/>
                    <a:pt x="3061970" y="2548397"/>
                    <a:pt x="3343910" y="2510343"/>
                  </a:cubicBezTo>
                  <a:cubicBezTo>
                    <a:pt x="3564890" y="2480882"/>
                    <a:pt x="3766820" y="2423187"/>
                    <a:pt x="3933190" y="2399864"/>
                  </a:cubicBezTo>
                  <a:cubicBezTo>
                    <a:pt x="4053840" y="2382678"/>
                    <a:pt x="4145280" y="2366720"/>
                    <a:pt x="4248150" y="2370402"/>
                  </a:cubicBezTo>
                  <a:cubicBezTo>
                    <a:pt x="4348480" y="2374085"/>
                    <a:pt x="4448810" y="2390043"/>
                    <a:pt x="4545330" y="2417049"/>
                  </a:cubicBezTo>
                  <a:cubicBezTo>
                    <a:pt x="4645660" y="2445283"/>
                    <a:pt x="4747260" y="2483337"/>
                    <a:pt x="4839970" y="2539804"/>
                  </a:cubicBezTo>
                  <a:cubicBezTo>
                    <a:pt x="4939030" y="2599955"/>
                    <a:pt x="5035550" y="2690793"/>
                    <a:pt x="5115560" y="2773039"/>
                  </a:cubicBezTo>
                  <a:cubicBezTo>
                    <a:pt x="5189220" y="2849148"/>
                    <a:pt x="5219700" y="2939986"/>
                    <a:pt x="5307330" y="3014867"/>
                  </a:cubicBezTo>
                  <a:cubicBezTo>
                    <a:pt x="5420360" y="3111844"/>
                    <a:pt x="5726430" y="3154808"/>
                    <a:pt x="5761990" y="3276335"/>
                  </a:cubicBezTo>
                  <a:cubicBezTo>
                    <a:pt x="5800090" y="3404001"/>
                    <a:pt x="5612130" y="3740350"/>
                    <a:pt x="5492750" y="3775949"/>
                  </a:cubicBezTo>
                  <a:cubicBezTo>
                    <a:pt x="5392420" y="3805410"/>
                    <a:pt x="5240020" y="3665469"/>
                    <a:pt x="5128260" y="3586906"/>
                  </a:cubicBezTo>
                  <a:cubicBezTo>
                    <a:pt x="5013960" y="3505888"/>
                    <a:pt x="4908550" y="3391725"/>
                    <a:pt x="4817110" y="3295976"/>
                  </a:cubicBezTo>
                  <a:cubicBezTo>
                    <a:pt x="4737100" y="3212503"/>
                    <a:pt x="4695190" y="3108161"/>
                    <a:pt x="4607560" y="3048011"/>
                  </a:cubicBezTo>
                  <a:cubicBezTo>
                    <a:pt x="4517390" y="2986633"/>
                    <a:pt x="4390390" y="2949807"/>
                    <a:pt x="4281170" y="2935076"/>
                  </a:cubicBezTo>
                  <a:cubicBezTo>
                    <a:pt x="4177030" y="2921573"/>
                    <a:pt x="4071620" y="2944896"/>
                    <a:pt x="3967480" y="2957172"/>
                  </a:cubicBezTo>
                  <a:cubicBezTo>
                    <a:pt x="3863340" y="2970675"/>
                    <a:pt x="3765550" y="2997681"/>
                    <a:pt x="3656330" y="3012412"/>
                  </a:cubicBezTo>
                  <a:cubicBezTo>
                    <a:pt x="3538220" y="3028370"/>
                    <a:pt x="3402330" y="3032053"/>
                    <a:pt x="3282950" y="3048011"/>
                  </a:cubicBezTo>
                  <a:cubicBezTo>
                    <a:pt x="3173730" y="3062741"/>
                    <a:pt x="3092450" y="3083610"/>
                    <a:pt x="2969260" y="3099568"/>
                  </a:cubicBezTo>
                  <a:cubicBezTo>
                    <a:pt x="2792730" y="3121664"/>
                    <a:pt x="2542540" y="3132712"/>
                    <a:pt x="2325370" y="3154808"/>
                  </a:cubicBezTo>
                  <a:cubicBezTo>
                    <a:pt x="2103120" y="3178131"/>
                    <a:pt x="1832610" y="3237054"/>
                    <a:pt x="1653540" y="3237054"/>
                  </a:cubicBezTo>
                  <a:cubicBezTo>
                    <a:pt x="1534160" y="3237054"/>
                    <a:pt x="1452880" y="3224778"/>
                    <a:pt x="1355090" y="3201455"/>
                  </a:cubicBezTo>
                  <a:cubicBezTo>
                    <a:pt x="1257300" y="3178131"/>
                    <a:pt x="1159510" y="3146215"/>
                    <a:pt x="1068070" y="3099568"/>
                  </a:cubicBezTo>
                  <a:cubicBezTo>
                    <a:pt x="971550" y="3050466"/>
                    <a:pt x="872490" y="2979268"/>
                    <a:pt x="792480" y="2906842"/>
                  </a:cubicBezTo>
                  <a:cubicBezTo>
                    <a:pt x="717550" y="2838099"/>
                    <a:pt x="668020" y="2753398"/>
                    <a:pt x="599440" y="2679745"/>
                  </a:cubicBezTo>
                  <a:cubicBezTo>
                    <a:pt x="528320" y="2604865"/>
                    <a:pt x="438150" y="2544715"/>
                    <a:pt x="372110" y="2463696"/>
                  </a:cubicBezTo>
                  <a:cubicBezTo>
                    <a:pt x="303530" y="2378995"/>
                    <a:pt x="245110" y="2280791"/>
                    <a:pt x="195580" y="2180132"/>
                  </a:cubicBezTo>
                  <a:cubicBezTo>
                    <a:pt x="143510" y="2074562"/>
                    <a:pt x="101600" y="1954262"/>
                    <a:pt x="68580" y="1842555"/>
                  </a:cubicBezTo>
                  <a:cubicBezTo>
                    <a:pt x="38100" y="1736986"/>
                    <a:pt x="2540" y="1635099"/>
                    <a:pt x="1270" y="1528302"/>
                  </a:cubicBezTo>
                  <a:cubicBezTo>
                    <a:pt x="0" y="1416595"/>
                    <a:pt x="35560" y="1290157"/>
                    <a:pt x="64770" y="1183360"/>
                  </a:cubicBezTo>
                  <a:cubicBezTo>
                    <a:pt x="91440" y="1086383"/>
                    <a:pt x="143510" y="1012730"/>
                    <a:pt x="166370" y="913299"/>
                  </a:cubicBezTo>
                  <a:cubicBezTo>
                    <a:pt x="191770" y="800364"/>
                    <a:pt x="237490" y="611321"/>
                    <a:pt x="200660" y="538895"/>
                  </a:cubicBezTo>
                  <a:cubicBezTo>
                    <a:pt x="179070" y="494703"/>
                    <a:pt x="90170" y="505751"/>
                    <a:pt x="82550" y="464015"/>
                  </a:cubicBezTo>
                  <a:cubicBezTo>
                    <a:pt x="66040" y="379314"/>
                    <a:pt x="425450" y="0"/>
                    <a:pt x="425450" y="0"/>
                  </a:cubicBezTo>
                </a:path>
              </a:pathLst>
            </a:custGeom>
            <a:solidFill>
              <a:srgbClr val="4E4E4E">
                <a:alpha val="49804"/>
              </a:srgbClr>
            </a:solidFill>
            <a:ln cap="sq">
              <a:noFill/>
              <a:prstDash val="solid"/>
              <a:miter/>
            </a:ln>
          </p:spPr>
        </p:sp>
      </p:grpSp>
      <p:sp>
        <p:nvSpPr>
          <p:cNvPr name="Freeform 16" id="16"/>
          <p:cNvSpPr/>
          <p:nvPr/>
        </p:nvSpPr>
        <p:spPr>
          <a:xfrm flipH="false" flipV="false" rot="0">
            <a:off x="1028700" y="611841"/>
            <a:ext cx="5466575" cy="9063318"/>
          </a:xfrm>
          <a:custGeom>
            <a:avLst/>
            <a:gdLst/>
            <a:ahLst/>
            <a:cxnLst/>
            <a:rect r="r" b="b" t="t" l="l"/>
            <a:pathLst>
              <a:path h="9063318" w="5466575">
                <a:moveTo>
                  <a:pt x="0" y="0"/>
                </a:moveTo>
                <a:lnTo>
                  <a:pt x="5466575" y="0"/>
                </a:lnTo>
                <a:lnTo>
                  <a:pt x="5466575" y="9063318"/>
                </a:lnTo>
                <a:lnTo>
                  <a:pt x="0" y="906331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15004" r="0" b="-19029"/>
            </a:stretch>
          </a:blipFill>
        </p:spPr>
      </p:sp>
    </p:spTree>
  </p:cSld>
  <p:clrMapOvr>
    <a:masterClrMapping/>
  </p:clrMapOvr>
</p:sld>
</file>

<file path=ppt/slides/slide2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9000"/>
            </a:blip>
            <a:stretch>
              <a:fillRect l="0" t="-31168" r="0" b="-46609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4352270" y="-56198"/>
            <a:ext cx="4164330" cy="3105150"/>
            <a:chOff x="0" y="0"/>
            <a:chExt cx="5552440" cy="41402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25400" y="-31750"/>
              <a:ext cx="5488940" cy="4138930"/>
            </a:xfrm>
            <a:custGeom>
              <a:avLst/>
              <a:gdLst/>
              <a:ahLst/>
              <a:cxnLst/>
              <a:rect r="r" b="b" t="t" l="l"/>
              <a:pathLst>
                <a:path h="4138930" w="5488940">
                  <a:moveTo>
                    <a:pt x="683260" y="158750"/>
                  </a:moveTo>
                  <a:cubicBezTo>
                    <a:pt x="608330" y="787400"/>
                    <a:pt x="590550" y="889000"/>
                    <a:pt x="608330" y="995680"/>
                  </a:cubicBezTo>
                  <a:cubicBezTo>
                    <a:pt x="626110" y="1101090"/>
                    <a:pt x="652780" y="1202690"/>
                    <a:pt x="721360" y="1303020"/>
                  </a:cubicBezTo>
                  <a:cubicBezTo>
                    <a:pt x="815340" y="1440180"/>
                    <a:pt x="1018540" y="1620520"/>
                    <a:pt x="1179830" y="1703070"/>
                  </a:cubicBezTo>
                  <a:cubicBezTo>
                    <a:pt x="1315720" y="1772920"/>
                    <a:pt x="1465580" y="1795780"/>
                    <a:pt x="1606550" y="1802130"/>
                  </a:cubicBezTo>
                  <a:cubicBezTo>
                    <a:pt x="1744980" y="1808480"/>
                    <a:pt x="1849120" y="1778000"/>
                    <a:pt x="2018030" y="1743710"/>
                  </a:cubicBezTo>
                  <a:cubicBezTo>
                    <a:pt x="2298700" y="1686560"/>
                    <a:pt x="2848610" y="1512570"/>
                    <a:pt x="3121660" y="1447800"/>
                  </a:cubicBezTo>
                  <a:cubicBezTo>
                    <a:pt x="3280410" y="1410970"/>
                    <a:pt x="3378200" y="1388110"/>
                    <a:pt x="3500120" y="1370330"/>
                  </a:cubicBezTo>
                  <a:cubicBezTo>
                    <a:pt x="3613150" y="1353820"/>
                    <a:pt x="3716020" y="1338580"/>
                    <a:pt x="3831590" y="1343660"/>
                  </a:cubicBezTo>
                  <a:cubicBezTo>
                    <a:pt x="3958590" y="1350010"/>
                    <a:pt x="4099560" y="1361440"/>
                    <a:pt x="4230370" y="1413510"/>
                  </a:cubicBezTo>
                  <a:cubicBezTo>
                    <a:pt x="4380230" y="1473200"/>
                    <a:pt x="4558030" y="1600200"/>
                    <a:pt x="4671060" y="1705610"/>
                  </a:cubicBezTo>
                  <a:cubicBezTo>
                    <a:pt x="4761230" y="1789430"/>
                    <a:pt x="4814570" y="1875790"/>
                    <a:pt x="4874260" y="1972310"/>
                  </a:cubicBezTo>
                  <a:cubicBezTo>
                    <a:pt x="4935220" y="2071370"/>
                    <a:pt x="4979670" y="2165350"/>
                    <a:pt x="5030470" y="2292350"/>
                  </a:cubicBezTo>
                  <a:cubicBezTo>
                    <a:pt x="5100320" y="2465070"/>
                    <a:pt x="5173980" y="2708910"/>
                    <a:pt x="5234940" y="2924810"/>
                  </a:cubicBezTo>
                  <a:cubicBezTo>
                    <a:pt x="5297170" y="3145790"/>
                    <a:pt x="5342890" y="3455670"/>
                    <a:pt x="5396230" y="3601720"/>
                  </a:cubicBezTo>
                  <a:cubicBezTo>
                    <a:pt x="5422900" y="3676650"/>
                    <a:pt x="5488940" y="3704590"/>
                    <a:pt x="5476240" y="3763010"/>
                  </a:cubicBezTo>
                  <a:cubicBezTo>
                    <a:pt x="5452110" y="3868420"/>
                    <a:pt x="5118100" y="4138930"/>
                    <a:pt x="5015230" y="4121150"/>
                  </a:cubicBezTo>
                  <a:cubicBezTo>
                    <a:pt x="4947920" y="4109720"/>
                    <a:pt x="4917440" y="3989070"/>
                    <a:pt x="4880610" y="3911600"/>
                  </a:cubicBezTo>
                  <a:cubicBezTo>
                    <a:pt x="4841240" y="3826510"/>
                    <a:pt x="4817110" y="3727450"/>
                    <a:pt x="4792980" y="3628390"/>
                  </a:cubicBezTo>
                  <a:cubicBezTo>
                    <a:pt x="4767580" y="3524250"/>
                    <a:pt x="4761230" y="3426460"/>
                    <a:pt x="4730750" y="3300730"/>
                  </a:cubicBezTo>
                  <a:cubicBezTo>
                    <a:pt x="4687570" y="3125470"/>
                    <a:pt x="4608830" y="2858770"/>
                    <a:pt x="4545330" y="2678430"/>
                  </a:cubicBezTo>
                  <a:cubicBezTo>
                    <a:pt x="4494530" y="2536190"/>
                    <a:pt x="4452620" y="2411730"/>
                    <a:pt x="4390390" y="2301240"/>
                  </a:cubicBezTo>
                  <a:cubicBezTo>
                    <a:pt x="4334510" y="2203450"/>
                    <a:pt x="4281170" y="2105660"/>
                    <a:pt x="4196080" y="2043430"/>
                  </a:cubicBezTo>
                  <a:cubicBezTo>
                    <a:pt x="4105910" y="1977390"/>
                    <a:pt x="3971290" y="1938020"/>
                    <a:pt x="3853180" y="1926590"/>
                  </a:cubicBezTo>
                  <a:cubicBezTo>
                    <a:pt x="3732530" y="1913890"/>
                    <a:pt x="3623310" y="1946910"/>
                    <a:pt x="3477260" y="1974850"/>
                  </a:cubicBezTo>
                  <a:cubicBezTo>
                    <a:pt x="3263900" y="2015490"/>
                    <a:pt x="2967990" y="2106930"/>
                    <a:pt x="2703830" y="2170430"/>
                  </a:cubicBezTo>
                  <a:cubicBezTo>
                    <a:pt x="2426970" y="2236470"/>
                    <a:pt x="2066290" y="2332990"/>
                    <a:pt x="1851660" y="2363470"/>
                  </a:cubicBezTo>
                  <a:cubicBezTo>
                    <a:pt x="1723390" y="2381250"/>
                    <a:pt x="1643380" y="2386330"/>
                    <a:pt x="1539240" y="2382520"/>
                  </a:cubicBezTo>
                  <a:cubicBezTo>
                    <a:pt x="1432560" y="2377440"/>
                    <a:pt x="1324610" y="2363470"/>
                    <a:pt x="1216660" y="2335530"/>
                  </a:cubicBezTo>
                  <a:cubicBezTo>
                    <a:pt x="1102360" y="2305050"/>
                    <a:pt x="994410" y="2265680"/>
                    <a:pt x="873760" y="2200910"/>
                  </a:cubicBezTo>
                  <a:cubicBezTo>
                    <a:pt x="717550" y="2117090"/>
                    <a:pt x="488950" y="1983740"/>
                    <a:pt x="368300" y="1849120"/>
                  </a:cubicBezTo>
                  <a:cubicBezTo>
                    <a:pt x="267970" y="1738630"/>
                    <a:pt x="220980" y="1615440"/>
                    <a:pt x="165100" y="1480820"/>
                  </a:cubicBezTo>
                  <a:cubicBezTo>
                    <a:pt x="104140" y="1332230"/>
                    <a:pt x="44450" y="1144270"/>
                    <a:pt x="25400" y="988060"/>
                  </a:cubicBezTo>
                  <a:cubicBezTo>
                    <a:pt x="8890" y="849630"/>
                    <a:pt x="27940" y="731520"/>
                    <a:pt x="38100" y="591820"/>
                  </a:cubicBezTo>
                  <a:cubicBezTo>
                    <a:pt x="49530" y="433070"/>
                    <a:pt x="0" y="158750"/>
                    <a:pt x="97790" y="82550"/>
                  </a:cubicBezTo>
                  <a:cubicBezTo>
                    <a:pt x="203200" y="0"/>
                    <a:pt x="683260" y="158750"/>
                    <a:pt x="683260" y="158750"/>
                  </a:cubicBezTo>
                </a:path>
              </a:pathLst>
            </a:custGeom>
            <a:solidFill>
              <a:srgbClr val="1DAB9D">
                <a:alpha val="49804"/>
              </a:srgbClr>
            </a:solidFill>
            <a:ln cap="sq">
              <a:noFill/>
              <a:prstDash val="solid"/>
              <a:miter/>
            </a:ln>
          </p:spPr>
        </p:sp>
      </p:grpSp>
      <p:sp>
        <p:nvSpPr>
          <p:cNvPr name="TextBox 5" id="5"/>
          <p:cNvSpPr txBox="true"/>
          <p:nvPr/>
        </p:nvSpPr>
        <p:spPr>
          <a:xfrm rot="0">
            <a:off x="9144000" y="562215"/>
            <a:ext cx="8725507" cy="913936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6030"/>
              </a:lnSpc>
            </a:pPr>
            <a:r>
              <a:rPr lang="en-US" sz="4307">
                <a:solidFill>
                  <a:srgbClr val="000000"/>
                </a:solidFill>
                <a:latin typeface="Helveticish Bold"/>
              </a:rPr>
              <a:t>Studies and Research *</a:t>
            </a:r>
          </a:p>
          <a:p>
            <a:pPr algn="just">
              <a:lnSpc>
                <a:spcPts val="6030"/>
              </a:lnSpc>
            </a:pPr>
          </a:p>
          <a:p>
            <a:pPr algn="just">
              <a:lnSpc>
                <a:spcPts val="6030"/>
              </a:lnSpc>
            </a:pPr>
            <a:r>
              <a:rPr lang="en-US" sz="4307">
                <a:solidFill>
                  <a:srgbClr val="000000"/>
                </a:solidFill>
                <a:latin typeface="Helveticish"/>
              </a:rPr>
              <a:t>This section covers downloadable content and articles.</a:t>
            </a:r>
          </a:p>
          <a:p>
            <a:pPr algn="just">
              <a:lnSpc>
                <a:spcPts val="6030"/>
              </a:lnSpc>
            </a:pPr>
          </a:p>
          <a:p>
            <a:pPr algn="just" marL="930000" indent="-465000" lvl="1">
              <a:lnSpc>
                <a:spcPts val="6030"/>
              </a:lnSpc>
              <a:buFont typeface="Arial"/>
              <a:buChar char="•"/>
            </a:pPr>
            <a:r>
              <a:rPr lang="en-US" sz="4307">
                <a:solidFill>
                  <a:srgbClr val="000000"/>
                </a:solidFill>
                <a:latin typeface="Helveticish"/>
              </a:rPr>
              <a:t>The download section can be expanded by clicking the + sign</a:t>
            </a:r>
          </a:p>
          <a:p>
            <a:pPr algn="just" marL="930000" indent="-465000" lvl="1">
              <a:lnSpc>
                <a:spcPts val="6030"/>
              </a:lnSpc>
              <a:buFont typeface="Arial"/>
              <a:buChar char="•"/>
            </a:pPr>
            <a:r>
              <a:rPr lang="en-US" sz="4307">
                <a:solidFill>
                  <a:srgbClr val="000000"/>
                </a:solidFill>
                <a:latin typeface="Helveticish"/>
              </a:rPr>
              <a:t>The latest document uploaded to the area is displayed as a default</a:t>
            </a:r>
          </a:p>
          <a:p>
            <a:pPr algn="just" marL="930000" indent="-465000" lvl="1">
              <a:lnSpc>
                <a:spcPts val="6030"/>
              </a:lnSpc>
              <a:buFont typeface="Arial"/>
              <a:buChar char="•"/>
            </a:pPr>
            <a:r>
              <a:rPr lang="en-US" sz="4307">
                <a:solidFill>
                  <a:srgbClr val="000000"/>
                </a:solidFill>
                <a:latin typeface="Helveticish"/>
              </a:rPr>
              <a:t>Articles may also contain download content</a:t>
            </a:r>
          </a:p>
        </p:txBody>
      </p:sp>
      <p:grpSp>
        <p:nvGrpSpPr>
          <p:cNvPr name="Group 6" id="6"/>
          <p:cNvGrpSpPr/>
          <p:nvPr/>
        </p:nvGrpSpPr>
        <p:grpSpPr>
          <a:xfrm rot="0">
            <a:off x="14789468" y="121920"/>
            <a:ext cx="4023360" cy="2697480"/>
            <a:chOff x="0" y="0"/>
            <a:chExt cx="5364480" cy="359664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-59690" y="-52070"/>
              <a:ext cx="5440680" cy="3681730"/>
            </a:xfrm>
            <a:custGeom>
              <a:avLst/>
              <a:gdLst/>
              <a:ahLst/>
              <a:cxnLst/>
              <a:rect r="r" b="b" t="t" l="l"/>
              <a:pathLst>
                <a:path h="3681730" w="5440680">
                  <a:moveTo>
                    <a:pt x="701040" y="102870"/>
                  </a:moveTo>
                  <a:cubicBezTo>
                    <a:pt x="739140" y="858520"/>
                    <a:pt x="891540" y="934720"/>
                    <a:pt x="1004570" y="1014730"/>
                  </a:cubicBezTo>
                  <a:cubicBezTo>
                    <a:pt x="1111250" y="1090930"/>
                    <a:pt x="1221740" y="1165860"/>
                    <a:pt x="1338580" y="1202690"/>
                  </a:cubicBezTo>
                  <a:cubicBezTo>
                    <a:pt x="1451610" y="1238250"/>
                    <a:pt x="1582420" y="1245870"/>
                    <a:pt x="1692910" y="1235710"/>
                  </a:cubicBezTo>
                  <a:cubicBezTo>
                    <a:pt x="1794510" y="1226820"/>
                    <a:pt x="1851660" y="1201420"/>
                    <a:pt x="1979930" y="1156970"/>
                  </a:cubicBezTo>
                  <a:cubicBezTo>
                    <a:pt x="2259330" y="1059180"/>
                    <a:pt x="2994660" y="684530"/>
                    <a:pt x="3280410" y="603250"/>
                  </a:cubicBezTo>
                  <a:cubicBezTo>
                    <a:pt x="3413760" y="565150"/>
                    <a:pt x="3478530" y="551180"/>
                    <a:pt x="3582670" y="556260"/>
                  </a:cubicBezTo>
                  <a:cubicBezTo>
                    <a:pt x="3694430" y="561340"/>
                    <a:pt x="3820160" y="596900"/>
                    <a:pt x="3928110" y="643890"/>
                  </a:cubicBezTo>
                  <a:cubicBezTo>
                    <a:pt x="4038600" y="692150"/>
                    <a:pt x="4147820" y="773430"/>
                    <a:pt x="4237990" y="845820"/>
                  </a:cubicBezTo>
                  <a:cubicBezTo>
                    <a:pt x="4318000" y="910590"/>
                    <a:pt x="4381500" y="977900"/>
                    <a:pt x="4447540" y="1051560"/>
                  </a:cubicBezTo>
                  <a:cubicBezTo>
                    <a:pt x="4516120" y="1127760"/>
                    <a:pt x="4580890" y="1210310"/>
                    <a:pt x="4643120" y="1297940"/>
                  </a:cubicBezTo>
                  <a:cubicBezTo>
                    <a:pt x="4709160" y="1390650"/>
                    <a:pt x="4782820" y="1490980"/>
                    <a:pt x="4831080" y="1596390"/>
                  </a:cubicBezTo>
                  <a:cubicBezTo>
                    <a:pt x="4879340" y="1699260"/>
                    <a:pt x="4907280" y="1816100"/>
                    <a:pt x="4935220" y="1922780"/>
                  </a:cubicBezTo>
                  <a:cubicBezTo>
                    <a:pt x="4960620" y="2021840"/>
                    <a:pt x="4968240" y="2114550"/>
                    <a:pt x="4994910" y="2213610"/>
                  </a:cubicBezTo>
                  <a:cubicBezTo>
                    <a:pt x="5022850" y="2320290"/>
                    <a:pt x="5063490" y="2435860"/>
                    <a:pt x="5101590" y="2540000"/>
                  </a:cubicBezTo>
                  <a:cubicBezTo>
                    <a:pt x="5137150" y="2636520"/>
                    <a:pt x="5177790" y="2716530"/>
                    <a:pt x="5213350" y="2815590"/>
                  </a:cubicBezTo>
                  <a:cubicBezTo>
                    <a:pt x="5252720" y="2926080"/>
                    <a:pt x="5298440" y="3048000"/>
                    <a:pt x="5325110" y="3173730"/>
                  </a:cubicBezTo>
                  <a:cubicBezTo>
                    <a:pt x="5353050" y="3308350"/>
                    <a:pt x="5440680" y="3526790"/>
                    <a:pt x="5373370" y="3597910"/>
                  </a:cubicBezTo>
                  <a:cubicBezTo>
                    <a:pt x="5293360" y="3681730"/>
                    <a:pt x="4859020" y="3634740"/>
                    <a:pt x="4790440" y="3562350"/>
                  </a:cubicBezTo>
                  <a:cubicBezTo>
                    <a:pt x="4753610" y="3524250"/>
                    <a:pt x="4795520" y="3459480"/>
                    <a:pt x="4786630" y="3395980"/>
                  </a:cubicBezTo>
                  <a:cubicBezTo>
                    <a:pt x="4773930" y="3308350"/>
                    <a:pt x="4744720" y="3208020"/>
                    <a:pt x="4705350" y="3084830"/>
                  </a:cubicBezTo>
                  <a:cubicBezTo>
                    <a:pt x="4645660" y="2899410"/>
                    <a:pt x="4498340" y="2594610"/>
                    <a:pt x="4441190" y="2396490"/>
                  </a:cubicBezTo>
                  <a:cubicBezTo>
                    <a:pt x="4399280" y="2252980"/>
                    <a:pt x="4404360" y="2134870"/>
                    <a:pt x="4363720" y="2014220"/>
                  </a:cubicBezTo>
                  <a:cubicBezTo>
                    <a:pt x="4324350" y="1896110"/>
                    <a:pt x="4265930" y="1781810"/>
                    <a:pt x="4201160" y="1680210"/>
                  </a:cubicBezTo>
                  <a:cubicBezTo>
                    <a:pt x="4137660" y="1581150"/>
                    <a:pt x="4057650" y="1490980"/>
                    <a:pt x="3980180" y="1409700"/>
                  </a:cubicBezTo>
                  <a:cubicBezTo>
                    <a:pt x="3907790" y="1333500"/>
                    <a:pt x="3837940" y="1247140"/>
                    <a:pt x="3750310" y="1205230"/>
                  </a:cubicBezTo>
                  <a:cubicBezTo>
                    <a:pt x="3663950" y="1163320"/>
                    <a:pt x="3581400" y="1141730"/>
                    <a:pt x="3456940" y="1156970"/>
                  </a:cubicBezTo>
                  <a:cubicBezTo>
                    <a:pt x="3216910" y="1187450"/>
                    <a:pt x="2679700" y="1502410"/>
                    <a:pt x="2439670" y="1601470"/>
                  </a:cubicBezTo>
                  <a:cubicBezTo>
                    <a:pt x="2308860" y="1654810"/>
                    <a:pt x="2235200" y="1686560"/>
                    <a:pt x="2134870" y="1719580"/>
                  </a:cubicBezTo>
                  <a:cubicBezTo>
                    <a:pt x="2038350" y="1751330"/>
                    <a:pt x="1949450" y="1783080"/>
                    <a:pt x="1847850" y="1799590"/>
                  </a:cubicBezTo>
                  <a:cubicBezTo>
                    <a:pt x="1738630" y="1817370"/>
                    <a:pt x="1612900" y="1823720"/>
                    <a:pt x="1502410" y="1818640"/>
                  </a:cubicBezTo>
                  <a:cubicBezTo>
                    <a:pt x="1400810" y="1813560"/>
                    <a:pt x="1309370" y="1804670"/>
                    <a:pt x="1210310" y="1776730"/>
                  </a:cubicBezTo>
                  <a:cubicBezTo>
                    <a:pt x="1099820" y="1744980"/>
                    <a:pt x="981710" y="1691640"/>
                    <a:pt x="875030" y="1629410"/>
                  </a:cubicBezTo>
                  <a:cubicBezTo>
                    <a:pt x="765810" y="1565910"/>
                    <a:pt x="670560" y="1503680"/>
                    <a:pt x="566420" y="1400810"/>
                  </a:cubicBezTo>
                  <a:cubicBezTo>
                    <a:pt x="424180" y="1258570"/>
                    <a:pt x="210820" y="1038860"/>
                    <a:pt x="134620" y="821690"/>
                  </a:cubicBezTo>
                  <a:cubicBezTo>
                    <a:pt x="58420" y="605790"/>
                    <a:pt x="0" y="217170"/>
                    <a:pt x="110490" y="102870"/>
                  </a:cubicBezTo>
                  <a:cubicBezTo>
                    <a:pt x="210820" y="0"/>
                    <a:pt x="701040" y="102870"/>
                    <a:pt x="701040" y="102870"/>
                  </a:cubicBezTo>
                </a:path>
              </a:pathLst>
            </a:custGeom>
            <a:solidFill>
              <a:srgbClr val="1AC8DB">
                <a:alpha val="49804"/>
              </a:srgbClr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8" id="8"/>
          <p:cNvGrpSpPr/>
          <p:nvPr/>
        </p:nvGrpSpPr>
        <p:grpSpPr>
          <a:xfrm rot="0">
            <a:off x="165928" y="7117051"/>
            <a:ext cx="5023485" cy="3392102"/>
            <a:chOff x="0" y="0"/>
            <a:chExt cx="6697980" cy="4522803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55039"/>
              <a:ext cx="6711950" cy="4481734"/>
            </a:xfrm>
            <a:custGeom>
              <a:avLst/>
              <a:gdLst/>
              <a:ahLst/>
              <a:cxnLst/>
              <a:rect r="r" b="b" t="t" l="l"/>
              <a:pathLst>
                <a:path h="4481734" w="6711950">
                  <a:moveTo>
                    <a:pt x="179070" y="0"/>
                  </a:moveTo>
                  <a:cubicBezTo>
                    <a:pt x="426720" y="63294"/>
                    <a:pt x="613410" y="97693"/>
                    <a:pt x="722630" y="174747"/>
                  </a:cubicBezTo>
                  <a:cubicBezTo>
                    <a:pt x="824230" y="246298"/>
                    <a:pt x="919480" y="354999"/>
                    <a:pt x="966470" y="470580"/>
                  </a:cubicBezTo>
                  <a:cubicBezTo>
                    <a:pt x="1014730" y="587537"/>
                    <a:pt x="1007110" y="740270"/>
                    <a:pt x="1005840" y="876490"/>
                  </a:cubicBezTo>
                  <a:cubicBezTo>
                    <a:pt x="1004570" y="1015463"/>
                    <a:pt x="967740" y="1164067"/>
                    <a:pt x="958850" y="1294784"/>
                  </a:cubicBezTo>
                  <a:cubicBezTo>
                    <a:pt x="949960" y="1410366"/>
                    <a:pt x="946150" y="1514939"/>
                    <a:pt x="948690" y="1623640"/>
                  </a:cubicBezTo>
                  <a:cubicBezTo>
                    <a:pt x="951230" y="1730966"/>
                    <a:pt x="947420" y="1821780"/>
                    <a:pt x="974090" y="1945617"/>
                  </a:cubicBezTo>
                  <a:cubicBezTo>
                    <a:pt x="1013460" y="2129996"/>
                    <a:pt x="1132840" y="2435461"/>
                    <a:pt x="1215390" y="2606081"/>
                  </a:cubicBezTo>
                  <a:cubicBezTo>
                    <a:pt x="1271270" y="2723038"/>
                    <a:pt x="1304290" y="2824859"/>
                    <a:pt x="1386840" y="2886778"/>
                  </a:cubicBezTo>
                  <a:cubicBezTo>
                    <a:pt x="1477010" y="2954200"/>
                    <a:pt x="1610360" y="2966584"/>
                    <a:pt x="1751330" y="2972088"/>
                  </a:cubicBezTo>
                  <a:cubicBezTo>
                    <a:pt x="1941830" y="2978968"/>
                    <a:pt x="2207260" y="2904665"/>
                    <a:pt x="2428240" y="2866138"/>
                  </a:cubicBezTo>
                  <a:cubicBezTo>
                    <a:pt x="2641600" y="2828987"/>
                    <a:pt x="2880360" y="2787708"/>
                    <a:pt x="3055620" y="2746429"/>
                  </a:cubicBezTo>
                  <a:cubicBezTo>
                    <a:pt x="3182620" y="2716158"/>
                    <a:pt x="3272790" y="2694143"/>
                    <a:pt x="3382010" y="2655615"/>
                  </a:cubicBezTo>
                  <a:cubicBezTo>
                    <a:pt x="3496310" y="2615713"/>
                    <a:pt x="3610610" y="2538658"/>
                    <a:pt x="3724910" y="2507011"/>
                  </a:cubicBezTo>
                  <a:cubicBezTo>
                    <a:pt x="3832860" y="2476740"/>
                    <a:pt x="3942080" y="2456100"/>
                    <a:pt x="4048760" y="2462980"/>
                  </a:cubicBezTo>
                  <a:cubicBezTo>
                    <a:pt x="4155440" y="2469860"/>
                    <a:pt x="4263390" y="2511139"/>
                    <a:pt x="4363720" y="2549666"/>
                  </a:cubicBezTo>
                  <a:cubicBezTo>
                    <a:pt x="4462780" y="2586817"/>
                    <a:pt x="4563110" y="2623968"/>
                    <a:pt x="4646930" y="2687263"/>
                  </a:cubicBezTo>
                  <a:cubicBezTo>
                    <a:pt x="4732020" y="2750557"/>
                    <a:pt x="4800600" y="2837243"/>
                    <a:pt x="4869180" y="2928057"/>
                  </a:cubicBezTo>
                  <a:cubicBezTo>
                    <a:pt x="4942840" y="3024375"/>
                    <a:pt x="4983480" y="3168851"/>
                    <a:pt x="5069840" y="3251409"/>
                  </a:cubicBezTo>
                  <a:cubicBezTo>
                    <a:pt x="5153660" y="3332591"/>
                    <a:pt x="5280660" y="3360110"/>
                    <a:pt x="5378450" y="3422029"/>
                  </a:cubicBezTo>
                  <a:cubicBezTo>
                    <a:pt x="5472430" y="3481196"/>
                    <a:pt x="5543550" y="3570633"/>
                    <a:pt x="5646420" y="3611912"/>
                  </a:cubicBezTo>
                  <a:cubicBezTo>
                    <a:pt x="5763260" y="3657319"/>
                    <a:pt x="5923280" y="3631176"/>
                    <a:pt x="6049010" y="3662823"/>
                  </a:cubicBezTo>
                  <a:cubicBezTo>
                    <a:pt x="6167120" y="3693094"/>
                    <a:pt x="6303010" y="3771524"/>
                    <a:pt x="6383020" y="3792164"/>
                  </a:cubicBezTo>
                  <a:cubicBezTo>
                    <a:pt x="6426200" y="3803172"/>
                    <a:pt x="6456680" y="3775652"/>
                    <a:pt x="6487160" y="3804548"/>
                  </a:cubicBezTo>
                  <a:cubicBezTo>
                    <a:pt x="6560820" y="3871970"/>
                    <a:pt x="6711950" y="4334295"/>
                    <a:pt x="6647180" y="4412725"/>
                  </a:cubicBezTo>
                  <a:cubicBezTo>
                    <a:pt x="6588760" y="4481733"/>
                    <a:pt x="6327140" y="4356310"/>
                    <a:pt x="6186170" y="4323287"/>
                  </a:cubicBezTo>
                  <a:cubicBezTo>
                    <a:pt x="6065520" y="4294392"/>
                    <a:pt x="5961380" y="4255865"/>
                    <a:pt x="5853430" y="4229721"/>
                  </a:cubicBezTo>
                  <a:cubicBezTo>
                    <a:pt x="5753100" y="4204954"/>
                    <a:pt x="5657850" y="4198074"/>
                    <a:pt x="5558790" y="4170555"/>
                  </a:cubicBezTo>
                  <a:cubicBezTo>
                    <a:pt x="5454650" y="4141659"/>
                    <a:pt x="5363210" y="4115516"/>
                    <a:pt x="5245100" y="4057725"/>
                  </a:cubicBezTo>
                  <a:cubicBezTo>
                    <a:pt x="5071110" y="3972416"/>
                    <a:pt x="4766310" y="3801795"/>
                    <a:pt x="4632960" y="3666951"/>
                  </a:cubicBezTo>
                  <a:cubicBezTo>
                    <a:pt x="4545330" y="3578889"/>
                    <a:pt x="4530090" y="3479819"/>
                    <a:pt x="4462780" y="3394509"/>
                  </a:cubicBezTo>
                  <a:cubicBezTo>
                    <a:pt x="4392930" y="3305072"/>
                    <a:pt x="4311650" y="3200498"/>
                    <a:pt x="4217670" y="3144084"/>
                  </a:cubicBezTo>
                  <a:cubicBezTo>
                    <a:pt x="4124960" y="3089045"/>
                    <a:pt x="4006850" y="3047766"/>
                    <a:pt x="3905250" y="3058774"/>
                  </a:cubicBezTo>
                  <a:cubicBezTo>
                    <a:pt x="3802380" y="3069782"/>
                    <a:pt x="3708400" y="3171603"/>
                    <a:pt x="3606800" y="3215634"/>
                  </a:cubicBezTo>
                  <a:cubicBezTo>
                    <a:pt x="3505200" y="3259665"/>
                    <a:pt x="3429000" y="3287184"/>
                    <a:pt x="3295650" y="3321583"/>
                  </a:cubicBezTo>
                  <a:cubicBezTo>
                    <a:pt x="3067050" y="3382126"/>
                    <a:pt x="2589530" y="3445420"/>
                    <a:pt x="2345690" y="3497707"/>
                  </a:cubicBezTo>
                  <a:cubicBezTo>
                    <a:pt x="2193290" y="3530731"/>
                    <a:pt x="2092960" y="3573385"/>
                    <a:pt x="1973580" y="3587145"/>
                  </a:cubicBezTo>
                  <a:cubicBezTo>
                    <a:pt x="1864360" y="3599529"/>
                    <a:pt x="1761490" y="3596776"/>
                    <a:pt x="1658620" y="3583017"/>
                  </a:cubicBezTo>
                  <a:cubicBezTo>
                    <a:pt x="1555750" y="3569257"/>
                    <a:pt x="1454150" y="3544490"/>
                    <a:pt x="1356360" y="3508715"/>
                  </a:cubicBezTo>
                  <a:cubicBezTo>
                    <a:pt x="1256030" y="3472939"/>
                    <a:pt x="1151890" y="3427533"/>
                    <a:pt x="1064260" y="3368366"/>
                  </a:cubicBezTo>
                  <a:cubicBezTo>
                    <a:pt x="979170" y="3310576"/>
                    <a:pt x="895350" y="3244529"/>
                    <a:pt x="833120" y="3157843"/>
                  </a:cubicBezTo>
                  <a:cubicBezTo>
                    <a:pt x="767080" y="3067029"/>
                    <a:pt x="735330" y="2961080"/>
                    <a:pt x="681990" y="2831739"/>
                  </a:cubicBezTo>
                  <a:cubicBezTo>
                    <a:pt x="608330" y="2654239"/>
                    <a:pt x="494030" y="2362534"/>
                    <a:pt x="445770" y="2182283"/>
                  </a:cubicBezTo>
                  <a:cubicBezTo>
                    <a:pt x="412750" y="2059822"/>
                    <a:pt x="401320" y="1980016"/>
                    <a:pt x="388620" y="1867186"/>
                  </a:cubicBezTo>
                  <a:cubicBezTo>
                    <a:pt x="373380" y="1740598"/>
                    <a:pt x="363220" y="1591993"/>
                    <a:pt x="365760" y="1461276"/>
                  </a:cubicBezTo>
                  <a:cubicBezTo>
                    <a:pt x="368300" y="1337439"/>
                    <a:pt x="375920" y="1219106"/>
                    <a:pt x="398780" y="1100773"/>
                  </a:cubicBezTo>
                  <a:cubicBezTo>
                    <a:pt x="421640" y="981064"/>
                    <a:pt x="538480" y="820076"/>
                    <a:pt x="501650" y="745774"/>
                  </a:cubicBezTo>
                  <a:cubicBezTo>
                    <a:pt x="466090" y="674223"/>
                    <a:pt x="283210" y="672847"/>
                    <a:pt x="199390" y="652208"/>
                  </a:cubicBezTo>
                  <a:cubicBezTo>
                    <a:pt x="140970" y="637072"/>
                    <a:pt x="76200" y="664592"/>
                    <a:pt x="50800" y="623313"/>
                  </a:cubicBezTo>
                  <a:cubicBezTo>
                    <a:pt x="0" y="540755"/>
                    <a:pt x="179070" y="0"/>
                    <a:pt x="179070" y="0"/>
                  </a:cubicBezTo>
                </a:path>
              </a:pathLst>
            </a:custGeom>
            <a:solidFill>
              <a:srgbClr val="1AC8DB">
                <a:alpha val="49804"/>
              </a:srgbClr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10" id="10"/>
          <p:cNvGrpSpPr/>
          <p:nvPr/>
        </p:nvGrpSpPr>
        <p:grpSpPr>
          <a:xfrm rot="0">
            <a:off x="15371445" y="-279318"/>
            <a:ext cx="3441383" cy="1892617"/>
            <a:chOff x="0" y="0"/>
            <a:chExt cx="4588510" cy="2523490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8890" y="49530"/>
              <a:ext cx="4537710" cy="2426970"/>
            </a:xfrm>
            <a:custGeom>
              <a:avLst/>
              <a:gdLst/>
              <a:ahLst/>
              <a:cxnLst/>
              <a:rect r="r" b="b" t="t" l="l"/>
              <a:pathLst>
                <a:path h="2426970" w="4537710">
                  <a:moveTo>
                    <a:pt x="626110" y="367030"/>
                  </a:moveTo>
                  <a:cubicBezTo>
                    <a:pt x="679450" y="708660"/>
                    <a:pt x="681990" y="871220"/>
                    <a:pt x="750570" y="915670"/>
                  </a:cubicBezTo>
                  <a:cubicBezTo>
                    <a:pt x="820420" y="961390"/>
                    <a:pt x="984250" y="915670"/>
                    <a:pt x="1080770" y="872490"/>
                  </a:cubicBezTo>
                  <a:cubicBezTo>
                    <a:pt x="1174750" y="829310"/>
                    <a:pt x="1231900" y="732790"/>
                    <a:pt x="1323340" y="657860"/>
                  </a:cubicBezTo>
                  <a:cubicBezTo>
                    <a:pt x="1432560" y="567690"/>
                    <a:pt x="1579880" y="458470"/>
                    <a:pt x="1696720" y="374650"/>
                  </a:cubicBezTo>
                  <a:cubicBezTo>
                    <a:pt x="1797050" y="303530"/>
                    <a:pt x="1878330" y="240030"/>
                    <a:pt x="1982470" y="185420"/>
                  </a:cubicBezTo>
                  <a:cubicBezTo>
                    <a:pt x="2095500" y="127000"/>
                    <a:pt x="2230120" y="69850"/>
                    <a:pt x="2354580" y="39370"/>
                  </a:cubicBezTo>
                  <a:cubicBezTo>
                    <a:pt x="2470150" y="10160"/>
                    <a:pt x="2586990" y="0"/>
                    <a:pt x="2702560" y="1270"/>
                  </a:cubicBezTo>
                  <a:cubicBezTo>
                    <a:pt x="2816860" y="2540"/>
                    <a:pt x="2934970" y="26670"/>
                    <a:pt x="3045460" y="49530"/>
                  </a:cubicBezTo>
                  <a:cubicBezTo>
                    <a:pt x="3150870" y="71120"/>
                    <a:pt x="3251200" y="90170"/>
                    <a:pt x="3351530" y="132080"/>
                  </a:cubicBezTo>
                  <a:cubicBezTo>
                    <a:pt x="3459480" y="176530"/>
                    <a:pt x="3572510" y="240030"/>
                    <a:pt x="3669030" y="316230"/>
                  </a:cubicBezTo>
                  <a:cubicBezTo>
                    <a:pt x="3769360" y="394970"/>
                    <a:pt x="3869690" y="504190"/>
                    <a:pt x="3940810" y="601980"/>
                  </a:cubicBezTo>
                  <a:cubicBezTo>
                    <a:pt x="4003040" y="688340"/>
                    <a:pt x="4044950" y="773430"/>
                    <a:pt x="4083050" y="866140"/>
                  </a:cubicBezTo>
                  <a:cubicBezTo>
                    <a:pt x="4121150" y="960120"/>
                    <a:pt x="4141470" y="1061720"/>
                    <a:pt x="4166870" y="1163320"/>
                  </a:cubicBezTo>
                  <a:cubicBezTo>
                    <a:pt x="4193540" y="1270000"/>
                    <a:pt x="4210050" y="1384300"/>
                    <a:pt x="4237990" y="1490980"/>
                  </a:cubicBezTo>
                  <a:cubicBezTo>
                    <a:pt x="4265930" y="1595120"/>
                    <a:pt x="4282440" y="1715770"/>
                    <a:pt x="4335780" y="1798320"/>
                  </a:cubicBezTo>
                  <a:cubicBezTo>
                    <a:pt x="4384040" y="1871980"/>
                    <a:pt x="4522470" y="1896110"/>
                    <a:pt x="4528820" y="1971040"/>
                  </a:cubicBezTo>
                  <a:cubicBezTo>
                    <a:pt x="4537710" y="2082800"/>
                    <a:pt x="4282440" y="2419350"/>
                    <a:pt x="4157980" y="2423160"/>
                  </a:cubicBezTo>
                  <a:cubicBezTo>
                    <a:pt x="4038600" y="2426970"/>
                    <a:pt x="3874770" y="2160270"/>
                    <a:pt x="3796030" y="2026920"/>
                  </a:cubicBezTo>
                  <a:cubicBezTo>
                    <a:pt x="3733800" y="1920240"/>
                    <a:pt x="3716020" y="1809750"/>
                    <a:pt x="3689350" y="1703070"/>
                  </a:cubicBezTo>
                  <a:cubicBezTo>
                    <a:pt x="3663950" y="1602740"/>
                    <a:pt x="3656330" y="1501140"/>
                    <a:pt x="3634740" y="1403350"/>
                  </a:cubicBezTo>
                  <a:cubicBezTo>
                    <a:pt x="3613150" y="1306830"/>
                    <a:pt x="3599180" y="1206500"/>
                    <a:pt x="3558540" y="1116330"/>
                  </a:cubicBezTo>
                  <a:cubicBezTo>
                    <a:pt x="3517900" y="1023620"/>
                    <a:pt x="3462020" y="929640"/>
                    <a:pt x="3388360" y="852170"/>
                  </a:cubicBezTo>
                  <a:cubicBezTo>
                    <a:pt x="3308350" y="768350"/>
                    <a:pt x="3201670" y="681990"/>
                    <a:pt x="3089910" y="637540"/>
                  </a:cubicBezTo>
                  <a:cubicBezTo>
                    <a:pt x="2975610" y="591820"/>
                    <a:pt x="2830830" y="586740"/>
                    <a:pt x="2710180" y="584200"/>
                  </a:cubicBezTo>
                  <a:cubicBezTo>
                    <a:pt x="2602230" y="581660"/>
                    <a:pt x="2513330" y="574040"/>
                    <a:pt x="2400300" y="614680"/>
                  </a:cubicBezTo>
                  <a:cubicBezTo>
                    <a:pt x="2231390" y="675640"/>
                    <a:pt x="2009140" y="868680"/>
                    <a:pt x="1826260" y="1003300"/>
                  </a:cubicBezTo>
                  <a:cubicBezTo>
                    <a:pt x="1651000" y="1132840"/>
                    <a:pt x="1479550" y="1309370"/>
                    <a:pt x="1324610" y="1403350"/>
                  </a:cubicBezTo>
                  <a:cubicBezTo>
                    <a:pt x="1209040" y="1473200"/>
                    <a:pt x="1111250" y="1524000"/>
                    <a:pt x="998220" y="1546860"/>
                  </a:cubicBezTo>
                  <a:cubicBezTo>
                    <a:pt x="885190" y="1569720"/>
                    <a:pt x="755650" y="1573530"/>
                    <a:pt x="643890" y="1539240"/>
                  </a:cubicBezTo>
                  <a:cubicBezTo>
                    <a:pt x="525780" y="1502410"/>
                    <a:pt x="389890" y="1414780"/>
                    <a:pt x="311150" y="1323340"/>
                  </a:cubicBezTo>
                  <a:cubicBezTo>
                    <a:pt x="238760" y="1239520"/>
                    <a:pt x="214630" y="1125220"/>
                    <a:pt x="176530" y="1021080"/>
                  </a:cubicBezTo>
                  <a:cubicBezTo>
                    <a:pt x="137160" y="914400"/>
                    <a:pt x="102870" y="792480"/>
                    <a:pt x="80010" y="689610"/>
                  </a:cubicBezTo>
                  <a:cubicBezTo>
                    <a:pt x="60960" y="601980"/>
                    <a:pt x="0" y="500380"/>
                    <a:pt x="41910" y="444500"/>
                  </a:cubicBezTo>
                  <a:cubicBezTo>
                    <a:pt x="106680" y="358140"/>
                    <a:pt x="626110" y="367030"/>
                    <a:pt x="626110" y="367030"/>
                  </a:cubicBezTo>
                </a:path>
              </a:pathLst>
            </a:custGeom>
            <a:solidFill>
              <a:srgbClr val="4E4E4E">
                <a:alpha val="49804"/>
              </a:srgbClr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12" id="12"/>
          <p:cNvGrpSpPr/>
          <p:nvPr/>
        </p:nvGrpSpPr>
        <p:grpSpPr>
          <a:xfrm rot="0">
            <a:off x="-260159" y="7740032"/>
            <a:ext cx="6357938" cy="3446145"/>
            <a:chOff x="0" y="0"/>
            <a:chExt cx="8477250" cy="4594860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45720" y="39370"/>
              <a:ext cx="8455660" cy="4538980"/>
            </a:xfrm>
            <a:custGeom>
              <a:avLst/>
              <a:gdLst/>
              <a:ahLst/>
              <a:cxnLst/>
              <a:rect r="r" b="b" t="t" l="l"/>
              <a:pathLst>
                <a:path h="4538980" w="8455660">
                  <a:moveTo>
                    <a:pt x="328930" y="687070"/>
                  </a:moveTo>
                  <a:cubicBezTo>
                    <a:pt x="200660" y="674370"/>
                    <a:pt x="182880" y="668020"/>
                    <a:pt x="160020" y="654050"/>
                  </a:cubicBezTo>
                  <a:cubicBezTo>
                    <a:pt x="127000" y="633730"/>
                    <a:pt x="77470" y="591820"/>
                    <a:pt x="54610" y="561340"/>
                  </a:cubicBezTo>
                  <a:cubicBezTo>
                    <a:pt x="38100" y="539750"/>
                    <a:pt x="30480" y="524510"/>
                    <a:pt x="22860" y="499110"/>
                  </a:cubicBezTo>
                  <a:cubicBezTo>
                    <a:pt x="11430" y="462280"/>
                    <a:pt x="0" y="405130"/>
                    <a:pt x="5080" y="360680"/>
                  </a:cubicBezTo>
                  <a:cubicBezTo>
                    <a:pt x="10160" y="316230"/>
                    <a:pt x="34290" y="262890"/>
                    <a:pt x="54610" y="229870"/>
                  </a:cubicBezTo>
                  <a:cubicBezTo>
                    <a:pt x="68580" y="207010"/>
                    <a:pt x="80010" y="193040"/>
                    <a:pt x="101600" y="176530"/>
                  </a:cubicBezTo>
                  <a:cubicBezTo>
                    <a:pt x="132080" y="152400"/>
                    <a:pt x="170180" y="132080"/>
                    <a:pt x="226060" y="111760"/>
                  </a:cubicBezTo>
                  <a:cubicBezTo>
                    <a:pt x="322580" y="74930"/>
                    <a:pt x="508000" y="0"/>
                    <a:pt x="645160" y="11430"/>
                  </a:cubicBezTo>
                  <a:cubicBezTo>
                    <a:pt x="786130" y="24130"/>
                    <a:pt x="967740" y="104140"/>
                    <a:pt x="1061720" y="190500"/>
                  </a:cubicBezTo>
                  <a:cubicBezTo>
                    <a:pt x="1137920" y="260350"/>
                    <a:pt x="1169670" y="347980"/>
                    <a:pt x="1203960" y="450850"/>
                  </a:cubicBezTo>
                  <a:cubicBezTo>
                    <a:pt x="1245870" y="580390"/>
                    <a:pt x="1254760" y="764540"/>
                    <a:pt x="1266190" y="913130"/>
                  </a:cubicBezTo>
                  <a:cubicBezTo>
                    <a:pt x="1276350" y="1051560"/>
                    <a:pt x="1264920" y="1178560"/>
                    <a:pt x="1273810" y="1316990"/>
                  </a:cubicBezTo>
                  <a:cubicBezTo>
                    <a:pt x="1283970" y="1463040"/>
                    <a:pt x="1297940" y="1621790"/>
                    <a:pt x="1327150" y="1765300"/>
                  </a:cubicBezTo>
                  <a:cubicBezTo>
                    <a:pt x="1355090" y="1902460"/>
                    <a:pt x="1386840" y="2045970"/>
                    <a:pt x="1442720" y="2161540"/>
                  </a:cubicBezTo>
                  <a:cubicBezTo>
                    <a:pt x="1493520" y="2266950"/>
                    <a:pt x="1548130" y="2367280"/>
                    <a:pt x="1638300" y="2437130"/>
                  </a:cubicBezTo>
                  <a:cubicBezTo>
                    <a:pt x="1738630" y="2514600"/>
                    <a:pt x="1898650" y="2561590"/>
                    <a:pt x="2029460" y="2585720"/>
                  </a:cubicBezTo>
                  <a:cubicBezTo>
                    <a:pt x="2151380" y="2608580"/>
                    <a:pt x="2246630" y="2602230"/>
                    <a:pt x="2395220" y="2588260"/>
                  </a:cubicBezTo>
                  <a:cubicBezTo>
                    <a:pt x="2633980" y="2565400"/>
                    <a:pt x="3067050" y="2437130"/>
                    <a:pt x="3318510" y="2400300"/>
                  </a:cubicBezTo>
                  <a:cubicBezTo>
                    <a:pt x="3491230" y="2374900"/>
                    <a:pt x="3614420" y="2360930"/>
                    <a:pt x="3756660" y="2360930"/>
                  </a:cubicBezTo>
                  <a:cubicBezTo>
                    <a:pt x="3891280" y="2360930"/>
                    <a:pt x="4024630" y="2368550"/>
                    <a:pt x="4150360" y="2399030"/>
                  </a:cubicBezTo>
                  <a:cubicBezTo>
                    <a:pt x="4273550" y="2428240"/>
                    <a:pt x="4398010" y="2489200"/>
                    <a:pt x="4504690" y="2538730"/>
                  </a:cubicBezTo>
                  <a:cubicBezTo>
                    <a:pt x="4598670" y="2583180"/>
                    <a:pt x="4674870" y="2626360"/>
                    <a:pt x="4761230" y="2678430"/>
                  </a:cubicBezTo>
                  <a:cubicBezTo>
                    <a:pt x="4855210" y="2734310"/>
                    <a:pt x="4927600" y="2794000"/>
                    <a:pt x="5046980" y="2865120"/>
                  </a:cubicBezTo>
                  <a:cubicBezTo>
                    <a:pt x="5236210" y="2976880"/>
                    <a:pt x="5605780" y="3166110"/>
                    <a:pt x="5801360" y="3263900"/>
                  </a:cubicBezTo>
                  <a:cubicBezTo>
                    <a:pt x="5923280" y="3324860"/>
                    <a:pt x="5995670" y="3360420"/>
                    <a:pt x="6099810" y="3406140"/>
                  </a:cubicBezTo>
                  <a:cubicBezTo>
                    <a:pt x="6209030" y="3454400"/>
                    <a:pt x="6297930" y="3496310"/>
                    <a:pt x="6441440" y="3545840"/>
                  </a:cubicBezTo>
                  <a:cubicBezTo>
                    <a:pt x="6677660" y="3627120"/>
                    <a:pt x="7090410" y="3750310"/>
                    <a:pt x="7391400" y="3815080"/>
                  </a:cubicBezTo>
                  <a:cubicBezTo>
                    <a:pt x="7658100" y="3872230"/>
                    <a:pt x="7976870" y="3919220"/>
                    <a:pt x="8155940" y="3929380"/>
                  </a:cubicBezTo>
                  <a:cubicBezTo>
                    <a:pt x="8252460" y="3934460"/>
                    <a:pt x="8335010" y="3876040"/>
                    <a:pt x="8380730" y="3920490"/>
                  </a:cubicBezTo>
                  <a:cubicBezTo>
                    <a:pt x="8455660" y="3991610"/>
                    <a:pt x="8446770" y="4438650"/>
                    <a:pt x="8380730" y="4504690"/>
                  </a:cubicBezTo>
                  <a:cubicBezTo>
                    <a:pt x="8346440" y="4538980"/>
                    <a:pt x="8294370" y="4508500"/>
                    <a:pt x="8225790" y="4504690"/>
                  </a:cubicBezTo>
                  <a:cubicBezTo>
                    <a:pt x="8084820" y="4497070"/>
                    <a:pt x="7760970" y="4460240"/>
                    <a:pt x="7584440" y="4436110"/>
                  </a:cubicBezTo>
                  <a:cubicBezTo>
                    <a:pt x="7458710" y="4419600"/>
                    <a:pt x="7399020" y="4414520"/>
                    <a:pt x="7263130" y="4384040"/>
                  </a:cubicBezTo>
                  <a:cubicBezTo>
                    <a:pt x="7018020" y="4329430"/>
                    <a:pt x="6499860" y="4184650"/>
                    <a:pt x="6245860" y="4097020"/>
                  </a:cubicBezTo>
                  <a:cubicBezTo>
                    <a:pt x="6088380" y="4043680"/>
                    <a:pt x="6024880" y="4014470"/>
                    <a:pt x="5872480" y="3944620"/>
                  </a:cubicBezTo>
                  <a:cubicBezTo>
                    <a:pt x="5617210" y="3827780"/>
                    <a:pt x="5100320" y="3569970"/>
                    <a:pt x="4866640" y="3436620"/>
                  </a:cubicBezTo>
                  <a:cubicBezTo>
                    <a:pt x="4735830" y="3361690"/>
                    <a:pt x="4672330" y="3308350"/>
                    <a:pt x="4569460" y="3246120"/>
                  </a:cubicBezTo>
                  <a:cubicBezTo>
                    <a:pt x="4460240" y="3180080"/>
                    <a:pt x="4338320" y="3102610"/>
                    <a:pt x="4227830" y="3053080"/>
                  </a:cubicBezTo>
                  <a:cubicBezTo>
                    <a:pt x="4132580" y="3009900"/>
                    <a:pt x="4051300" y="2974340"/>
                    <a:pt x="3952240" y="2956560"/>
                  </a:cubicBezTo>
                  <a:cubicBezTo>
                    <a:pt x="3845560" y="2937510"/>
                    <a:pt x="3750310" y="2940050"/>
                    <a:pt x="3608070" y="2952750"/>
                  </a:cubicBezTo>
                  <a:cubicBezTo>
                    <a:pt x="3373120" y="2974340"/>
                    <a:pt x="2948940" y="3093720"/>
                    <a:pt x="2682240" y="3131820"/>
                  </a:cubicBezTo>
                  <a:cubicBezTo>
                    <a:pt x="2480310" y="3159760"/>
                    <a:pt x="2324100" y="3186430"/>
                    <a:pt x="2148840" y="3180080"/>
                  </a:cubicBezTo>
                  <a:cubicBezTo>
                    <a:pt x="1978660" y="3173730"/>
                    <a:pt x="1785620" y="3139440"/>
                    <a:pt x="1647190" y="3094990"/>
                  </a:cubicBezTo>
                  <a:cubicBezTo>
                    <a:pt x="1541780" y="3060700"/>
                    <a:pt x="1469390" y="3028950"/>
                    <a:pt x="1380490" y="2964180"/>
                  </a:cubicBezTo>
                  <a:cubicBezTo>
                    <a:pt x="1266190" y="2881630"/>
                    <a:pt x="1132840" y="2748280"/>
                    <a:pt x="1040130" y="2614930"/>
                  </a:cubicBezTo>
                  <a:cubicBezTo>
                    <a:pt x="944880" y="2477770"/>
                    <a:pt x="869950" y="2288540"/>
                    <a:pt x="821690" y="2150110"/>
                  </a:cubicBezTo>
                  <a:cubicBezTo>
                    <a:pt x="784860" y="2044700"/>
                    <a:pt x="772160" y="1973580"/>
                    <a:pt x="751840" y="1861820"/>
                  </a:cubicBezTo>
                  <a:cubicBezTo>
                    <a:pt x="725170" y="1710690"/>
                    <a:pt x="701040" y="1488440"/>
                    <a:pt x="689610" y="1324610"/>
                  </a:cubicBezTo>
                  <a:cubicBezTo>
                    <a:pt x="680720" y="1187450"/>
                    <a:pt x="698500" y="1069340"/>
                    <a:pt x="683260" y="947420"/>
                  </a:cubicBezTo>
                  <a:cubicBezTo>
                    <a:pt x="669290" y="829310"/>
                    <a:pt x="674370" y="643890"/>
                    <a:pt x="605790" y="603250"/>
                  </a:cubicBezTo>
                  <a:cubicBezTo>
                    <a:pt x="541020" y="563880"/>
                    <a:pt x="378460" y="685800"/>
                    <a:pt x="295910" y="687070"/>
                  </a:cubicBezTo>
                  <a:cubicBezTo>
                    <a:pt x="241300" y="688340"/>
                    <a:pt x="200660" y="674370"/>
                    <a:pt x="160020" y="654050"/>
                  </a:cubicBezTo>
                  <a:cubicBezTo>
                    <a:pt x="119380" y="632460"/>
                    <a:pt x="80010" y="598170"/>
                    <a:pt x="54610" y="561340"/>
                  </a:cubicBezTo>
                  <a:cubicBezTo>
                    <a:pt x="29210" y="524510"/>
                    <a:pt x="10160" y="474980"/>
                    <a:pt x="5080" y="430530"/>
                  </a:cubicBezTo>
                  <a:cubicBezTo>
                    <a:pt x="0" y="386080"/>
                    <a:pt x="6350" y="334010"/>
                    <a:pt x="22860" y="292100"/>
                  </a:cubicBezTo>
                  <a:cubicBezTo>
                    <a:pt x="39370" y="250190"/>
                    <a:pt x="67310" y="207010"/>
                    <a:pt x="101600" y="176530"/>
                  </a:cubicBezTo>
                  <a:cubicBezTo>
                    <a:pt x="135890" y="146050"/>
                    <a:pt x="185420" y="124460"/>
                    <a:pt x="226060" y="111760"/>
                  </a:cubicBezTo>
                  <a:cubicBezTo>
                    <a:pt x="261620" y="100330"/>
                    <a:pt x="304800" y="76200"/>
                    <a:pt x="328930" y="97790"/>
                  </a:cubicBezTo>
                  <a:cubicBezTo>
                    <a:pt x="386080" y="148590"/>
                    <a:pt x="328930" y="687070"/>
                    <a:pt x="328930" y="687070"/>
                  </a:cubicBezTo>
                </a:path>
              </a:pathLst>
            </a:custGeom>
            <a:solidFill>
              <a:srgbClr val="1DAB9D">
                <a:alpha val="49804"/>
              </a:srgbClr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14" id="14"/>
          <p:cNvGrpSpPr/>
          <p:nvPr/>
        </p:nvGrpSpPr>
        <p:grpSpPr>
          <a:xfrm rot="0">
            <a:off x="-260159" y="8010297"/>
            <a:ext cx="4396740" cy="2905615"/>
            <a:chOff x="0" y="0"/>
            <a:chExt cx="5862320" cy="3874153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49530" y="49102"/>
              <a:ext cx="5800090" cy="3805410"/>
            </a:xfrm>
            <a:custGeom>
              <a:avLst/>
              <a:gdLst/>
              <a:ahLst/>
              <a:cxnLst/>
              <a:rect r="r" b="b" t="t" l="l"/>
              <a:pathLst>
                <a:path h="3805410" w="5800090">
                  <a:moveTo>
                    <a:pt x="425450" y="0"/>
                  </a:moveTo>
                  <a:cubicBezTo>
                    <a:pt x="600710" y="130121"/>
                    <a:pt x="701040" y="209911"/>
                    <a:pt x="745490" y="294612"/>
                  </a:cubicBezTo>
                  <a:cubicBezTo>
                    <a:pt x="789940" y="380541"/>
                    <a:pt x="803910" y="488566"/>
                    <a:pt x="803910" y="592908"/>
                  </a:cubicBezTo>
                  <a:cubicBezTo>
                    <a:pt x="803910" y="708297"/>
                    <a:pt x="764540" y="818777"/>
                    <a:pt x="731520" y="957490"/>
                  </a:cubicBezTo>
                  <a:cubicBezTo>
                    <a:pt x="687070" y="1145306"/>
                    <a:pt x="534670" y="1447284"/>
                    <a:pt x="551180" y="1614231"/>
                  </a:cubicBezTo>
                  <a:cubicBezTo>
                    <a:pt x="561340" y="1722255"/>
                    <a:pt x="631190" y="1787315"/>
                    <a:pt x="678180" y="1872016"/>
                  </a:cubicBezTo>
                  <a:cubicBezTo>
                    <a:pt x="726440" y="1959173"/>
                    <a:pt x="774700" y="2043874"/>
                    <a:pt x="839470" y="2131030"/>
                  </a:cubicBezTo>
                  <a:cubicBezTo>
                    <a:pt x="914400" y="2231689"/>
                    <a:pt x="1018540" y="2344624"/>
                    <a:pt x="1112520" y="2436690"/>
                  </a:cubicBezTo>
                  <a:cubicBezTo>
                    <a:pt x="1200150" y="2521391"/>
                    <a:pt x="1280160" y="2625733"/>
                    <a:pt x="1381760" y="2663787"/>
                  </a:cubicBezTo>
                  <a:cubicBezTo>
                    <a:pt x="1478280" y="2700614"/>
                    <a:pt x="1576070" y="2678518"/>
                    <a:pt x="1701800" y="2672380"/>
                  </a:cubicBezTo>
                  <a:cubicBezTo>
                    <a:pt x="1885950" y="2663787"/>
                    <a:pt x="2131060" y="2615913"/>
                    <a:pt x="2376170" y="2591362"/>
                  </a:cubicBezTo>
                  <a:cubicBezTo>
                    <a:pt x="2669540" y="2561900"/>
                    <a:pt x="3061970" y="2548397"/>
                    <a:pt x="3343910" y="2510343"/>
                  </a:cubicBezTo>
                  <a:cubicBezTo>
                    <a:pt x="3564890" y="2480882"/>
                    <a:pt x="3766820" y="2423187"/>
                    <a:pt x="3933190" y="2399864"/>
                  </a:cubicBezTo>
                  <a:cubicBezTo>
                    <a:pt x="4053840" y="2382678"/>
                    <a:pt x="4145280" y="2366720"/>
                    <a:pt x="4248150" y="2370402"/>
                  </a:cubicBezTo>
                  <a:cubicBezTo>
                    <a:pt x="4348480" y="2374085"/>
                    <a:pt x="4448810" y="2390043"/>
                    <a:pt x="4545330" y="2417049"/>
                  </a:cubicBezTo>
                  <a:cubicBezTo>
                    <a:pt x="4645660" y="2445283"/>
                    <a:pt x="4747260" y="2483337"/>
                    <a:pt x="4839970" y="2539804"/>
                  </a:cubicBezTo>
                  <a:cubicBezTo>
                    <a:pt x="4939030" y="2599955"/>
                    <a:pt x="5035550" y="2690793"/>
                    <a:pt x="5115560" y="2773039"/>
                  </a:cubicBezTo>
                  <a:cubicBezTo>
                    <a:pt x="5189220" y="2849148"/>
                    <a:pt x="5219700" y="2939986"/>
                    <a:pt x="5307330" y="3014867"/>
                  </a:cubicBezTo>
                  <a:cubicBezTo>
                    <a:pt x="5420360" y="3111844"/>
                    <a:pt x="5726430" y="3154808"/>
                    <a:pt x="5761990" y="3276335"/>
                  </a:cubicBezTo>
                  <a:cubicBezTo>
                    <a:pt x="5800090" y="3404001"/>
                    <a:pt x="5612130" y="3740350"/>
                    <a:pt x="5492750" y="3775949"/>
                  </a:cubicBezTo>
                  <a:cubicBezTo>
                    <a:pt x="5392420" y="3805410"/>
                    <a:pt x="5240020" y="3665469"/>
                    <a:pt x="5128260" y="3586906"/>
                  </a:cubicBezTo>
                  <a:cubicBezTo>
                    <a:pt x="5013960" y="3505888"/>
                    <a:pt x="4908550" y="3391725"/>
                    <a:pt x="4817110" y="3295976"/>
                  </a:cubicBezTo>
                  <a:cubicBezTo>
                    <a:pt x="4737100" y="3212503"/>
                    <a:pt x="4695190" y="3108161"/>
                    <a:pt x="4607560" y="3048011"/>
                  </a:cubicBezTo>
                  <a:cubicBezTo>
                    <a:pt x="4517390" y="2986633"/>
                    <a:pt x="4390390" y="2949807"/>
                    <a:pt x="4281170" y="2935076"/>
                  </a:cubicBezTo>
                  <a:cubicBezTo>
                    <a:pt x="4177030" y="2921573"/>
                    <a:pt x="4071620" y="2944896"/>
                    <a:pt x="3967480" y="2957172"/>
                  </a:cubicBezTo>
                  <a:cubicBezTo>
                    <a:pt x="3863340" y="2970675"/>
                    <a:pt x="3765550" y="2997681"/>
                    <a:pt x="3656330" y="3012412"/>
                  </a:cubicBezTo>
                  <a:cubicBezTo>
                    <a:pt x="3538220" y="3028370"/>
                    <a:pt x="3402330" y="3032053"/>
                    <a:pt x="3282950" y="3048011"/>
                  </a:cubicBezTo>
                  <a:cubicBezTo>
                    <a:pt x="3173730" y="3062741"/>
                    <a:pt x="3092450" y="3083610"/>
                    <a:pt x="2969260" y="3099568"/>
                  </a:cubicBezTo>
                  <a:cubicBezTo>
                    <a:pt x="2792730" y="3121664"/>
                    <a:pt x="2542540" y="3132712"/>
                    <a:pt x="2325370" y="3154808"/>
                  </a:cubicBezTo>
                  <a:cubicBezTo>
                    <a:pt x="2103120" y="3178131"/>
                    <a:pt x="1832610" y="3237054"/>
                    <a:pt x="1653540" y="3237054"/>
                  </a:cubicBezTo>
                  <a:cubicBezTo>
                    <a:pt x="1534160" y="3237054"/>
                    <a:pt x="1452880" y="3224778"/>
                    <a:pt x="1355090" y="3201455"/>
                  </a:cubicBezTo>
                  <a:cubicBezTo>
                    <a:pt x="1257300" y="3178131"/>
                    <a:pt x="1159510" y="3146215"/>
                    <a:pt x="1068070" y="3099568"/>
                  </a:cubicBezTo>
                  <a:cubicBezTo>
                    <a:pt x="971550" y="3050466"/>
                    <a:pt x="872490" y="2979268"/>
                    <a:pt x="792480" y="2906842"/>
                  </a:cubicBezTo>
                  <a:cubicBezTo>
                    <a:pt x="717550" y="2838099"/>
                    <a:pt x="668020" y="2753398"/>
                    <a:pt x="599440" y="2679745"/>
                  </a:cubicBezTo>
                  <a:cubicBezTo>
                    <a:pt x="528320" y="2604865"/>
                    <a:pt x="438150" y="2544715"/>
                    <a:pt x="372110" y="2463696"/>
                  </a:cubicBezTo>
                  <a:cubicBezTo>
                    <a:pt x="303530" y="2378995"/>
                    <a:pt x="245110" y="2280791"/>
                    <a:pt x="195580" y="2180132"/>
                  </a:cubicBezTo>
                  <a:cubicBezTo>
                    <a:pt x="143510" y="2074562"/>
                    <a:pt x="101600" y="1954262"/>
                    <a:pt x="68580" y="1842555"/>
                  </a:cubicBezTo>
                  <a:cubicBezTo>
                    <a:pt x="38100" y="1736986"/>
                    <a:pt x="2540" y="1635099"/>
                    <a:pt x="1270" y="1528302"/>
                  </a:cubicBezTo>
                  <a:cubicBezTo>
                    <a:pt x="0" y="1416595"/>
                    <a:pt x="35560" y="1290157"/>
                    <a:pt x="64770" y="1183360"/>
                  </a:cubicBezTo>
                  <a:cubicBezTo>
                    <a:pt x="91440" y="1086383"/>
                    <a:pt x="143510" y="1012730"/>
                    <a:pt x="166370" y="913299"/>
                  </a:cubicBezTo>
                  <a:cubicBezTo>
                    <a:pt x="191770" y="800364"/>
                    <a:pt x="237490" y="611321"/>
                    <a:pt x="200660" y="538895"/>
                  </a:cubicBezTo>
                  <a:cubicBezTo>
                    <a:pt x="179070" y="494703"/>
                    <a:pt x="90170" y="505751"/>
                    <a:pt x="82550" y="464015"/>
                  </a:cubicBezTo>
                  <a:cubicBezTo>
                    <a:pt x="66040" y="379314"/>
                    <a:pt x="425450" y="0"/>
                    <a:pt x="425450" y="0"/>
                  </a:cubicBezTo>
                </a:path>
              </a:pathLst>
            </a:custGeom>
            <a:solidFill>
              <a:srgbClr val="4E4E4E">
                <a:alpha val="49804"/>
              </a:srgbClr>
            </a:solidFill>
            <a:ln cap="sq">
              <a:noFill/>
              <a:prstDash val="solid"/>
              <a:miter/>
            </a:ln>
          </p:spPr>
        </p:sp>
      </p:grpSp>
      <p:sp>
        <p:nvSpPr>
          <p:cNvPr name="Freeform 16" id="16"/>
          <p:cNvSpPr/>
          <p:nvPr/>
        </p:nvSpPr>
        <p:spPr>
          <a:xfrm flipH="false" flipV="false" rot="0">
            <a:off x="621497" y="666990"/>
            <a:ext cx="4567916" cy="7787640"/>
          </a:xfrm>
          <a:custGeom>
            <a:avLst/>
            <a:gdLst/>
            <a:ahLst/>
            <a:cxnLst/>
            <a:rect r="r" b="b" t="t" l="l"/>
            <a:pathLst>
              <a:path h="7787640" w="4567916">
                <a:moveTo>
                  <a:pt x="0" y="0"/>
                </a:moveTo>
                <a:lnTo>
                  <a:pt x="4567916" y="0"/>
                </a:lnTo>
                <a:lnTo>
                  <a:pt x="4567916" y="7787640"/>
                </a:lnTo>
                <a:lnTo>
                  <a:pt x="0" y="778764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14233" r="0" b="-16113"/>
            </a:stretch>
          </a:blipFill>
          <a:ln w="38100" cap="sq">
            <a:solidFill>
              <a:srgbClr val="000000"/>
            </a:solidFill>
            <a:prstDash val="solid"/>
            <a:miter/>
          </a:ln>
        </p:spPr>
      </p:sp>
      <p:sp>
        <p:nvSpPr>
          <p:cNvPr name="Freeform 17" id="17"/>
          <p:cNvSpPr/>
          <p:nvPr/>
        </p:nvSpPr>
        <p:spPr>
          <a:xfrm flipH="false" flipV="false" rot="0">
            <a:off x="2918810" y="1613299"/>
            <a:ext cx="4133816" cy="7307285"/>
          </a:xfrm>
          <a:custGeom>
            <a:avLst/>
            <a:gdLst/>
            <a:ahLst/>
            <a:cxnLst/>
            <a:rect r="r" b="b" t="t" l="l"/>
            <a:pathLst>
              <a:path h="7307285" w="4133816">
                <a:moveTo>
                  <a:pt x="0" y="0"/>
                </a:moveTo>
                <a:lnTo>
                  <a:pt x="4133816" y="0"/>
                </a:lnTo>
                <a:lnTo>
                  <a:pt x="4133816" y="7307285"/>
                </a:lnTo>
                <a:lnTo>
                  <a:pt x="0" y="730728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-7208" r="0" b="-18505"/>
            </a:stretch>
          </a:blipFill>
          <a:ln w="38100" cap="sq">
            <a:solidFill>
              <a:srgbClr val="000000"/>
            </a:solidFill>
            <a:prstDash val="solid"/>
            <a:miter/>
          </a:ln>
        </p:spPr>
      </p:sp>
      <p:sp>
        <p:nvSpPr>
          <p:cNvPr name="Freeform 18" id="18"/>
          <p:cNvSpPr/>
          <p:nvPr/>
        </p:nvSpPr>
        <p:spPr>
          <a:xfrm flipH="false" flipV="false" rot="0">
            <a:off x="4689639" y="2267360"/>
            <a:ext cx="4273506" cy="7657930"/>
          </a:xfrm>
          <a:custGeom>
            <a:avLst/>
            <a:gdLst/>
            <a:ahLst/>
            <a:cxnLst/>
            <a:rect r="r" b="b" t="t" l="l"/>
            <a:pathLst>
              <a:path h="7657930" w="4273506">
                <a:moveTo>
                  <a:pt x="0" y="0"/>
                </a:moveTo>
                <a:lnTo>
                  <a:pt x="4273506" y="0"/>
                </a:lnTo>
                <a:lnTo>
                  <a:pt x="4273506" y="7657930"/>
                </a:lnTo>
                <a:lnTo>
                  <a:pt x="0" y="765793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-5756" r="0" b="-18254"/>
            </a:stretch>
          </a:blipFill>
          <a:ln w="38100" cap="sq">
            <a:solidFill>
              <a:srgbClr val="000000"/>
            </a:solidFill>
            <a:prstDash val="solid"/>
            <a:miter/>
          </a:ln>
        </p:spPr>
      </p:sp>
    </p:spTree>
  </p:cSld>
  <p:clrMapOvr>
    <a:masterClrMapping/>
  </p:clrMapOvr>
</p:sld>
</file>

<file path=ppt/slides/slide2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9000"/>
            </a:blip>
            <a:stretch>
              <a:fillRect l="0" t="-31168" r="0" b="-46609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028700" y="1028700"/>
            <a:ext cx="6796236" cy="6796236"/>
          </a:xfrm>
          <a:custGeom>
            <a:avLst/>
            <a:gdLst/>
            <a:ahLst/>
            <a:cxnLst/>
            <a:rect r="r" b="b" t="t" l="l"/>
            <a:pathLst>
              <a:path h="6796236" w="6796236">
                <a:moveTo>
                  <a:pt x="0" y="0"/>
                </a:moveTo>
                <a:lnTo>
                  <a:pt x="6796236" y="0"/>
                </a:lnTo>
                <a:lnTo>
                  <a:pt x="6796236" y="6796236"/>
                </a:lnTo>
                <a:lnTo>
                  <a:pt x="0" y="679623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14352270" y="-56198"/>
            <a:ext cx="4164330" cy="3105150"/>
            <a:chOff x="0" y="0"/>
            <a:chExt cx="5552440" cy="414020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25400" y="-31750"/>
              <a:ext cx="5488940" cy="4138930"/>
            </a:xfrm>
            <a:custGeom>
              <a:avLst/>
              <a:gdLst/>
              <a:ahLst/>
              <a:cxnLst/>
              <a:rect r="r" b="b" t="t" l="l"/>
              <a:pathLst>
                <a:path h="4138930" w="5488940">
                  <a:moveTo>
                    <a:pt x="683260" y="158750"/>
                  </a:moveTo>
                  <a:cubicBezTo>
                    <a:pt x="608330" y="787400"/>
                    <a:pt x="590550" y="889000"/>
                    <a:pt x="608330" y="995680"/>
                  </a:cubicBezTo>
                  <a:cubicBezTo>
                    <a:pt x="626110" y="1101090"/>
                    <a:pt x="652780" y="1202690"/>
                    <a:pt x="721360" y="1303020"/>
                  </a:cubicBezTo>
                  <a:cubicBezTo>
                    <a:pt x="815340" y="1440180"/>
                    <a:pt x="1018540" y="1620520"/>
                    <a:pt x="1179830" y="1703070"/>
                  </a:cubicBezTo>
                  <a:cubicBezTo>
                    <a:pt x="1315720" y="1772920"/>
                    <a:pt x="1465580" y="1795780"/>
                    <a:pt x="1606550" y="1802130"/>
                  </a:cubicBezTo>
                  <a:cubicBezTo>
                    <a:pt x="1744980" y="1808480"/>
                    <a:pt x="1849120" y="1778000"/>
                    <a:pt x="2018030" y="1743710"/>
                  </a:cubicBezTo>
                  <a:cubicBezTo>
                    <a:pt x="2298700" y="1686560"/>
                    <a:pt x="2848610" y="1512570"/>
                    <a:pt x="3121660" y="1447800"/>
                  </a:cubicBezTo>
                  <a:cubicBezTo>
                    <a:pt x="3280410" y="1410970"/>
                    <a:pt x="3378200" y="1388110"/>
                    <a:pt x="3500120" y="1370330"/>
                  </a:cubicBezTo>
                  <a:cubicBezTo>
                    <a:pt x="3613150" y="1353820"/>
                    <a:pt x="3716020" y="1338580"/>
                    <a:pt x="3831590" y="1343660"/>
                  </a:cubicBezTo>
                  <a:cubicBezTo>
                    <a:pt x="3958590" y="1350010"/>
                    <a:pt x="4099560" y="1361440"/>
                    <a:pt x="4230370" y="1413510"/>
                  </a:cubicBezTo>
                  <a:cubicBezTo>
                    <a:pt x="4380230" y="1473200"/>
                    <a:pt x="4558030" y="1600200"/>
                    <a:pt x="4671060" y="1705610"/>
                  </a:cubicBezTo>
                  <a:cubicBezTo>
                    <a:pt x="4761230" y="1789430"/>
                    <a:pt x="4814570" y="1875790"/>
                    <a:pt x="4874260" y="1972310"/>
                  </a:cubicBezTo>
                  <a:cubicBezTo>
                    <a:pt x="4935220" y="2071370"/>
                    <a:pt x="4979670" y="2165350"/>
                    <a:pt x="5030470" y="2292350"/>
                  </a:cubicBezTo>
                  <a:cubicBezTo>
                    <a:pt x="5100320" y="2465070"/>
                    <a:pt x="5173980" y="2708910"/>
                    <a:pt x="5234940" y="2924810"/>
                  </a:cubicBezTo>
                  <a:cubicBezTo>
                    <a:pt x="5297170" y="3145790"/>
                    <a:pt x="5342890" y="3455670"/>
                    <a:pt x="5396230" y="3601720"/>
                  </a:cubicBezTo>
                  <a:cubicBezTo>
                    <a:pt x="5422900" y="3676650"/>
                    <a:pt x="5488940" y="3704590"/>
                    <a:pt x="5476240" y="3763010"/>
                  </a:cubicBezTo>
                  <a:cubicBezTo>
                    <a:pt x="5452110" y="3868420"/>
                    <a:pt x="5118100" y="4138930"/>
                    <a:pt x="5015230" y="4121150"/>
                  </a:cubicBezTo>
                  <a:cubicBezTo>
                    <a:pt x="4947920" y="4109720"/>
                    <a:pt x="4917440" y="3989070"/>
                    <a:pt x="4880610" y="3911600"/>
                  </a:cubicBezTo>
                  <a:cubicBezTo>
                    <a:pt x="4841240" y="3826510"/>
                    <a:pt x="4817110" y="3727450"/>
                    <a:pt x="4792980" y="3628390"/>
                  </a:cubicBezTo>
                  <a:cubicBezTo>
                    <a:pt x="4767580" y="3524250"/>
                    <a:pt x="4761230" y="3426460"/>
                    <a:pt x="4730750" y="3300730"/>
                  </a:cubicBezTo>
                  <a:cubicBezTo>
                    <a:pt x="4687570" y="3125470"/>
                    <a:pt x="4608830" y="2858770"/>
                    <a:pt x="4545330" y="2678430"/>
                  </a:cubicBezTo>
                  <a:cubicBezTo>
                    <a:pt x="4494530" y="2536190"/>
                    <a:pt x="4452620" y="2411730"/>
                    <a:pt x="4390390" y="2301240"/>
                  </a:cubicBezTo>
                  <a:cubicBezTo>
                    <a:pt x="4334510" y="2203450"/>
                    <a:pt x="4281170" y="2105660"/>
                    <a:pt x="4196080" y="2043430"/>
                  </a:cubicBezTo>
                  <a:cubicBezTo>
                    <a:pt x="4105910" y="1977390"/>
                    <a:pt x="3971290" y="1938020"/>
                    <a:pt x="3853180" y="1926590"/>
                  </a:cubicBezTo>
                  <a:cubicBezTo>
                    <a:pt x="3732530" y="1913890"/>
                    <a:pt x="3623310" y="1946910"/>
                    <a:pt x="3477260" y="1974850"/>
                  </a:cubicBezTo>
                  <a:cubicBezTo>
                    <a:pt x="3263900" y="2015490"/>
                    <a:pt x="2967990" y="2106930"/>
                    <a:pt x="2703830" y="2170430"/>
                  </a:cubicBezTo>
                  <a:cubicBezTo>
                    <a:pt x="2426970" y="2236470"/>
                    <a:pt x="2066290" y="2332990"/>
                    <a:pt x="1851660" y="2363470"/>
                  </a:cubicBezTo>
                  <a:cubicBezTo>
                    <a:pt x="1723390" y="2381250"/>
                    <a:pt x="1643380" y="2386330"/>
                    <a:pt x="1539240" y="2382520"/>
                  </a:cubicBezTo>
                  <a:cubicBezTo>
                    <a:pt x="1432560" y="2377440"/>
                    <a:pt x="1324610" y="2363470"/>
                    <a:pt x="1216660" y="2335530"/>
                  </a:cubicBezTo>
                  <a:cubicBezTo>
                    <a:pt x="1102360" y="2305050"/>
                    <a:pt x="994410" y="2265680"/>
                    <a:pt x="873760" y="2200910"/>
                  </a:cubicBezTo>
                  <a:cubicBezTo>
                    <a:pt x="717550" y="2117090"/>
                    <a:pt x="488950" y="1983740"/>
                    <a:pt x="368300" y="1849120"/>
                  </a:cubicBezTo>
                  <a:cubicBezTo>
                    <a:pt x="267970" y="1738630"/>
                    <a:pt x="220980" y="1615440"/>
                    <a:pt x="165100" y="1480820"/>
                  </a:cubicBezTo>
                  <a:cubicBezTo>
                    <a:pt x="104140" y="1332230"/>
                    <a:pt x="44450" y="1144270"/>
                    <a:pt x="25400" y="988060"/>
                  </a:cubicBezTo>
                  <a:cubicBezTo>
                    <a:pt x="8890" y="849630"/>
                    <a:pt x="27940" y="731520"/>
                    <a:pt x="38100" y="591820"/>
                  </a:cubicBezTo>
                  <a:cubicBezTo>
                    <a:pt x="49530" y="433070"/>
                    <a:pt x="0" y="158750"/>
                    <a:pt x="97790" y="82550"/>
                  </a:cubicBezTo>
                  <a:cubicBezTo>
                    <a:pt x="203200" y="0"/>
                    <a:pt x="683260" y="158750"/>
                    <a:pt x="683260" y="158750"/>
                  </a:cubicBezTo>
                </a:path>
              </a:pathLst>
            </a:custGeom>
            <a:solidFill>
              <a:srgbClr val="1DAB9D">
                <a:alpha val="49804"/>
              </a:srgbClr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6" id="6"/>
          <p:cNvGrpSpPr/>
          <p:nvPr/>
        </p:nvGrpSpPr>
        <p:grpSpPr>
          <a:xfrm rot="0">
            <a:off x="93345" y="7140893"/>
            <a:ext cx="6357938" cy="3446145"/>
            <a:chOff x="0" y="0"/>
            <a:chExt cx="8477250" cy="459486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45720" y="39370"/>
              <a:ext cx="8455660" cy="4538980"/>
            </a:xfrm>
            <a:custGeom>
              <a:avLst/>
              <a:gdLst/>
              <a:ahLst/>
              <a:cxnLst/>
              <a:rect r="r" b="b" t="t" l="l"/>
              <a:pathLst>
                <a:path h="4538980" w="8455660">
                  <a:moveTo>
                    <a:pt x="328930" y="687070"/>
                  </a:moveTo>
                  <a:cubicBezTo>
                    <a:pt x="200660" y="674370"/>
                    <a:pt x="182880" y="668020"/>
                    <a:pt x="160020" y="654050"/>
                  </a:cubicBezTo>
                  <a:cubicBezTo>
                    <a:pt x="127000" y="633730"/>
                    <a:pt x="77470" y="591820"/>
                    <a:pt x="54610" y="561340"/>
                  </a:cubicBezTo>
                  <a:cubicBezTo>
                    <a:pt x="38100" y="539750"/>
                    <a:pt x="30480" y="524510"/>
                    <a:pt x="22860" y="499110"/>
                  </a:cubicBezTo>
                  <a:cubicBezTo>
                    <a:pt x="11430" y="462280"/>
                    <a:pt x="0" y="405130"/>
                    <a:pt x="5080" y="360680"/>
                  </a:cubicBezTo>
                  <a:cubicBezTo>
                    <a:pt x="10160" y="316230"/>
                    <a:pt x="34290" y="262890"/>
                    <a:pt x="54610" y="229870"/>
                  </a:cubicBezTo>
                  <a:cubicBezTo>
                    <a:pt x="68580" y="207010"/>
                    <a:pt x="80010" y="193040"/>
                    <a:pt x="101600" y="176530"/>
                  </a:cubicBezTo>
                  <a:cubicBezTo>
                    <a:pt x="132080" y="152400"/>
                    <a:pt x="170180" y="132080"/>
                    <a:pt x="226060" y="111760"/>
                  </a:cubicBezTo>
                  <a:cubicBezTo>
                    <a:pt x="322580" y="74930"/>
                    <a:pt x="508000" y="0"/>
                    <a:pt x="645160" y="11430"/>
                  </a:cubicBezTo>
                  <a:cubicBezTo>
                    <a:pt x="786130" y="24130"/>
                    <a:pt x="967740" y="104140"/>
                    <a:pt x="1061720" y="190500"/>
                  </a:cubicBezTo>
                  <a:cubicBezTo>
                    <a:pt x="1137920" y="260350"/>
                    <a:pt x="1169670" y="347980"/>
                    <a:pt x="1203960" y="450850"/>
                  </a:cubicBezTo>
                  <a:cubicBezTo>
                    <a:pt x="1245870" y="580390"/>
                    <a:pt x="1254760" y="764540"/>
                    <a:pt x="1266190" y="913130"/>
                  </a:cubicBezTo>
                  <a:cubicBezTo>
                    <a:pt x="1276350" y="1051560"/>
                    <a:pt x="1264920" y="1178560"/>
                    <a:pt x="1273810" y="1316990"/>
                  </a:cubicBezTo>
                  <a:cubicBezTo>
                    <a:pt x="1283970" y="1463040"/>
                    <a:pt x="1297940" y="1621790"/>
                    <a:pt x="1327150" y="1765300"/>
                  </a:cubicBezTo>
                  <a:cubicBezTo>
                    <a:pt x="1355090" y="1902460"/>
                    <a:pt x="1386840" y="2045970"/>
                    <a:pt x="1442720" y="2161540"/>
                  </a:cubicBezTo>
                  <a:cubicBezTo>
                    <a:pt x="1493520" y="2266950"/>
                    <a:pt x="1548130" y="2367280"/>
                    <a:pt x="1638300" y="2437130"/>
                  </a:cubicBezTo>
                  <a:cubicBezTo>
                    <a:pt x="1738630" y="2514600"/>
                    <a:pt x="1898650" y="2561590"/>
                    <a:pt x="2029460" y="2585720"/>
                  </a:cubicBezTo>
                  <a:cubicBezTo>
                    <a:pt x="2151380" y="2608580"/>
                    <a:pt x="2246630" y="2602230"/>
                    <a:pt x="2395220" y="2588260"/>
                  </a:cubicBezTo>
                  <a:cubicBezTo>
                    <a:pt x="2633980" y="2565400"/>
                    <a:pt x="3067050" y="2437130"/>
                    <a:pt x="3318510" y="2400300"/>
                  </a:cubicBezTo>
                  <a:cubicBezTo>
                    <a:pt x="3491230" y="2374900"/>
                    <a:pt x="3614420" y="2360930"/>
                    <a:pt x="3756660" y="2360930"/>
                  </a:cubicBezTo>
                  <a:cubicBezTo>
                    <a:pt x="3891280" y="2360930"/>
                    <a:pt x="4024630" y="2368550"/>
                    <a:pt x="4150360" y="2399030"/>
                  </a:cubicBezTo>
                  <a:cubicBezTo>
                    <a:pt x="4273550" y="2428240"/>
                    <a:pt x="4398010" y="2489200"/>
                    <a:pt x="4504690" y="2538730"/>
                  </a:cubicBezTo>
                  <a:cubicBezTo>
                    <a:pt x="4598670" y="2583180"/>
                    <a:pt x="4674870" y="2626360"/>
                    <a:pt x="4761230" y="2678430"/>
                  </a:cubicBezTo>
                  <a:cubicBezTo>
                    <a:pt x="4855210" y="2734310"/>
                    <a:pt x="4927600" y="2794000"/>
                    <a:pt x="5046980" y="2865120"/>
                  </a:cubicBezTo>
                  <a:cubicBezTo>
                    <a:pt x="5236210" y="2976880"/>
                    <a:pt x="5605780" y="3166110"/>
                    <a:pt x="5801360" y="3263900"/>
                  </a:cubicBezTo>
                  <a:cubicBezTo>
                    <a:pt x="5923280" y="3324860"/>
                    <a:pt x="5995670" y="3360420"/>
                    <a:pt x="6099810" y="3406140"/>
                  </a:cubicBezTo>
                  <a:cubicBezTo>
                    <a:pt x="6209030" y="3454400"/>
                    <a:pt x="6297930" y="3496310"/>
                    <a:pt x="6441440" y="3545840"/>
                  </a:cubicBezTo>
                  <a:cubicBezTo>
                    <a:pt x="6677660" y="3627120"/>
                    <a:pt x="7090410" y="3750310"/>
                    <a:pt x="7391400" y="3815080"/>
                  </a:cubicBezTo>
                  <a:cubicBezTo>
                    <a:pt x="7658100" y="3872230"/>
                    <a:pt x="7976870" y="3919220"/>
                    <a:pt x="8155940" y="3929380"/>
                  </a:cubicBezTo>
                  <a:cubicBezTo>
                    <a:pt x="8252460" y="3934460"/>
                    <a:pt x="8335010" y="3876040"/>
                    <a:pt x="8380730" y="3920490"/>
                  </a:cubicBezTo>
                  <a:cubicBezTo>
                    <a:pt x="8455660" y="3991610"/>
                    <a:pt x="8446770" y="4438650"/>
                    <a:pt x="8380730" y="4504690"/>
                  </a:cubicBezTo>
                  <a:cubicBezTo>
                    <a:pt x="8346440" y="4538980"/>
                    <a:pt x="8294370" y="4508500"/>
                    <a:pt x="8225790" y="4504690"/>
                  </a:cubicBezTo>
                  <a:cubicBezTo>
                    <a:pt x="8084820" y="4497070"/>
                    <a:pt x="7760970" y="4460240"/>
                    <a:pt x="7584440" y="4436110"/>
                  </a:cubicBezTo>
                  <a:cubicBezTo>
                    <a:pt x="7458710" y="4419600"/>
                    <a:pt x="7399020" y="4414520"/>
                    <a:pt x="7263130" y="4384040"/>
                  </a:cubicBezTo>
                  <a:cubicBezTo>
                    <a:pt x="7018020" y="4329430"/>
                    <a:pt x="6499860" y="4184650"/>
                    <a:pt x="6245860" y="4097020"/>
                  </a:cubicBezTo>
                  <a:cubicBezTo>
                    <a:pt x="6088380" y="4043680"/>
                    <a:pt x="6024880" y="4014470"/>
                    <a:pt x="5872480" y="3944620"/>
                  </a:cubicBezTo>
                  <a:cubicBezTo>
                    <a:pt x="5617210" y="3827780"/>
                    <a:pt x="5100320" y="3569970"/>
                    <a:pt x="4866640" y="3436620"/>
                  </a:cubicBezTo>
                  <a:cubicBezTo>
                    <a:pt x="4735830" y="3361690"/>
                    <a:pt x="4672330" y="3308350"/>
                    <a:pt x="4569460" y="3246120"/>
                  </a:cubicBezTo>
                  <a:cubicBezTo>
                    <a:pt x="4460240" y="3180080"/>
                    <a:pt x="4338320" y="3102610"/>
                    <a:pt x="4227830" y="3053080"/>
                  </a:cubicBezTo>
                  <a:cubicBezTo>
                    <a:pt x="4132580" y="3009900"/>
                    <a:pt x="4051300" y="2974340"/>
                    <a:pt x="3952240" y="2956560"/>
                  </a:cubicBezTo>
                  <a:cubicBezTo>
                    <a:pt x="3845560" y="2937510"/>
                    <a:pt x="3750310" y="2940050"/>
                    <a:pt x="3608070" y="2952750"/>
                  </a:cubicBezTo>
                  <a:cubicBezTo>
                    <a:pt x="3373120" y="2974340"/>
                    <a:pt x="2948940" y="3093720"/>
                    <a:pt x="2682240" y="3131820"/>
                  </a:cubicBezTo>
                  <a:cubicBezTo>
                    <a:pt x="2480310" y="3159760"/>
                    <a:pt x="2324100" y="3186430"/>
                    <a:pt x="2148840" y="3180080"/>
                  </a:cubicBezTo>
                  <a:cubicBezTo>
                    <a:pt x="1978660" y="3173730"/>
                    <a:pt x="1785620" y="3139440"/>
                    <a:pt x="1647190" y="3094990"/>
                  </a:cubicBezTo>
                  <a:cubicBezTo>
                    <a:pt x="1541780" y="3060700"/>
                    <a:pt x="1469390" y="3028950"/>
                    <a:pt x="1380490" y="2964180"/>
                  </a:cubicBezTo>
                  <a:cubicBezTo>
                    <a:pt x="1266190" y="2881630"/>
                    <a:pt x="1132840" y="2748280"/>
                    <a:pt x="1040130" y="2614930"/>
                  </a:cubicBezTo>
                  <a:cubicBezTo>
                    <a:pt x="944880" y="2477770"/>
                    <a:pt x="869950" y="2288540"/>
                    <a:pt x="821690" y="2150110"/>
                  </a:cubicBezTo>
                  <a:cubicBezTo>
                    <a:pt x="784860" y="2044700"/>
                    <a:pt x="772160" y="1973580"/>
                    <a:pt x="751840" y="1861820"/>
                  </a:cubicBezTo>
                  <a:cubicBezTo>
                    <a:pt x="725170" y="1710690"/>
                    <a:pt x="701040" y="1488440"/>
                    <a:pt x="689610" y="1324610"/>
                  </a:cubicBezTo>
                  <a:cubicBezTo>
                    <a:pt x="680720" y="1187450"/>
                    <a:pt x="698500" y="1069340"/>
                    <a:pt x="683260" y="947420"/>
                  </a:cubicBezTo>
                  <a:cubicBezTo>
                    <a:pt x="669290" y="829310"/>
                    <a:pt x="674370" y="643890"/>
                    <a:pt x="605790" y="603250"/>
                  </a:cubicBezTo>
                  <a:cubicBezTo>
                    <a:pt x="541020" y="563880"/>
                    <a:pt x="378460" y="685800"/>
                    <a:pt x="295910" y="687070"/>
                  </a:cubicBezTo>
                  <a:cubicBezTo>
                    <a:pt x="241300" y="688340"/>
                    <a:pt x="200660" y="674370"/>
                    <a:pt x="160020" y="654050"/>
                  </a:cubicBezTo>
                  <a:cubicBezTo>
                    <a:pt x="119380" y="632460"/>
                    <a:pt x="80010" y="598170"/>
                    <a:pt x="54610" y="561340"/>
                  </a:cubicBezTo>
                  <a:cubicBezTo>
                    <a:pt x="29210" y="524510"/>
                    <a:pt x="10160" y="474980"/>
                    <a:pt x="5080" y="430530"/>
                  </a:cubicBezTo>
                  <a:cubicBezTo>
                    <a:pt x="0" y="386080"/>
                    <a:pt x="6350" y="334010"/>
                    <a:pt x="22860" y="292100"/>
                  </a:cubicBezTo>
                  <a:cubicBezTo>
                    <a:pt x="39370" y="250190"/>
                    <a:pt x="67310" y="207010"/>
                    <a:pt x="101600" y="176530"/>
                  </a:cubicBezTo>
                  <a:cubicBezTo>
                    <a:pt x="135890" y="146050"/>
                    <a:pt x="185420" y="124460"/>
                    <a:pt x="226060" y="111760"/>
                  </a:cubicBezTo>
                  <a:cubicBezTo>
                    <a:pt x="261620" y="100330"/>
                    <a:pt x="304800" y="76200"/>
                    <a:pt x="328930" y="97790"/>
                  </a:cubicBezTo>
                  <a:cubicBezTo>
                    <a:pt x="386080" y="148590"/>
                    <a:pt x="328930" y="687070"/>
                    <a:pt x="328930" y="687070"/>
                  </a:cubicBezTo>
                </a:path>
              </a:pathLst>
            </a:custGeom>
            <a:solidFill>
              <a:srgbClr val="1DAB9D">
                <a:alpha val="49804"/>
              </a:srgbClr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8" id="8"/>
          <p:cNvGrpSpPr/>
          <p:nvPr/>
        </p:nvGrpSpPr>
        <p:grpSpPr>
          <a:xfrm rot="0">
            <a:off x="14789468" y="121920"/>
            <a:ext cx="4023360" cy="2697480"/>
            <a:chOff x="0" y="0"/>
            <a:chExt cx="5364480" cy="3596640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-59690" y="-52070"/>
              <a:ext cx="5440680" cy="3681730"/>
            </a:xfrm>
            <a:custGeom>
              <a:avLst/>
              <a:gdLst/>
              <a:ahLst/>
              <a:cxnLst/>
              <a:rect r="r" b="b" t="t" l="l"/>
              <a:pathLst>
                <a:path h="3681730" w="5440680">
                  <a:moveTo>
                    <a:pt x="701040" y="102870"/>
                  </a:moveTo>
                  <a:cubicBezTo>
                    <a:pt x="739140" y="858520"/>
                    <a:pt x="891540" y="934720"/>
                    <a:pt x="1004570" y="1014730"/>
                  </a:cubicBezTo>
                  <a:cubicBezTo>
                    <a:pt x="1111250" y="1090930"/>
                    <a:pt x="1221740" y="1165860"/>
                    <a:pt x="1338580" y="1202690"/>
                  </a:cubicBezTo>
                  <a:cubicBezTo>
                    <a:pt x="1451610" y="1238250"/>
                    <a:pt x="1582420" y="1245870"/>
                    <a:pt x="1692910" y="1235710"/>
                  </a:cubicBezTo>
                  <a:cubicBezTo>
                    <a:pt x="1794510" y="1226820"/>
                    <a:pt x="1851660" y="1201420"/>
                    <a:pt x="1979930" y="1156970"/>
                  </a:cubicBezTo>
                  <a:cubicBezTo>
                    <a:pt x="2259330" y="1059180"/>
                    <a:pt x="2994660" y="684530"/>
                    <a:pt x="3280410" y="603250"/>
                  </a:cubicBezTo>
                  <a:cubicBezTo>
                    <a:pt x="3413760" y="565150"/>
                    <a:pt x="3478530" y="551180"/>
                    <a:pt x="3582670" y="556260"/>
                  </a:cubicBezTo>
                  <a:cubicBezTo>
                    <a:pt x="3694430" y="561340"/>
                    <a:pt x="3820160" y="596900"/>
                    <a:pt x="3928110" y="643890"/>
                  </a:cubicBezTo>
                  <a:cubicBezTo>
                    <a:pt x="4038600" y="692150"/>
                    <a:pt x="4147820" y="773430"/>
                    <a:pt x="4237990" y="845820"/>
                  </a:cubicBezTo>
                  <a:cubicBezTo>
                    <a:pt x="4318000" y="910590"/>
                    <a:pt x="4381500" y="977900"/>
                    <a:pt x="4447540" y="1051560"/>
                  </a:cubicBezTo>
                  <a:cubicBezTo>
                    <a:pt x="4516120" y="1127760"/>
                    <a:pt x="4580890" y="1210310"/>
                    <a:pt x="4643120" y="1297940"/>
                  </a:cubicBezTo>
                  <a:cubicBezTo>
                    <a:pt x="4709160" y="1390650"/>
                    <a:pt x="4782820" y="1490980"/>
                    <a:pt x="4831080" y="1596390"/>
                  </a:cubicBezTo>
                  <a:cubicBezTo>
                    <a:pt x="4879340" y="1699260"/>
                    <a:pt x="4907280" y="1816100"/>
                    <a:pt x="4935220" y="1922780"/>
                  </a:cubicBezTo>
                  <a:cubicBezTo>
                    <a:pt x="4960620" y="2021840"/>
                    <a:pt x="4968240" y="2114550"/>
                    <a:pt x="4994910" y="2213610"/>
                  </a:cubicBezTo>
                  <a:cubicBezTo>
                    <a:pt x="5022850" y="2320290"/>
                    <a:pt x="5063490" y="2435860"/>
                    <a:pt x="5101590" y="2540000"/>
                  </a:cubicBezTo>
                  <a:cubicBezTo>
                    <a:pt x="5137150" y="2636520"/>
                    <a:pt x="5177790" y="2716530"/>
                    <a:pt x="5213350" y="2815590"/>
                  </a:cubicBezTo>
                  <a:cubicBezTo>
                    <a:pt x="5252720" y="2926080"/>
                    <a:pt x="5298440" y="3048000"/>
                    <a:pt x="5325110" y="3173730"/>
                  </a:cubicBezTo>
                  <a:cubicBezTo>
                    <a:pt x="5353050" y="3308350"/>
                    <a:pt x="5440680" y="3526790"/>
                    <a:pt x="5373370" y="3597910"/>
                  </a:cubicBezTo>
                  <a:cubicBezTo>
                    <a:pt x="5293360" y="3681730"/>
                    <a:pt x="4859020" y="3634740"/>
                    <a:pt x="4790440" y="3562350"/>
                  </a:cubicBezTo>
                  <a:cubicBezTo>
                    <a:pt x="4753610" y="3524250"/>
                    <a:pt x="4795520" y="3459480"/>
                    <a:pt x="4786630" y="3395980"/>
                  </a:cubicBezTo>
                  <a:cubicBezTo>
                    <a:pt x="4773930" y="3308350"/>
                    <a:pt x="4744720" y="3208020"/>
                    <a:pt x="4705350" y="3084830"/>
                  </a:cubicBezTo>
                  <a:cubicBezTo>
                    <a:pt x="4645660" y="2899410"/>
                    <a:pt x="4498340" y="2594610"/>
                    <a:pt x="4441190" y="2396490"/>
                  </a:cubicBezTo>
                  <a:cubicBezTo>
                    <a:pt x="4399280" y="2252980"/>
                    <a:pt x="4404360" y="2134870"/>
                    <a:pt x="4363720" y="2014220"/>
                  </a:cubicBezTo>
                  <a:cubicBezTo>
                    <a:pt x="4324350" y="1896110"/>
                    <a:pt x="4265930" y="1781810"/>
                    <a:pt x="4201160" y="1680210"/>
                  </a:cubicBezTo>
                  <a:cubicBezTo>
                    <a:pt x="4137660" y="1581150"/>
                    <a:pt x="4057650" y="1490980"/>
                    <a:pt x="3980180" y="1409700"/>
                  </a:cubicBezTo>
                  <a:cubicBezTo>
                    <a:pt x="3907790" y="1333500"/>
                    <a:pt x="3837940" y="1247140"/>
                    <a:pt x="3750310" y="1205230"/>
                  </a:cubicBezTo>
                  <a:cubicBezTo>
                    <a:pt x="3663950" y="1163320"/>
                    <a:pt x="3581400" y="1141730"/>
                    <a:pt x="3456940" y="1156970"/>
                  </a:cubicBezTo>
                  <a:cubicBezTo>
                    <a:pt x="3216910" y="1187450"/>
                    <a:pt x="2679700" y="1502410"/>
                    <a:pt x="2439670" y="1601470"/>
                  </a:cubicBezTo>
                  <a:cubicBezTo>
                    <a:pt x="2308860" y="1654810"/>
                    <a:pt x="2235200" y="1686560"/>
                    <a:pt x="2134870" y="1719580"/>
                  </a:cubicBezTo>
                  <a:cubicBezTo>
                    <a:pt x="2038350" y="1751330"/>
                    <a:pt x="1949450" y="1783080"/>
                    <a:pt x="1847850" y="1799590"/>
                  </a:cubicBezTo>
                  <a:cubicBezTo>
                    <a:pt x="1738630" y="1817370"/>
                    <a:pt x="1612900" y="1823720"/>
                    <a:pt x="1502410" y="1818640"/>
                  </a:cubicBezTo>
                  <a:cubicBezTo>
                    <a:pt x="1400810" y="1813560"/>
                    <a:pt x="1309370" y="1804670"/>
                    <a:pt x="1210310" y="1776730"/>
                  </a:cubicBezTo>
                  <a:cubicBezTo>
                    <a:pt x="1099820" y="1744980"/>
                    <a:pt x="981710" y="1691640"/>
                    <a:pt x="875030" y="1629410"/>
                  </a:cubicBezTo>
                  <a:cubicBezTo>
                    <a:pt x="765810" y="1565910"/>
                    <a:pt x="670560" y="1503680"/>
                    <a:pt x="566420" y="1400810"/>
                  </a:cubicBezTo>
                  <a:cubicBezTo>
                    <a:pt x="424180" y="1258570"/>
                    <a:pt x="210820" y="1038860"/>
                    <a:pt x="134620" y="821690"/>
                  </a:cubicBezTo>
                  <a:cubicBezTo>
                    <a:pt x="58420" y="605790"/>
                    <a:pt x="0" y="217170"/>
                    <a:pt x="110490" y="102870"/>
                  </a:cubicBezTo>
                  <a:cubicBezTo>
                    <a:pt x="210820" y="0"/>
                    <a:pt x="701040" y="102870"/>
                    <a:pt x="701040" y="102870"/>
                  </a:cubicBezTo>
                </a:path>
              </a:pathLst>
            </a:custGeom>
            <a:solidFill>
              <a:srgbClr val="1AC8DB">
                <a:alpha val="49804"/>
              </a:srgbClr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10" id="10"/>
          <p:cNvGrpSpPr/>
          <p:nvPr/>
        </p:nvGrpSpPr>
        <p:grpSpPr>
          <a:xfrm rot="0">
            <a:off x="95250" y="7557135"/>
            <a:ext cx="5023485" cy="3130867"/>
            <a:chOff x="0" y="0"/>
            <a:chExt cx="6697980" cy="4174490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50800"/>
              <a:ext cx="6711950" cy="4137660"/>
            </a:xfrm>
            <a:custGeom>
              <a:avLst/>
              <a:gdLst/>
              <a:ahLst/>
              <a:cxnLst/>
              <a:rect r="r" b="b" t="t" l="l"/>
              <a:pathLst>
                <a:path h="4137660" w="6711950">
                  <a:moveTo>
                    <a:pt x="179070" y="0"/>
                  </a:moveTo>
                  <a:cubicBezTo>
                    <a:pt x="426720" y="58420"/>
                    <a:pt x="613410" y="90170"/>
                    <a:pt x="722630" y="161290"/>
                  </a:cubicBezTo>
                  <a:cubicBezTo>
                    <a:pt x="824230" y="227330"/>
                    <a:pt x="919480" y="327660"/>
                    <a:pt x="966470" y="434340"/>
                  </a:cubicBezTo>
                  <a:cubicBezTo>
                    <a:pt x="1014730" y="542290"/>
                    <a:pt x="1007110" y="683260"/>
                    <a:pt x="1005840" y="808990"/>
                  </a:cubicBezTo>
                  <a:cubicBezTo>
                    <a:pt x="1004570" y="937260"/>
                    <a:pt x="967740" y="1074420"/>
                    <a:pt x="958850" y="1195070"/>
                  </a:cubicBezTo>
                  <a:cubicBezTo>
                    <a:pt x="949960" y="1301750"/>
                    <a:pt x="946150" y="1398270"/>
                    <a:pt x="948690" y="1498600"/>
                  </a:cubicBezTo>
                  <a:cubicBezTo>
                    <a:pt x="951230" y="1597660"/>
                    <a:pt x="947420" y="1681480"/>
                    <a:pt x="974090" y="1795780"/>
                  </a:cubicBezTo>
                  <a:cubicBezTo>
                    <a:pt x="1013460" y="1965960"/>
                    <a:pt x="1132840" y="2247900"/>
                    <a:pt x="1215390" y="2405380"/>
                  </a:cubicBezTo>
                  <a:cubicBezTo>
                    <a:pt x="1271270" y="2513330"/>
                    <a:pt x="1304290" y="2607310"/>
                    <a:pt x="1386840" y="2664460"/>
                  </a:cubicBezTo>
                  <a:cubicBezTo>
                    <a:pt x="1477010" y="2726690"/>
                    <a:pt x="1610360" y="2738120"/>
                    <a:pt x="1751330" y="2743200"/>
                  </a:cubicBezTo>
                  <a:cubicBezTo>
                    <a:pt x="1941830" y="2749550"/>
                    <a:pt x="2207260" y="2680970"/>
                    <a:pt x="2428240" y="2645410"/>
                  </a:cubicBezTo>
                  <a:cubicBezTo>
                    <a:pt x="2641600" y="2611120"/>
                    <a:pt x="2880360" y="2573020"/>
                    <a:pt x="3055620" y="2534920"/>
                  </a:cubicBezTo>
                  <a:cubicBezTo>
                    <a:pt x="3182620" y="2506980"/>
                    <a:pt x="3272790" y="2486660"/>
                    <a:pt x="3382010" y="2451100"/>
                  </a:cubicBezTo>
                  <a:cubicBezTo>
                    <a:pt x="3496310" y="2414270"/>
                    <a:pt x="3610610" y="2343150"/>
                    <a:pt x="3724910" y="2313940"/>
                  </a:cubicBezTo>
                  <a:cubicBezTo>
                    <a:pt x="3832860" y="2286000"/>
                    <a:pt x="3942080" y="2266950"/>
                    <a:pt x="4048760" y="2273300"/>
                  </a:cubicBezTo>
                  <a:cubicBezTo>
                    <a:pt x="4155440" y="2279650"/>
                    <a:pt x="4263390" y="2317750"/>
                    <a:pt x="4363720" y="2353310"/>
                  </a:cubicBezTo>
                  <a:cubicBezTo>
                    <a:pt x="4462780" y="2387600"/>
                    <a:pt x="4563110" y="2421890"/>
                    <a:pt x="4646930" y="2480310"/>
                  </a:cubicBezTo>
                  <a:cubicBezTo>
                    <a:pt x="4732020" y="2538730"/>
                    <a:pt x="4800600" y="2618740"/>
                    <a:pt x="4869180" y="2702560"/>
                  </a:cubicBezTo>
                  <a:cubicBezTo>
                    <a:pt x="4942840" y="2791460"/>
                    <a:pt x="4983480" y="2924810"/>
                    <a:pt x="5069840" y="3001010"/>
                  </a:cubicBezTo>
                  <a:cubicBezTo>
                    <a:pt x="5153660" y="3075940"/>
                    <a:pt x="5280660" y="3101340"/>
                    <a:pt x="5378450" y="3158490"/>
                  </a:cubicBezTo>
                  <a:cubicBezTo>
                    <a:pt x="5472430" y="3213100"/>
                    <a:pt x="5543550" y="3295650"/>
                    <a:pt x="5646420" y="3333750"/>
                  </a:cubicBezTo>
                  <a:cubicBezTo>
                    <a:pt x="5763260" y="3375660"/>
                    <a:pt x="5923280" y="3351530"/>
                    <a:pt x="6049010" y="3380740"/>
                  </a:cubicBezTo>
                  <a:cubicBezTo>
                    <a:pt x="6167120" y="3408680"/>
                    <a:pt x="6303010" y="3481070"/>
                    <a:pt x="6383020" y="3500120"/>
                  </a:cubicBezTo>
                  <a:cubicBezTo>
                    <a:pt x="6426200" y="3510280"/>
                    <a:pt x="6456680" y="3484880"/>
                    <a:pt x="6487160" y="3511550"/>
                  </a:cubicBezTo>
                  <a:cubicBezTo>
                    <a:pt x="6560820" y="3573780"/>
                    <a:pt x="6711950" y="4000500"/>
                    <a:pt x="6647180" y="4072890"/>
                  </a:cubicBezTo>
                  <a:cubicBezTo>
                    <a:pt x="6588760" y="4137660"/>
                    <a:pt x="6327140" y="4020820"/>
                    <a:pt x="6186170" y="3990340"/>
                  </a:cubicBezTo>
                  <a:cubicBezTo>
                    <a:pt x="6065520" y="3963670"/>
                    <a:pt x="5961380" y="3928110"/>
                    <a:pt x="5853430" y="3903980"/>
                  </a:cubicBezTo>
                  <a:cubicBezTo>
                    <a:pt x="5753100" y="3881120"/>
                    <a:pt x="5657850" y="3874770"/>
                    <a:pt x="5558790" y="3849370"/>
                  </a:cubicBezTo>
                  <a:cubicBezTo>
                    <a:pt x="5454650" y="3822700"/>
                    <a:pt x="5363210" y="3798570"/>
                    <a:pt x="5245100" y="3745230"/>
                  </a:cubicBezTo>
                  <a:cubicBezTo>
                    <a:pt x="5071110" y="3666490"/>
                    <a:pt x="4766310" y="3509010"/>
                    <a:pt x="4632960" y="3384550"/>
                  </a:cubicBezTo>
                  <a:cubicBezTo>
                    <a:pt x="4545330" y="3303270"/>
                    <a:pt x="4530090" y="3211830"/>
                    <a:pt x="4462780" y="3133090"/>
                  </a:cubicBezTo>
                  <a:cubicBezTo>
                    <a:pt x="4392930" y="3050540"/>
                    <a:pt x="4311650" y="2954020"/>
                    <a:pt x="4217670" y="2901950"/>
                  </a:cubicBezTo>
                  <a:cubicBezTo>
                    <a:pt x="4124960" y="2851150"/>
                    <a:pt x="4006850" y="2813050"/>
                    <a:pt x="3905250" y="2823210"/>
                  </a:cubicBezTo>
                  <a:cubicBezTo>
                    <a:pt x="3802380" y="2833370"/>
                    <a:pt x="3708400" y="2927350"/>
                    <a:pt x="3606800" y="2967990"/>
                  </a:cubicBezTo>
                  <a:cubicBezTo>
                    <a:pt x="3505200" y="3008630"/>
                    <a:pt x="3429000" y="3034030"/>
                    <a:pt x="3295650" y="3065780"/>
                  </a:cubicBezTo>
                  <a:cubicBezTo>
                    <a:pt x="3067050" y="3121660"/>
                    <a:pt x="2589530" y="3180080"/>
                    <a:pt x="2345690" y="3228340"/>
                  </a:cubicBezTo>
                  <a:cubicBezTo>
                    <a:pt x="2193290" y="3258820"/>
                    <a:pt x="2092960" y="3298190"/>
                    <a:pt x="1973580" y="3310890"/>
                  </a:cubicBezTo>
                  <a:cubicBezTo>
                    <a:pt x="1864360" y="3322320"/>
                    <a:pt x="1761490" y="3319780"/>
                    <a:pt x="1658620" y="3307080"/>
                  </a:cubicBezTo>
                  <a:cubicBezTo>
                    <a:pt x="1555750" y="3294380"/>
                    <a:pt x="1454150" y="3271520"/>
                    <a:pt x="1356360" y="3238500"/>
                  </a:cubicBezTo>
                  <a:cubicBezTo>
                    <a:pt x="1256030" y="3205480"/>
                    <a:pt x="1151890" y="3163570"/>
                    <a:pt x="1064260" y="3108960"/>
                  </a:cubicBezTo>
                  <a:cubicBezTo>
                    <a:pt x="979170" y="3055620"/>
                    <a:pt x="895350" y="2994660"/>
                    <a:pt x="833120" y="2914650"/>
                  </a:cubicBezTo>
                  <a:cubicBezTo>
                    <a:pt x="767080" y="2830830"/>
                    <a:pt x="735330" y="2733040"/>
                    <a:pt x="681990" y="2613660"/>
                  </a:cubicBezTo>
                  <a:cubicBezTo>
                    <a:pt x="608330" y="2449830"/>
                    <a:pt x="494030" y="2180590"/>
                    <a:pt x="445770" y="2014220"/>
                  </a:cubicBezTo>
                  <a:cubicBezTo>
                    <a:pt x="412750" y="1901190"/>
                    <a:pt x="401320" y="1827530"/>
                    <a:pt x="388620" y="1723390"/>
                  </a:cubicBezTo>
                  <a:cubicBezTo>
                    <a:pt x="373380" y="1606550"/>
                    <a:pt x="363220" y="1469390"/>
                    <a:pt x="365760" y="1348740"/>
                  </a:cubicBezTo>
                  <a:cubicBezTo>
                    <a:pt x="368300" y="1234440"/>
                    <a:pt x="375920" y="1125220"/>
                    <a:pt x="398780" y="1016000"/>
                  </a:cubicBezTo>
                  <a:cubicBezTo>
                    <a:pt x="421640" y="905510"/>
                    <a:pt x="538480" y="756920"/>
                    <a:pt x="501650" y="688340"/>
                  </a:cubicBezTo>
                  <a:cubicBezTo>
                    <a:pt x="466090" y="622300"/>
                    <a:pt x="283210" y="621030"/>
                    <a:pt x="199390" y="601980"/>
                  </a:cubicBezTo>
                  <a:cubicBezTo>
                    <a:pt x="140970" y="588010"/>
                    <a:pt x="76200" y="613410"/>
                    <a:pt x="50800" y="575310"/>
                  </a:cubicBezTo>
                  <a:cubicBezTo>
                    <a:pt x="0" y="499110"/>
                    <a:pt x="179070" y="0"/>
                    <a:pt x="179070" y="0"/>
                  </a:cubicBezTo>
                </a:path>
              </a:pathLst>
            </a:custGeom>
            <a:solidFill>
              <a:srgbClr val="1AC8DB">
                <a:alpha val="49804"/>
              </a:srgbClr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12" id="12"/>
          <p:cNvGrpSpPr/>
          <p:nvPr/>
        </p:nvGrpSpPr>
        <p:grpSpPr>
          <a:xfrm rot="0">
            <a:off x="0" y="7827645"/>
            <a:ext cx="4396740" cy="3006090"/>
            <a:chOff x="0" y="0"/>
            <a:chExt cx="5862320" cy="4008120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49530" y="50800"/>
              <a:ext cx="5800090" cy="3937000"/>
            </a:xfrm>
            <a:custGeom>
              <a:avLst/>
              <a:gdLst/>
              <a:ahLst/>
              <a:cxnLst/>
              <a:rect r="r" b="b" t="t" l="l"/>
              <a:pathLst>
                <a:path h="3937000" w="5800090">
                  <a:moveTo>
                    <a:pt x="425450" y="0"/>
                  </a:moveTo>
                  <a:cubicBezTo>
                    <a:pt x="600710" y="134620"/>
                    <a:pt x="701040" y="217170"/>
                    <a:pt x="745490" y="304800"/>
                  </a:cubicBezTo>
                  <a:cubicBezTo>
                    <a:pt x="789940" y="393700"/>
                    <a:pt x="803910" y="505460"/>
                    <a:pt x="803910" y="613410"/>
                  </a:cubicBezTo>
                  <a:cubicBezTo>
                    <a:pt x="803910" y="732790"/>
                    <a:pt x="764540" y="847090"/>
                    <a:pt x="731520" y="990600"/>
                  </a:cubicBezTo>
                  <a:cubicBezTo>
                    <a:pt x="687070" y="1184910"/>
                    <a:pt x="534670" y="1497330"/>
                    <a:pt x="551180" y="1670050"/>
                  </a:cubicBezTo>
                  <a:cubicBezTo>
                    <a:pt x="561340" y="1781810"/>
                    <a:pt x="631190" y="1849120"/>
                    <a:pt x="678180" y="1936750"/>
                  </a:cubicBezTo>
                  <a:cubicBezTo>
                    <a:pt x="726440" y="2026920"/>
                    <a:pt x="774700" y="2114550"/>
                    <a:pt x="839470" y="2204720"/>
                  </a:cubicBezTo>
                  <a:cubicBezTo>
                    <a:pt x="914400" y="2308860"/>
                    <a:pt x="1018540" y="2425700"/>
                    <a:pt x="1112520" y="2520950"/>
                  </a:cubicBezTo>
                  <a:cubicBezTo>
                    <a:pt x="1200150" y="2608580"/>
                    <a:pt x="1280160" y="2716530"/>
                    <a:pt x="1381760" y="2755900"/>
                  </a:cubicBezTo>
                  <a:cubicBezTo>
                    <a:pt x="1478280" y="2794000"/>
                    <a:pt x="1576070" y="2771140"/>
                    <a:pt x="1701800" y="2764790"/>
                  </a:cubicBezTo>
                  <a:cubicBezTo>
                    <a:pt x="1885950" y="2755900"/>
                    <a:pt x="2131060" y="2706370"/>
                    <a:pt x="2376170" y="2680970"/>
                  </a:cubicBezTo>
                  <a:cubicBezTo>
                    <a:pt x="2669540" y="2650490"/>
                    <a:pt x="3061970" y="2636520"/>
                    <a:pt x="3343910" y="2597150"/>
                  </a:cubicBezTo>
                  <a:cubicBezTo>
                    <a:pt x="3564890" y="2566670"/>
                    <a:pt x="3766820" y="2506980"/>
                    <a:pt x="3933190" y="2482850"/>
                  </a:cubicBezTo>
                  <a:cubicBezTo>
                    <a:pt x="4053840" y="2465070"/>
                    <a:pt x="4145280" y="2448560"/>
                    <a:pt x="4248150" y="2452370"/>
                  </a:cubicBezTo>
                  <a:cubicBezTo>
                    <a:pt x="4348480" y="2456180"/>
                    <a:pt x="4448810" y="2472690"/>
                    <a:pt x="4545330" y="2500630"/>
                  </a:cubicBezTo>
                  <a:cubicBezTo>
                    <a:pt x="4645660" y="2529840"/>
                    <a:pt x="4747260" y="2569210"/>
                    <a:pt x="4839970" y="2627630"/>
                  </a:cubicBezTo>
                  <a:cubicBezTo>
                    <a:pt x="4939030" y="2689860"/>
                    <a:pt x="5035550" y="2783840"/>
                    <a:pt x="5115560" y="2868930"/>
                  </a:cubicBezTo>
                  <a:cubicBezTo>
                    <a:pt x="5189220" y="2947670"/>
                    <a:pt x="5219700" y="3041650"/>
                    <a:pt x="5307330" y="3119120"/>
                  </a:cubicBezTo>
                  <a:cubicBezTo>
                    <a:pt x="5420360" y="3219450"/>
                    <a:pt x="5726430" y="3263900"/>
                    <a:pt x="5761990" y="3389630"/>
                  </a:cubicBezTo>
                  <a:cubicBezTo>
                    <a:pt x="5800090" y="3521710"/>
                    <a:pt x="5612130" y="3869690"/>
                    <a:pt x="5492750" y="3906520"/>
                  </a:cubicBezTo>
                  <a:cubicBezTo>
                    <a:pt x="5392420" y="3937000"/>
                    <a:pt x="5240020" y="3792220"/>
                    <a:pt x="5128260" y="3710940"/>
                  </a:cubicBezTo>
                  <a:cubicBezTo>
                    <a:pt x="5013960" y="3627120"/>
                    <a:pt x="4908550" y="3509010"/>
                    <a:pt x="4817110" y="3409950"/>
                  </a:cubicBezTo>
                  <a:cubicBezTo>
                    <a:pt x="4737100" y="3323590"/>
                    <a:pt x="4695190" y="3215640"/>
                    <a:pt x="4607560" y="3153410"/>
                  </a:cubicBezTo>
                  <a:cubicBezTo>
                    <a:pt x="4517390" y="3089910"/>
                    <a:pt x="4390390" y="3051810"/>
                    <a:pt x="4281170" y="3036570"/>
                  </a:cubicBezTo>
                  <a:cubicBezTo>
                    <a:pt x="4177030" y="3022600"/>
                    <a:pt x="4071620" y="3046730"/>
                    <a:pt x="3967480" y="3059430"/>
                  </a:cubicBezTo>
                  <a:cubicBezTo>
                    <a:pt x="3863340" y="3073400"/>
                    <a:pt x="3765550" y="3101340"/>
                    <a:pt x="3656330" y="3116580"/>
                  </a:cubicBezTo>
                  <a:cubicBezTo>
                    <a:pt x="3538220" y="3133090"/>
                    <a:pt x="3402330" y="3136900"/>
                    <a:pt x="3282950" y="3153410"/>
                  </a:cubicBezTo>
                  <a:cubicBezTo>
                    <a:pt x="3173730" y="3168650"/>
                    <a:pt x="3092450" y="3190240"/>
                    <a:pt x="2969260" y="3206750"/>
                  </a:cubicBezTo>
                  <a:cubicBezTo>
                    <a:pt x="2792730" y="3229610"/>
                    <a:pt x="2542540" y="3241040"/>
                    <a:pt x="2325370" y="3263900"/>
                  </a:cubicBezTo>
                  <a:cubicBezTo>
                    <a:pt x="2103120" y="3288030"/>
                    <a:pt x="1832610" y="3348990"/>
                    <a:pt x="1653540" y="3348990"/>
                  </a:cubicBezTo>
                  <a:cubicBezTo>
                    <a:pt x="1534160" y="3348990"/>
                    <a:pt x="1452880" y="3336290"/>
                    <a:pt x="1355090" y="3312160"/>
                  </a:cubicBezTo>
                  <a:cubicBezTo>
                    <a:pt x="1257300" y="3288030"/>
                    <a:pt x="1159510" y="3255010"/>
                    <a:pt x="1068070" y="3206750"/>
                  </a:cubicBezTo>
                  <a:cubicBezTo>
                    <a:pt x="971550" y="3155950"/>
                    <a:pt x="872490" y="3082290"/>
                    <a:pt x="792480" y="3007360"/>
                  </a:cubicBezTo>
                  <a:cubicBezTo>
                    <a:pt x="717550" y="2936240"/>
                    <a:pt x="668020" y="2848610"/>
                    <a:pt x="599440" y="2772410"/>
                  </a:cubicBezTo>
                  <a:cubicBezTo>
                    <a:pt x="528320" y="2694940"/>
                    <a:pt x="438150" y="2632710"/>
                    <a:pt x="372110" y="2548890"/>
                  </a:cubicBezTo>
                  <a:cubicBezTo>
                    <a:pt x="303530" y="2461260"/>
                    <a:pt x="245110" y="2359660"/>
                    <a:pt x="195580" y="2255520"/>
                  </a:cubicBezTo>
                  <a:cubicBezTo>
                    <a:pt x="143510" y="2146300"/>
                    <a:pt x="101600" y="2021840"/>
                    <a:pt x="68580" y="1906270"/>
                  </a:cubicBezTo>
                  <a:cubicBezTo>
                    <a:pt x="38100" y="1797050"/>
                    <a:pt x="2540" y="1691640"/>
                    <a:pt x="1270" y="1581150"/>
                  </a:cubicBezTo>
                  <a:cubicBezTo>
                    <a:pt x="0" y="1465580"/>
                    <a:pt x="35560" y="1334770"/>
                    <a:pt x="64770" y="1224280"/>
                  </a:cubicBezTo>
                  <a:cubicBezTo>
                    <a:pt x="91440" y="1123950"/>
                    <a:pt x="143510" y="1047750"/>
                    <a:pt x="166370" y="944880"/>
                  </a:cubicBezTo>
                  <a:cubicBezTo>
                    <a:pt x="191770" y="828040"/>
                    <a:pt x="237490" y="632460"/>
                    <a:pt x="200660" y="557530"/>
                  </a:cubicBezTo>
                  <a:cubicBezTo>
                    <a:pt x="179070" y="511810"/>
                    <a:pt x="90170" y="523240"/>
                    <a:pt x="82550" y="480060"/>
                  </a:cubicBezTo>
                  <a:cubicBezTo>
                    <a:pt x="66040" y="392430"/>
                    <a:pt x="425450" y="0"/>
                    <a:pt x="425450" y="0"/>
                  </a:cubicBezTo>
                </a:path>
              </a:pathLst>
            </a:custGeom>
            <a:solidFill>
              <a:srgbClr val="4E4E4E">
                <a:alpha val="49804"/>
              </a:srgbClr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14" id="14"/>
          <p:cNvGrpSpPr/>
          <p:nvPr/>
        </p:nvGrpSpPr>
        <p:grpSpPr>
          <a:xfrm rot="0">
            <a:off x="15347632" y="-180975"/>
            <a:ext cx="3441383" cy="1892617"/>
            <a:chOff x="0" y="0"/>
            <a:chExt cx="4588510" cy="2523490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8890" y="49530"/>
              <a:ext cx="4537710" cy="2426970"/>
            </a:xfrm>
            <a:custGeom>
              <a:avLst/>
              <a:gdLst/>
              <a:ahLst/>
              <a:cxnLst/>
              <a:rect r="r" b="b" t="t" l="l"/>
              <a:pathLst>
                <a:path h="2426970" w="4537710">
                  <a:moveTo>
                    <a:pt x="626110" y="367030"/>
                  </a:moveTo>
                  <a:cubicBezTo>
                    <a:pt x="679450" y="708660"/>
                    <a:pt x="681990" y="871220"/>
                    <a:pt x="750570" y="915670"/>
                  </a:cubicBezTo>
                  <a:cubicBezTo>
                    <a:pt x="820420" y="961390"/>
                    <a:pt x="984250" y="915670"/>
                    <a:pt x="1080770" y="872490"/>
                  </a:cubicBezTo>
                  <a:cubicBezTo>
                    <a:pt x="1174750" y="829310"/>
                    <a:pt x="1231900" y="732790"/>
                    <a:pt x="1323340" y="657860"/>
                  </a:cubicBezTo>
                  <a:cubicBezTo>
                    <a:pt x="1432560" y="567690"/>
                    <a:pt x="1579880" y="458470"/>
                    <a:pt x="1696720" y="374650"/>
                  </a:cubicBezTo>
                  <a:cubicBezTo>
                    <a:pt x="1797050" y="303530"/>
                    <a:pt x="1878330" y="240030"/>
                    <a:pt x="1982470" y="185420"/>
                  </a:cubicBezTo>
                  <a:cubicBezTo>
                    <a:pt x="2095500" y="127000"/>
                    <a:pt x="2230120" y="69850"/>
                    <a:pt x="2354580" y="39370"/>
                  </a:cubicBezTo>
                  <a:cubicBezTo>
                    <a:pt x="2470150" y="10160"/>
                    <a:pt x="2586990" y="0"/>
                    <a:pt x="2702560" y="1270"/>
                  </a:cubicBezTo>
                  <a:cubicBezTo>
                    <a:pt x="2816860" y="2540"/>
                    <a:pt x="2934970" y="26670"/>
                    <a:pt x="3045460" y="49530"/>
                  </a:cubicBezTo>
                  <a:cubicBezTo>
                    <a:pt x="3150870" y="71120"/>
                    <a:pt x="3251200" y="90170"/>
                    <a:pt x="3351530" y="132080"/>
                  </a:cubicBezTo>
                  <a:cubicBezTo>
                    <a:pt x="3459480" y="176530"/>
                    <a:pt x="3572510" y="240030"/>
                    <a:pt x="3669030" y="316230"/>
                  </a:cubicBezTo>
                  <a:cubicBezTo>
                    <a:pt x="3769360" y="394970"/>
                    <a:pt x="3869690" y="504190"/>
                    <a:pt x="3940810" y="601980"/>
                  </a:cubicBezTo>
                  <a:cubicBezTo>
                    <a:pt x="4003040" y="688340"/>
                    <a:pt x="4044950" y="773430"/>
                    <a:pt x="4083050" y="866140"/>
                  </a:cubicBezTo>
                  <a:cubicBezTo>
                    <a:pt x="4121150" y="960120"/>
                    <a:pt x="4141470" y="1061720"/>
                    <a:pt x="4166870" y="1163320"/>
                  </a:cubicBezTo>
                  <a:cubicBezTo>
                    <a:pt x="4193540" y="1270000"/>
                    <a:pt x="4210050" y="1384300"/>
                    <a:pt x="4237990" y="1490980"/>
                  </a:cubicBezTo>
                  <a:cubicBezTo>
                    <a:pt x="4265930" y="1595120"/>
                    <a:pt x="4282440" y="1715770"/>
                    <a:pt x="4335780" y="1798320"/>
                  </a:cubicBezTo>
                  <a:cubicBezTo>
                    <a:pt x="4384040" y="1871980"/>
                    <a:pt x="4522470" y="1896110"/>
                    <a:pt x="4528820" y="1971040"/>
                  </a:cubicBezTo>
                  <a:cubicBezTo>
                    <a:pt x="4537710" y="2082800"/>
                    <a:pt x="4282440" y="2419350"/>
                    <a:pt x="4157980" y="2423160"/>
                  </a:cubicBezTo>
                  <a:cubicBezTo>
                    <a:pt x="4038600" y="2426970"/>
                    <a:pt x="3874770" y="2160270"/>
                    <a:pt x="3796030" y="2026920"/>
                  </a:cubicBezTo>
                  <a:cubicBezTo>
                    <a:pt x="3733800" y="1920240"/>
                    <a:pt x="3716020" y="1809750"/>
                    <a:pt x="3689350" y="1703070"/>
                  </a:cubicBezTo>
                  <a:cubicBezTo>
                    <a:pt x="3663950" y="1602740"/>
                    <a:pt x="3656330" y="1501140"/>
                    <a:pt x="3634740" y="1403350"/>
                  </a:cubicBezTo>
                  <a:cubicBezTo>
                    <a:pt x="3613150" y="1306830"/>
                    <a:pt x="3599180" y="1206500"/>
                    <a:pt x="3558540" y="1116330"/>
                  </a:cubicBezTo>
                  <a:cubicBezTo>
                    <a:pt x="3517900" y="1023620"/>
                    <a:pt x="3462020" y="929640"/>
                    <a:pt x="3388360" y="852170"/>
                  </a:cubicBezTo>
                  <a:cubicBezTo>
                    <a:pt x="3308350" y="768350"/>
                    <a:pt x="3201670" y="681990"/>
                    <a:pt x="3089910" y="637540"/>
                  </a:cubicBezTo>
                  <a:cubicBezTo>
                    <a:pt x="2975610" y="591820"/>
                    <a:pt x="2830830" y="586740"/>
                    <a:pt x="2710180" y="584200"/>
                  </a:cubicBezTo>
                  <a:cubicBezTo>
                    <a:pt x="2602230" y="581660"/>
                    <a:pt x="2513330" y="574040"/>
                    <a:pt x="2400300" y="614680"/>
                  </a:cubicBezTo>
                  <a:cubicBezTo>
                    <a:pt x="2231390" y="675640"/>
                    <a:pt x="2009140" y="868680"/>
                    <a:pt x="1826260" y="1003300"/>
                  </a:cubicBezTo>
                  <a:cubicBezTo>
                    <a:pt x="1651000" y="1132840"/>
                    <a:pt x="1479550" y="1309370"/>
                    <a:pt x="1324610" y="1403350"/>
                  </a:cubicBezTo>
                  <a:cubicBezTo>
                    <a:pt x="1209040" y="1473200"/>
                    <a:pt x="1111250" y="1524000"/>
                    <a:pt x="998220" y="1546860"/>
                  </a:cubicBezTo>
                  <a:cubicBezTo>
                    <a:pt x="885190" y="1569720"/>
                    <a:pt x="755650" y="1573530"/>
                    <a:pt x="643890" y="1539240"/>
                  </a:cubicBezTo>
                  <a:cubicBezTo>
                    <a:pt x="525780" y="1502410"/>
                    <a:pt x="389890" y="1414780"/>
                    <a:pt x="311150" y="1323340"/>
                  </a:cubicBezTo>
                  <a:cubicBezTo>
                    <a:pt x="238760" y="1239520"/>
                    <a:pt x="214630" y="1125220"/>
                    <a:pt x="176530" y="1021080"/>
                  </a:cubicBezTo>
                  <a:cubicBezTo>
                    <a:pt x="137160" y="914400"/>
                    <a:pt x="102870" y="792480"/>
                    <a:pt x="80010" y="689610"/>
                  </a:cubicBezTo>
                  <a:cubicBezTo>
                    <a:pt x="60960" y="601980"/>
                    <a:pt x="0" y="500380"/>
                    <a:pt x="41910" y="444500"/>
                  </a:cubicBezTo>
                  <a:cubicBezTo>
                    <a:pt x="106680" y="358140"/>
                    <a:pt x="626110" y="367030"/>
                    <a:pt x="626110" y="367030"/>
                  </a:cubicBezTo>
                </a:path>
              </a:pathLst>
            </a:custGeom>
            <a:solidFill>
              <a:srgbClr val="4E4E4E">
                <a:alpha val="49804"/>
              </a:srgbClr>
            </a:solidFill>
            <a:ln cap="sq">
              <a:noFill/>
              <a:prstDash val="solid"/>
              <a:miter/>
            </a:ln>
          </p:spPr>
        </p:sp>
      </p:grpSp>
      <p:sp>
        <p:nvSpPr>
          <p:cNvPr name="TextBox 16" id="16"/>
          <p:cNvSpPr txBox="true"/>
          <p:nvPr/>
        </p:nvSpPr>
        <p:spPr>
          <a:xfrm rot="0">
            <a:off x="9174608" y="975592"/>
            <a:ext cx="7626539" cy="12223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799"/>
              </a:lnSpc>
            </a:pPr>
            <a:r>
              <a:rPr lang="en-US" sz="6999">
                <a:solidFill>
                  <a:srgbClr val="000000"/>
                </a:solidFill>
                <a:latin typeface="Helveticish Bold"/>
              </a:rPr>
              <a:t>Section 4  - Other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8157304" y="5464174"/>
            <a:ext cx="9429596" cy="23634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229"/>
              </a:lnSpc>
            </a:pPr>
            <a:r>
              <a:rPr lang="en-US" sz="4449">
                <a:solidFill>
                  <a:srgbClr val="000000"/>
                </a:solidFill>
                <a:latin typeface="Helveticish"/>
              </a:rPr>
              <a:t>How to navigate the Associations website</a:t>
            </a:r>
          </a:p>
          <a:p>
            <a:pPr algn="ctr">
              <a:lnSpc>
                <a:spcPts val="6229"/>
              </a:lnSpc>
            </a:pPr>
            <a:r>
              <a:rPr lang="en-US" sz="4449" u="sng">
                <a:solidFill>
                  <a:srgbClr val="000000"/>
                </a:solidFill>
                <a:latin typeface="Helveticish"/>
                <a:hlinkClick r:id="rId4" tooltip="https://tnaaustralia.org.au"/>
              </a:rPr>
              <a:t>https://tnaaustralia.org.au</a:t>
            </a: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9000"/>
            </a:blip>
            <a:stretch>
              <a:fillRect l="0" t="-31168" r="0" b="-46609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4352270" y="-56198"/>
            <a:ext cx="4164330" cy="3105150"/>
            <a:chOff x="0" y="0"/>
            <a:chExt cx="5552440" cy="41402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25400" y="-31750"/>
              <a:ext cx="5488940" cy="4138930"/>
            </a:xfrm>
            <a:custGeom>
              <a:avLst/>
              <a:gdLst/>
              <a:ahLst/>
              <a:cxnLst/>
              <a:rect r="r" b="b" t="t" l="l"/>
              <a:pathLst>
                <a:path h="4138930" w="5488940">
                  <a:moveTo>
                    <a:pt x="683260" y="158750"/>
                  </a:moveTo>
                  <a:cubicBezTo>
                    <a:pt x="608330" y="787400"/>
                    <a:pt x="590550" y="889000"/>
                    <a:pt x="608330" y="995680"/>
                  </a:cubicBezTo>
                  <a:cubicBezTo>
                    <a:pt x="626110" y="1101090"/>
                    <a:pt x="652780" y="1202690"/>
                    <a:pt x="721360" y="1303020"/>
                  </a:cubicBezTo>
                  <a:cubicBezTo>
                    <a:pt x="815340" y="1440180"/>
                    <a:pt x="1018540" y="1620520"/>
                    <a:pt x="1179830" y="1703070"/>
                  </a:cubicBezTo>
                  <a:cubicBezTo>
                    <a:pt x="1315720" y="1772920"/>
                    <a:pt x="1465580" y="1795780"/>
                    <a:pt x="1606550" y="1802130"/>
                  </a:cubicBezTo>
                  <a:cubicBezTo>
                    <a:pt x="1744980" y="1808480"/>
                    <a:pt x="1849120" y="1778000"/>
                    <a:pt x="2018030" y="1743710"/>
                  </a:cubicBezTo>
                  <a:cubicBezTo>
                    <a:pt x="2298700" y="1686560"/>
                    <a:pt x="2848610" y="1512570"/>
                    <a:pt x="3121660" y="1447800"/>
                  </a:cubicBezTo>
                  <a:cubicBezTo>
                    <a:pt x="3280410" y="1410970"/>
                    <a:pt x="3378200" y="1388110"/>
                    <a:pt x="3500120" y="1370330"/>
                  </a:cubicBezTo>
                  <a:cubicBezTo>
                    <a:pt x="3613150" y="1353820"/>
                    <a:pt x="3716020" y="1338580"/>
                    <a:pt x="3831590" y="1343660"/>
                  </a:cubicBezTo>
                  <a:cubicBezTo>
                    <a:pt x="3958590" y="1350010"/>
                    <a:pt x="4099560" y="1361440"/>
                    <a:pt x="4230370" y="1413510"/>
                  </a:cubicBezTo>
                  <a:cubicBezTo>
                    <a:pt x="4380230" y="1473200"/>
                    <a:pt x="4558030" y="1600200"/>
                    <a:pt x="4671060" y="1705610"/>
                  </a:cubicBezTo>
                  <a:cubicBezTo>
                    <a:pt x="4761230" y="1789430"/>
                    <a:pt x="4814570" y="1875790"/>
                    <a:pt x="4874260" y="1972310"/>
                  </a:cubicBezTo>
                  <a:cubicBezTo>
                    <a:pt x="4935220" y="2071370"/>
                    <a:pt x="4979670" y="2165350"/>
                    <a:pt x="5030470" y="2292350"/>
                  </a:cubicBezTo>
                  <a:cubicBezTo>
                    <a:pt x="5100320" y="2465070"/>
                    <a:pt x="5173980" y="2708910"/>
                    <a:pt x="5234940" y="2924810"/>
                  </a:cubicBezTo>
                  <a:cubicBezTo>
                    <a:pt x="5297170" y="3145790"/>
                    <a:pt x="5342890" y="3455670"/>
                    <a:pt x="5396230" y="3601720"/>
                  </a:cubicBezTo>
                  <a:cubicBezTo>
                    <a:pt x="5422900" y="3676650"/>
                    <a:pt x="5488940" y="3704590"/>
                    <a:pt x="5476240" y="3763010"/>
                  </a:cubicBezTo>
                  <a:cubicBezTo>
                    <a:pt x="5452110" y="3868420"/>
                    <a:pt x="5118100" y="4138930"/>
                    <a:pt x="5015230" y="4121150"/>
                  </a:cubicBezTo>
                  <a:cubicBezTo>
                    <a:pt x="4947920" y="4109720"/>
                    <a:pt x="4917440" y="3989070"/>
                    <a:pt x="4880610" y="3911600"/>
                  </a:cubicBezTo>
                  <a:cubicBezTo>
                    <a:pt x="4841240" y="3826510"/>
                    <a:pt x="4817110" y="3727450"/>
                    <a:pt x="4792980" y="3628390"/>
                  </a:cubicBezTo>
                  <a:cubicBezTo>
                    <a:pt x="4767580" y="3524250"/>
                    <a:pt x="4761230" y="3426460"/>
                    <a:pt x="4730750" y="3300730"/>
                  </a:cubicBezTo>
                  <a:cubicBezTo>
                    <a:pt x="4687570" y="3125470"/>
                    <a:pt x="4608830" y="2858770"/>
                    <a:pt x="4545330" y="2678430"/>
                  </a:cubicBezTo>
                  <a:cubicBezTo>
                    <a:pt x="4494530" y="2536190"/>
                    <a:pt x="4452620" y="2411730"/>
                    <a:pt x="4390390" y="2301240"/>
                  </a:cubicBezTo>
                  <a:cubicBezTo>
                    <a:pt x="4334510" y="2203450"/>
                    <a:pt x="4281170" y="2105660"/>
                    <a:pt x="4196080" y="2043430"/>
                  </a:cubicBezTo>
                  <a:cubicBezTo>
                    <a:pt x="4105910" y="1977390"/>
                    <a:pt x="3971290" y="1938020"/>
                    <a:pt x="3853180" y="1926590"/>
                  </a:cubicBezTo>
                  <a:cubicBezTo>
                    <a:pt x="3732530" y="1913890"/>
                    <a:pt x="3623310" y="1946910"/>
                    <a:pt x="3477260" y="1974850"/>
                  </a:cubicBezTo>
                  <a:cubicBezTo>
                    <a:pt x="3263900" y="2015490"/>
                    <a:pt x="2967990" y="2106930"/>
                    <a:pt x="2703830" y="2170430"/>
                  </a:cubicBezTo>
                  <a:cubicBezTo>
                    <a:pt x="2426970" y="2236470"/>
                    <a:pt x="2066290" y="2332990"/>
                    <a:pt x="1851660" y="2363470"/>
                  </a:cubicBezTo>
                  <a:cubicBezTo>
                    <a:pt x="1723390" y="2381250"/>
                    <a:pt x="1643380" y="2386330"/>
                    <a:pt x="1539240" y="2382520"/>
                  </a:cubicBezTo>
                  <a:cubicBezTo>
                    <a:pt x="1432560" y="2377440"/>
                    <a:pt x="1324610" y="2363470"/>
                    <a:pt x="1216660" y="2335530"/>
                  </a:cubicBezTo>
                  <a:cubicBezTo>
                    <a:pt x="1102360" y="2305050"/>
                    <a:pt x="994410" y="2265680"/>
                    <a:pt x="873760" y="2200910"/>
                  </a:cubicBezTo>
                  <a:cubicBezTo>
                    <a:pt x="717550" y="2117090"/>
                    <a:pt x="488950" y="1983740"/>
                    <a:pt x="368300" y="1849120"/>
                  </a:cubicBezTo>
                  <a:cubicBezTo>
                    <a:pt x="267970" y="1738630"/>
                    <a:pt x="220980" y="1615440"/>
                    <a:pt x="165100" y="1480820"/>
                  </a:cubicBezTo>
                  <a:cubicBezTo>
                    <a:pt x="104140" y="1332230"/>
                    <a:pt x="44450" y="1144270"/>
                    <a:pt x="25400" y="988060"/>
                  </a:cubicBezTo>
                  <a:cubicBezTo>
                    <a:pt x="8890" y="849630"/>
                    <a:pt x="27940" y="731520"/>
                    <a:pt x="38100" y="591820"/>
                  </a:cubicBezTo>
                  <a:cubicBezTo>
                    <a:pt x="49530" y="433070"/>
                    <a:pt x="0" y="158750"/>
                    <a:pt x="97790" y="82550"/>
                  </a:cubicBezTo>
                  <a:cubicBezTo>
                    <a:pt x="203200" y="0"/>
                    <a:pt x="683260" y="158750"/>
                    <a:pt x="683260" y="158750"/>
                  </a:cubicBezTo>
                </a:path>
              </a:pathLst>
            </a:custGeom>
            <a:solidFill>
              <a:srgbClr val="1DAB9D">
                <a:alpha val="49804"/>
              </a:srgbClr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5" id="5"/>
          <p:cNvGrpSpPr/>
          <p:nvPr/>
        </p:nvGrpSpPr>
        <p:grpSpPr>
          <a:xfrm rot="0">
            <a:off x="93345" y="7140893"/>
            <a:ext cx="6357938" cy="3446145"/>
            <a:chOff x="0" y="0"/>
            <a:chExt cx="8477250" cy="459486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45720" y="39370"/>
              <a:ext cx="8455660" cy="4538980"/>
            </a:xfrm>
            <a:custGeom>
              <a:avLst/>
              <a:gdLst/>
              <a:ahLst/>
              <a:cxnLst/>
              <a:rect r="r" b="b" t="t" l="l"/>
              <a:pathLst>
                <a:path h="4538980" w="8455660">
                  <a:moveTo>
                    <a:pt x="328930" y="687070"/>
                  </a:moveTo>
                  <a:cubicBezTo>
                    <a:pt x="200660" y="674370"/>
                    <a:pt x="182880" y="668020"/>
                    <a:pt x="160020" y="654050"/>
                  </a:cubicBezTo>
                  <a:cubicBezTo>
                    <a:pt x="127000" y="633730"/>
                    <a:pt x="77470" y="591820"/>
                    <a:pt x="54610" y="561340"/>
                  </a:cubicBezTo>
                  <a:cubicBezTo>
                    <a:pt x="38100" y="539750"/>
                    <a:pt x="30480" y="524510"/>
                    <a:pt x="22860" y="499110"/>
                  </a:cubicBezTo>
                  <a:cubicBezTo>
                    <a:pt x="11430" y="462280"/>
                    <a:pt x="0" y="405130"/>
                    <a:pt x="5080" y="360680"/>
                  </a:cubicBezTo>
                  <a:cubicBezTo>
                    <a:pt x="10160" y="316230"/>
                    <a:pt x="34290" y="262890"/>
                    <a:pt x="54610" y="229870"/>
                  </a:cubicBezTo>
                  <a:cubicBezTo>
                    <a:pt x="68580" y="207010"/>
                    <a:pt x="80010" y="193040"/>
                    <a:pt x="101600" y="176530"/>
                  </a:cubicBezTo>
                  <a:cubicBezTo>
                    <a:pt x="132080" y="152400"/>
                    <a:pt x="170180" y="132080"/>
                    <a:pt x="226060" y="111760"/>
                  </a:cubicBezTo>
                  <a:cubicBezTo>
                    <a:pt x="322580" y="74930"/>
                    <a:pt x="508000" y="0"/>
                    <a:pt x="645160" y="11430"/>
                  </a:cubicBezTo>
                  <a:cubicBezTo>
                    <a:pt x="786130" y="24130"/>
                    <a:pt x="967740" y="104140"/>
                    <a:pt x="1061720" y="190500"/>
                  </a:cubicBezTo>
                  <a:cubicBezTo>
                    <a:pt x="1137920" y="260350"/>
                    <a:pt x="1169670" y="347980"/>
                    <a:pt x="1203960" y="450850"/>
                  </a:cubicBezTo>
                  <a:cubicBezTo>
                    <a:pt x="1245870" y="580390"/>
                    <a:pt x="1254760" y="764540"/>
                    <a:pt x="1266190" y="913130"/>
                  </a:cubicBezTo>
                  <a:cubicBezTo>
                    <a:pt x="1276350" y="1051560"/>
                    <a:pt x="1264920" y="1178560"/>
                    <a:pt x="1273810" y="1316990"/>
                  </a:cubicBezTo>
                  <a:cubicBezTo>
                    <a:pt x="1283970" y="1463040"/>
                    <a:pt x="1297940" y="1621790"/>
                    <a:pt x="1327150" y="1765300"/>
                  </a:cubicBezTo>
                  <a:cubicBezTo>
                    <a:pt x="1355090" y="1902460"/>
                    <a:pt x="1386840" y="2045970"/>
                    <a:pt x="1442720" y="2161540"/>
                  </a:cubicBezTo>
                  <a:cubicBezTo>
                    <a:pt x="1493520" y="2266950"/>
                    <a:pt x="1548130" y="2367280"/>
                    <a:pt x="1638300" y="2437130"/>
                  </a:cubicBezTo>
                  <a:cubicBezTo>
                    <a:pt x="1738630" y="2514600"/>
                    <a:pt x="1898650" y="2561590"/>
                    <a:pt x="2029460" y="2585720"/>
                  </a:cubicBezTo>
                  <a:cubicBezTo>
                    <a:pt x="2151380" y="2608580"/>
                    <a:pt x="2246630" y="2602230"/>
                    <a:pt x="2395220" y="2588260"/>
                  </a:cubicBezTo>
                  <a:cubicBezTo>
                    <a:pt x="2633980" y="2565400"/>
                    <a:pt x="3067050" y="2437130"/>
                    <a:pt x="3318510" y="2400300"/>
                  </a:cubicBezTo>
                  <a:cubicBezTo>
                    <a:pt x="3491230" y="2374900"/>
                    <a:pt x="3614420" y="2360930"/>
                    <a:pt x="3756660" y="2360930"/>
                  </a:cubicBezTo>
                  <a:cubicBezTo>
                    <a:pt x="3891280" y="2360930"/>
                    <a:pt x="4024630" y="2368550"/>
                    <a:pt x="4150360" y="2399030"/>
                  </a:cubicBezTo>
                  <a:cubicBezTo>
                    <a:pt x="4273550" y="2428240"/>
                    <a:pt x="4398010" y="2489200"/>
                    <a:pt x="4504690" y="2538730"/>
                  </a:cubicBezTo>
                  <a:cubicBezTo>
                    <a:pt x="4598670" y="2583180"/>
                    <a:pt x="4674870" y="2626360"/>
                    <a:pt x="4761230" y="2678430"/>
                  </a:cubicBezTo>
                  <a:cubicBezTo>
                    <a:pt x="4855210" y="2734310"/>
                    <a:pt x="4927600" y="2794000"/>
                    <a:pt x="5046980" y="2865120"/>
                  </a:cubicBezTo>
                  <a:cubicBezTo>
                    <a:pt x="5236210" y="2976880"/>
                    <a:pt x="5605780" y="3166110"/>
                    <a:pt x="5801360" y="3263900"/>
                  </a:cubicBezTo>
                  <a:cubicBezTo>
                    <a:pt x="5923280" y="3324860"/>
                    <a:pt x="5995670" y="3360420"/>
                    <a:pt x="6099810" y="3406140"/>
                  </a:cubicBezTo>
                  <a:cubicBezTo>
                    <a:pt x="6209030" y="3454400"/>
                    <a:pt x="6297930" y="3496310"/>
                    <a:pt x="6441440" y="3545840"/>
                  </a:cubicBezTo>
                  <a:cubicBezTo>
                    <a:pt x="6677660" y="3627120"/>
                    <a:pt x="7090410" y="3750310"/>
                    <a:pt x="7391400" y="3815080"/>
                  </a:cubicBezTo>
                  <a:cubicBezTo>
                    <a:pt x="7658100" y="3872230"/>
                    <a:pt x="7976870" y="3919220"/>
                    <a:pt x="8155940" y="3929380"/>
                  </a:cubicBezTo>
                  <a:cubicBezTo>
                    <a:pt x="8252460" y="3934460"/>
                    <a:pt x="8335010" y="3876040"/>
                    <a:pt x="8380730" y="3920490"/>
                  </a:cubicBezTo>
                  <a:cubicBezTo>
                    <a:pt x="8455660" y="3991610"/>
                    <a:pt x="8446770" y="4438650"/>
                    <a:pt x="8380730" y="4504690"/>
                  </a:cubicBezTo>
                  <a:cubicBezTo>
                    <a:pt x="8346440" y="4538980"/>
                    <a:pt x="8294370" y="4508500"/>
                    <a:pt x="8225790" y="4504690"/>
                  </a:cubicBezTo>
                  <a:cubicBezTo>
                    <a:pt x="8084820" y="4497070"/>
                    <a:pt x="7760970" y="4460240"/>
                    <a:pt x="7584440" y="4436110"/>
                  </a:cubicBezTo>
                  <a:cubicBezTo>
                    <a:pt x="7458710" y="4419600"/>
                    <a:pt x="7399020" y="4414520"/>
                    <a:pt x="7263130" y="4384040"/>
                  </a:cubicBezTo>
                  <a:cubicBezTo>
                    <a:pt x="7018020" y="4329430"/>
                    <a:pt x="6499860" y="4184650"/>
                    <a:pt x="6245860" y="4097020"/>
                  </a:cubicBezTo>
                  <a:cubicBezTo>
                    <a:pt x="6088380" y="4043680"/>
                    <a:pt x="6024880" y="4014470"/>
                    <a:pt x="5872480" y="3944620"/>
                  </a:cubicBezTo>
                  <a:cubicBezTo>
                    <a:pt x="5617210" y="3827780"/>
                    <a:pt x="5100320" y="3569970"/>
                    <a:pt x="4866640" y="3436620"/>
                  </a:cubicBezTo>
                  <a:cubicBezTo>
                    <a:pt x="4735830" y="3361690"/>
                    <a:pt x="4672330" y="3308350"/>
                    <a:pt x="4569460" y="3246120"/>
                  </a:cubicBezTo>
                  <a:cubicBezTo>
                    <a:pt x="4460240" y="3180080"/>
                    <a:pt x="4338320" y="3102610"/>
                    <a:pt x="4227830" y="3053080"/>
                  </a:cubicBezTo>
                  <a:cubicBezTo>
                    <a:pt x="4132580" y="3009900"/>
                    <a:pt x="4051300" y="2974340"/>
                    <a:pt x="3952240" y="2956560"/>
                  </a:cubicBezTo>
                  <a:cubicBezTo>
                    <a:pt x="3845560" y="2937510"/>
                    <a:pt x="3750310" y="2940050"/>
                    <a:pt x="3608070" y="2952750"/>
                  </a:cubicBezTo>
                  <a:cubicBezTo>
                    <a:pt x="3373120" y="2974340"/>
                    <a:pt x="2948940" y="3093720"/>
                    <a:pt x="2682240" y="3131820"/>
                  </a:cubicBezTo>
                  <a:cubicBezTo>
                    <a:pt x="2480310" y="3159760"/>
                    <a:pt x="2324100" y="3186430"/>
                    <a:pt x="2148840" y="3180080"/>
                  </a:cubicBezTo>
                  <a:cubicBezTo>
                    <a:pt x="1978660" y="3173730"/>
                    <a:pt x="1785620" y="3139440"/>
                    <a:pt x="1647190" y="3094990"/>
                  </a:cubicBezTo>
                  <a:cubicBezTo>
                    <a:pt x="1541780" y="3060700"/>
                    <a:pt x="1469390" y="3028950"/>
                    <a:pt x="1380490" y="2964180"/>
                  </a:cubicBezTo>
                  <a:cubicBezTo>
                    <a:pt x="1266190" y="2881630"/>
                    <a:pt x="1132840" y="2748280"/>
                    <a:pt x="1040130" y="2614930"/>
                  </a:cubicBezTo>
                  <a:cubicBezTo>
                    <a:pt x="944880" y="2477770"/>
                    <a:pt x="869950" y="2288540"/>
                    <a:pt x="821690" y="2150110"/>
                  </a:cubicBezTo>
                  <a:cubicBezTo>
                    <a:pt x="784860" y="2044700"/>
                    <a:pt x="772160" y="1973580"/>
                    <a:pt x="751840" y="1861820"/>
                  </a:cubicBezTo>
                  <a:cubicBezTo>
                    <a:pt x="725170" y="1710690"/>
                    <a:pt x="701040" y="1488440"/>
                    <a:pt x="689610" y="1324610"/>
                  </a:cubicBezTo>
                  <a:cubicBezTo>
                    <a:pt x="680720" y="1187450"/>
                    <a:pt x="698500" y="1069340"/>
                    <a:pt x="683260" y="947420"/>
                  </a:cubicBezTo>
                  <a:cubicBezTo>
                    <a:pt x="669290" y="829310"/>
                    <a:pt x="674370" y="643890"/>
                    <a:pt x="605790" y="603250"/>
                  </a:cubicBezTo>
                  <a:cubicBezTo>
                    <a:pt x="541020" y="563880"/>
                    <a:pt x="378460" y="685800"/>
                    <a:pt x="295910" y="687070"/>
                  </a:cubicBezTo>
                  <a:cubicBezTo>
                    <a:pt x="241300" y="688340"/>
                    <a:pt x="200660" y="674370"/>
                    <a:pt x="160020" y="654050"/>
                  </a:cubicBezTo>
                  <a:cubicBezTo>
                    <a:pt x="119380" y="632460"/>
                    <a:pt x="80010" y="598170"/>
                    <a:pt x="54610" y="561340"/>
                  </a:cubicBezTo>
                  <a:cubicBezTo>
                    <a:pt x="29210" y="524510"/>
                    <a:pt x="10160" y="474980"/>
                    <a:pt x="5080" y="430530"/>
                  </a:cubicBezTo>
                  <a:cubicBezTo>
                    <a:pt x="0" y="386080"/>
                    <a:pt x="6350" y="334010"/>
                    <a:pt x="22860" y="292100"/>
                  </a:cubicBezTo>
                  <a:cubicBezTo>
                    <a:pt x="39370" y="250190"/>
                    <a:pt x="67310" y="207010"/>
                    <a:pt x="101600" y="176530"/>
                  </a:cubicBezTo>
                  <a:cubicBezTo>
                    <a:pt x="135890" y="146050"/>
                    <a:pt x="185420" y="124460"/>
                    <a:pt x="226060" y="111760"/>
                  </a:cubicBezTo>
                  <a:cubicBezTo>
                    <a:pt x="261620" y="100330"/>
                    <a:pt x="304800" y="76200"/>
                    <a:pt x="328930" y="97790"/>
                  </a:cubicBezTo>
                  <a:cubicBezTo>
                    <a:pt x="386080" y="148590"/>
                    <a:pt x="328930" y="687070"/>
                    <a:pt x="328930" y="687070"/>
                  </a:cubicBezTo>
                </a:path>
              </a:pathLst>
            </a:custGeom>
            <a:solidFill>
              <a:srgbClr val="1DAB9D">
                <a:alpha val="49804"/>
              </a:srgbClr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7" id="7"/>
          <p:cNvGrpSpPr/>
          <p:nvPr/>
        </p:nvGrpSpPr>
        <p:grpSpPr>
          <a:xfrm rot="0">
            <a:off x="14789468" y="121920"/>
            <a:ext cx="4023360" cy="2697480"/>
            <a:chOff x="0" y="0"/>
            <a:chExt cx="5364480" cy="359664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-59690" y="-52070"/>
              <a:ext cx="5440680" cy="3681730"/>
            </a:xfrm>
            <a:custGeom>
              <a:avLst/>
              <a:gdLst/>
              <a:ahLst/>
              <a:cxnLst/>
              <a:rect r="r" b="b" t="t" l="l"/>
              <a:pathLst>
                <a:path h="3681730" w="5440680">
                  <a:moveTo>
                    <a:pt x="701040" y="102870"/>
                  </a:moveTo>
                  <a:cubicBezTo>
                    <a:pt x="739140" y="858520"/>
                    <a:pt x="891540" y="934720"/>
                    <a:pt x="1004570" y="1014730"/>
                  </a:cubicBezTo>
                  <a:cubicBezTo>
                    <a:pt x="1111250" y="1090930"/>
                    <a:pt x="1221740" y="1165860"/>
                    <a:pt x="1338580" y="1202690"/>
                  </a:cubicBezTo>
                  <a:cubicBezTo>
                    <a:pt x="1451610" y="1238250"/>
                    <a:pt x="1582420" y="1245870"/>
                    <a:pt x="1692910" y="1235710"/>
                  </a:cubicBezTo>
                  <a:cubicBezTo>
                    <a:pt x="1794510" y="1226820"/>
                    <a:pt x="1851660" y="1201420"/>
                    <a:pt x="1979930" y="1156970"/>
                  </a:cubicBezTo>
                  <a:cubicBezTo>
                    <a:pt x="2259330" y="1059180"/>
                    <a:pt x="2994660" y="684530"/>
                    <a:pt x="3280410" y="603250"/>
                  </a:cubicBezTo>
                  <a:cubicBezTo>
                    <a:pt x="3413760" y="565150"/>
                    <a:pt x="3478530" y="551180"/>
                    <a:pt x="3582670" y="556260"/>
                  </a:cubicBezTo>
                  <a:cubicBezTo>
                    <a:pt x="3694430" y="561340"/>
                    <a:pt x="3820160" y="596900"/>
                    <a:pt x="3928110" y="643890"/>
                  </a:cubicBezTo>
                  <a:cubicBezTo>
                    <a:pt x="4038600" y="692150"/>
                    <a:pt x="4147820" y="773430"/>
                    <a:pt x="4237990" y="845820"/>
                  </a:cubicBezTo>
                  <a:cubicBezTo>
                    <a:pt x="4318000" y="910590"/>
                    <a:pt x="4381500" y="977900"/>
                    <a:pt x="4447540" y="1051560"/>
                  </a:cubicBezTo>
                  <a:cubicBezTo>
                    <a:pt x="4516120" y="1127760"/>
                    <a:pt x="4580890" y="1210310"/>
                    <a:pt x="4643120" y="1297940"/>
                  </a:cubicBezTo>
                  <a:cubicBezTo>
                    <a:pt x="4709160" y="1390650"/>
                    <a:pt x="4782820" y="1490980"/>
                    <a:pt x="4831080" y="1596390"/>
                  </a:cubicBezTo>
                  <a:cubicBezTo>
                    <a:pt x="4879340" y="1699260"/>
                    <a:pt x="4907280" y="1816100"/>
                    <a:pt x="4935220" y="1922780"/>
                  </a:cubicBezTo>
                  <a:cubicBezTo>
                    <a:pt x="4960620" y="2021840"/>
                    <a:pt x="4968240" y="2114550"/>
                    <a:pt x="4994910" y="2213610"/>
                  </a:cubicBezTo>
                  <a:cubicBezTo>
                    <a:pt x="5022850" y="2320290"/>
                    <a:pt x="5063490" y="2435860"/>
                    <a:pt x="5101590" y="2540000"/>
                  </a:cubicBezTo>
                  <a:cubicBezTo>
                    <a:pt x="5137150" y="2636520"/>
                    <a:pt x="5177790" y="2716530"/>
                    <a:pt x="5213350" y="2815590"/>
                  </a:cubicBezTo>
                  <a:cubicBezTo>
                    <a:pt x="5252720" y="2926080"/>
                    <a:pt x="5298440" y="3048000"/>
                    <a:pt x="5325110" y="3173730"/>
                  </a:cubicBezTo>
                  <a:cubicBezTo>
                    <a:pt x="5353050" y="3308350"/>
                    <a:pt x="5440680" y="3526790"/>
                    <a:pt x="5373370" y="3597910"/>
                  </a:cubicBezTo>
                  <a:cubicBezTo>
                    <a:pt x="5293360" y="3681730"/>
                    <a:pt x="4859020" y="3634740"/>
                    <a:pt x="4790440" y="3562350"/>
                  </a:cubicBezTo>
                  <a:cubicBezTo>
                    <a:pt x="4753610" y="3524250"/>
                    <a:pt x="4795520" y="3459480"/>
                    <a:pt x="4786630" y="3395980"/>
                  </a:cubicBezTo>
                  <a:cubicBezTo>
                    <a:pt x="4773930" y="3308350"/>
                    <a:pt x="4744720" y="3208020"/>
                    <a:pt x="4705350" y="3084830"/>
                  </a:cubicBezTo>
                  <a:cubicBezTo>
                    <a:pt x="4645660" y="2899410"/>
                    <a:pt x="4498340" y="2594610"/>
                    <a:pt x="4441190" y="2396490"/>
                  </a:cubicBezTo>
                  <a:cubicBezTo>
                    <a:pt x="4399280" y="2252980"/>
                    <a:pt x="4404360" y="2134870"/>
                    <a:pt x="4363720" y="2014220"/>
                  </a:cubicBezTo>
                  <a:cubicBezTo>
                    <a:pt x="4324350" y="1896110"/>
                    <a:pt x="4265930" y="1781810"/>
                    <a:pt x="4201160" y="1680210"/>
                  </a:cubicBezTo>
                  <a:cubicBezTo>
                    <a:pt x="4137660" y="1581150"/>
                    <a:pt x="4057650" y="1490980"/>
                    <a:pt x="3980180" y="1409700"/>
                  </a:cubicBezTo>
                  <a:cubicBezTo>
                    <a:pt x="3907790" y="1333500"/>
                    <a:pt x="3837940" y="1247140"/>
                    <a:pt x="3750310" y="1205230"/>
                  </a:cubicBezTo>
                  <a:cubicBezTo>
                    <a:pt x="3663950" y="1163320"/>
                    <a:pt x="3581400" y="1141730"/>
                    <a:pt x="3456940" y="1156970"/>
                  </a:cubicBezTo>
                  <a:cubicBezTo>
                    <a:pt x="3216910" y="1187450"/>
                    <a:pt x="2679700" y="1502410"/>
                    <a:pt x="2439670" y="1601470"/>
                  </a:cubicBezTo>
                  <a:cubicBezTo>
                    <a:pt x="2308860" y="1654810"/>
                    <a:pt x="2235200" y="1686560"/>
                    <a:pt x="2134870" y="1719580"/>
                  </a:cubicBezTo>
                  <a:cubicBezTo>
                    <a:pt x="2038350" y="1751330"/>
                    <a:pt x="1949450" y="1783080"/>
                    <a:pt x="1847850" y="1799590"/>
                  </a:cubicBezTo>
                  <a:cubicBezTo>
                    <a:pt x="1738630" y="1817370"/>
                    <a:pt x="1612900" y="1823720"/>
                    <a:pt x="1502410" y="1818640"/>
                  </a:cubicBezTo>
                  <a:cubicBezTo>
                    <a:pt x="1400810" y="1813560"/>
                    <a:pt x="1309370" y="1804670"/>
                    <a:pt x="1210310" y="1776730"/>
                  </a:cubicBezTo>
                  <a:cubicBezTo>
                    <a:pt x="1099820" y="1744980"/>
                    <a:pt x="981710" y="1691640"/>
                    <a:pt x="875030" y="1629410"/>
                  </a:cubicBezTo>
                  <a:cubicBezTo>
                    <a:pt x="765810" y="1565910"/>
                    <a:pt x="670560" y="1503680"/>
                    <a:pt x="566420" y="1400810"/>
                  </a:cubicBezTo>
                  <a:cubicBezTo>
                    <a:pt x="424180" y="1258570"/>
                    <a:pt x="210820" y="1038860"/>
                    <a:pt x="134620" y="821690"/>
                  </a:cubicBezTo>
                  <a:cubicBezTo>
                    <a:pt x="58420" y="605790"/>
                    <a:pt x="0" y="217170"/>
                    <a:pt x="110490" y="102870"/>
                  </a:cubicBezTo>
                  <a:cubicBezTo>
                    <a:pt x="210820" y="0"/>
                    <a:pt x="701040" y="102870"/>
                    <a:pt x="701040" y="102870"/>
                  </a:cubicBezTo>
                </a:path>
              </a:pathLst>
            </a:custGeom>
            <a:solidFill>
              <a:srgbClr val="1AC8DB">
                <a:alpha val="49804"/>
              </a:srgbClr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9" id="9"/>
          <p:cNvGrpSpPr/>
          <p:nvPr/>
        </p:nvGrpSpPr>
        <p:grpSpPr>
          <a:xfrm rot="0">
            <a:off x="95250" y="7557135"/>
            <a:ext cx="5023485" cy="3130867"/>
            <a:chOff x="0" y="0"/>
            <a:chExt cx="6697980" cy="4174490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50800"/>
              <a:ext cx="6711950" cy="4137660"/>
            </a:xfrm>
            <a:custGeom>
              <a:avLst/>
              <a:gdLst/>
              <a:ahLst/>
              <a:cxnLst/>
              <a:rect r="r" b="b" t="t" l="l"/>
              <a:pathLst>
                <a:path h="4137660" w="6711950">
                  <a:moveTo>
                    <a:pt x="179070" y="0"/>
                  </a:moveTo>
                  <a:cubicBezTo>
                    <a:pt x="426720" y="58420"/>
                    <a:pt x="613410" y="90170"/>
                    <a:pt x="722630" y="161290"/>
                  </a:cubicBezTo>
                  <a:cubicBezTo>
                    <a:pt x="824230" y="227330"/>
                    <a:pt x="919480" y="327660"/>
                    <a:pt x="966470" y="434340"/>
                  </a:cubicBezTo>
                  <a:cubicBezTo>
                    <a:pt x="1014730" y="542290"/>
                    <a:pt x="1007110" y="683260"/>
                    <a:pt x="1005840" y="808990"/>
                  </a:cubicBezTo>
                  <a:cubicBezTo>
                    <a:pt x="1004570" y="937260"/>
                    <a:pt x="967740" y="1074420"/>
                    <a:pt x="958850" y="1195070"/>
                  </a:cubicBezTo>
                  <a:cubicBezTo>
                    <a:pt x="949960" y="1301750"/>
                    <a:pt x="946150" y="1398270"/>
                    <a:pt x="948690" y="1498600"/>
                  </a:cubicBezTo>
                  <a:cubicBezTo>
                    <a:pt x="951230" y="1597660"/>
                    <a:pt x="947420" y="1681480"/>
                    <a:pt x="974090" y="1795780"/>
                  </a:cubicBezTo>
                  <a:cubicBezTo>
                    <a:pt x="1013460" y="1965960"/>
                    <a:pt x="1132840" y="2247900"/>
                    <a:pt x="1215390" y="2405380"/>
                  </a:cubicBezTo>
                  <a:cubicBezTo>
                    <a:pt x="1271270" y="2513330"/>
                    <a:pt x="1304290" y="2607310"/>
                    <a:pt x="1386840" y="2664460"/>
                  </a:cubicBezTo>
                  <a:cubicBezTo>
                    <a:pt x="1477010" y="2726690"/>
                    <a:pt x="1610360" y="2738120"/>
                    <a:pt x="1751330" y="2743200"/>
                  </a:cubicBezTo>
                  <a:cubicBezTo>
                    <a:pt x="1941830" y="2749550"/>
                    <a:pt x="2207260" y="2680970"/>
                    <a:pt x="2428240" y="2645410"/>
                  </a:cubicBezTo>
                  <a:cubicBezTo>
                    <a:pt x="2641600" y="2611120"/>
                    <a:pt x="2880360" y="2573020"/>
                    <a:pt x="3055620" y="2534920"/>
                  </a:cubicBezTo>
                  <a:cubicBezTo>
                    <a:pt x="3182620" y="2506980"/>
                    <a:pt x="3272790" y="2486660"/>
                    <a:pt x="3382010" y="2451100"/>
                  </a:cubicBezTo>
                  <a:cubicBezTo>
                    <a:pt x="3496310" y="2414270"/>
                    <a:pt x="3610610" y="2343150"/>
                    <a:pt x="3724910" y="2313940"/>
                  </a:cubicBezTo>
                  <a:cubicBezTo>
                    <a:pt x="3832860" y="2286000"/>
                    <a:pt x="3942080" y="2266950"/>
                    <a:pt x="4048760" y="2273300"/>
                  </a:cubicBezTo>
                  <a:cubicBezTo>
                    <a:pt x="4155440" y="2279650"/>
                    <a:pt x="4263390" y="2317750"/>
                    <a:pt x="4363720" y="2353310"/>
                  </a:cubicBezTo>
                  <a:cubicBezTo>
                    <a:pt x="4462780" y="2387600"/>
                    <a:pt x="4563110" y="2421890"/>
                    <a:pt x="4646930" y="2480310"/>
                  </a:cubicBezTo>
                  <a:cubicBezTo>
                    <a:pt x="4732020" y="2538730"/>
                    <a:pt x="4800600" y="2618740"/>
                    <a:pt x="4869180" y="2702560"/>
                  </a:cubicBezTo>
                  <a:cubicBezTo>
                    <a:pt x="4942840" y="2791460"/>
                    <a:pt x="4983480" y="2924810"/>
                    <a:pt x="5069840" y="3001010"/>
                  </a:cubicBezTo>
                  <a:cubicBezTo>
                    <a:pt x="5153660" y="3075940"/>
                    <a:pt x="5280660" y="3101340"/>
                    <a:pt x="5378450" y="3158490"/>
                  </a:cubicBezTo>
                  <a:cubicBezTo>
                    <a:pt x="5472430" y="3213100"/>
                    <a:pt x="5543550" y="3295650"/>
                    <a:pt x="5646420" y="3333750"/>
                  </a:cubicBezTo>
                  <a:cubicBezTo>
                    <a:pt x="5763260" y="3375660"/>
                    <a:pt x="5923280" y="3351530"/>
                    <a:pt x="6049010" y="3380740"/>
                  </a:cubicBezTo>
                  <a:cubicBezTo>
                    <a:pt x="6167120" y="3408680"/>
                    <a:pt x="6303010" y="3481070"/>
                    <a:pt x="6383020" y="3500120"/>
                  </a:cubicBezTo>
                  <a:cubicBezTo>
                    <a:pt x="6426200" y="3510280"/>
                    <a:pt x="6456680" y="3484880"/>
                    <a:pt x="6487160" y="3511550"/>
                  </a:cubicBezTo>
                  <a:cubicBezTo>
                    <a:pt x="6560820" y="3573780"/>
                    <a:pt x="6711950" y="4000500"/>
                    <a:pt x="6647180" y="4072890"/>
                  </a:cubicBezTo>
                  <a:cubicBezTo>
                    <a:pt x="6588760" y="4137660"/>
                    <a:pt x="6327140" y="4020820"/>
                    <a:pt x="6186170" y="3990340"/>
                  </a:cubicBezTo>
                  <a:cubicBezTo>
                    <a:pt x="6065520" y="3963670"/>
                    <a:pt x="5961380" y="3928110"/>
                    <a:pt x="5853430" y="3903980"/>
                  </a:cubicBezTo>
                  <a:cubicBezTo>
                    <a:pt x="5753100" y="3881120"/>
                    <a:pt x="5657850" y="3874770"/>
                    <a:pt x="5558790" y="3849370"/>
                  </a:cubicBezTo>
                  <a:cubicBezTo>
                    <a:pt x="5454650" y="3822700"/>
                    <a:pt x="5363210" y="3798570"/>
                    <a:pt x="5245100" y="3745230"/>
                  </a:cubicBezTo>
                  <a:cubicBezTo>
                    <a:pt x="5071110" y="3666490"/>
                    <a:pt x="4766310" y="3509010"/>
                    <a:pt x="4632960" y="3384550"/>
                  </a:cubicBezTo>
                  <a:cubicBezTo>
                    <a:pt x="4545330" y="3303270"/>
                    <a:pt x="4530090" y="3211830"/>
                    <a:pt x="4462780" y="3133090"/>
                  </a:cubicBezTo>
                  <a:cubicBezTo>
                    <a:pt x="4392930" y="3050540"/>
                    <a:pt x="4311650" y="2954020"/>
                    <a:pt x="4217670" y="2901950"/>
                  </a:cubicBezTo>
                  <a:cubicBezTo>
                    <a:pt x="4124960" y="2851150"/>
                    <a:pt x="4006850" y="2813050"/>
                    <a:pt x="3905250" y="2823210"/>
                  </a:cubicBezTo>
                  <a:cubicBezTo>
                    <a:pt x="3802380" y="2833370"/>
                    <a:pt x="3708400" y="2927350"/>
                    <a:pt x="3606800" y="2967990"/>
                  </a:cubicBezTo>
                  <a:cubicBezTo>
                    <a:pt x="3505200" y="3008630"/>
                    <a:pt x="3429000" y="3034030"/>
                    <a:pt x="3295650" y="3065780"/>
                  </a:cubicBezTo>
                  <a:cubicBezTo>
                    <a:pt x="3067050" y="3121660"/>
                    <a:pt x="2589530" y="3180080"/>
                    <a:pt x="2345690" y="3228340"/>
                  </a:cubicBezTo>
                  <a:cubicBezTo>
                    <a:pt x="2193290" y="3258820"/>
                    <a:pt x="2092960" y="3298190"/>
                    <a:pt x="1973580" y="3310890"/>
                  </a:cubicBezTo>
                  <a:cubicBezTo>
                    <a:pt x="1864360" y="3322320"/>
                    <a:pt x="1761490" y="3319780"/>
                    <a:pt x="1658620" y="3307080"/>
                  </a:cubicBezTo>
                  <a:cubicBezTo>
                    <a:pt x="1555750" y="3294380"/>
                    <a:pt x="1454150" y="3271520"/>
                    <a:pt x="1356360" y="3238500"/>
                  </a:cubicBezTo>
                  <a:cubicBezTo>
                    <a:pt x="1256030" y="3205480"/>
                    <a:pt x="1151890" y="3163570"/>
                    <a:pt x="1064260" y="3108960"/>
                  </a:cubicBezTo>
                  <a:cubicBezTo>
                    <a:pt x="979170" y="3055620"/>
                    <a:pt x="895350" y="2994660"/>
                    <a:pt x="833120" y="2914650"/>
                  </a:cubicBezTo>
                  <a:cubicBezTo>
                    <a:pt x="767080" y="2830830"/>
                    <a:pt x="735330" y="2733040"/>
                    <a:pt x="681990" y="2613660"/>
                  </a:cubicBezTo>
                  <a:cubicBezTo>
                    <a:pt x="608330" y="2449830"/>
                    <a:pt x="494030" y="2180590"/>
                    <a:pt x="445770" y="2014220"/>
                  </a:cubicBezTo>
                  <a:cubicBezTo>
                    <a:pt x="412750" y="1901190"/>
                    <a:pt x="401320" y="1827530"/>
                    <a:pt x="388620" y="1723390"/>
                  </a:cubicBezTo>
                  <a:cubicBezTo>
                    <a:pt x="373380" y="1606550"/>
                    <a:pt x="363220" y="1469390"/>
                    <a:pt x="365760" y="1348740"/>
                  </a:cubicBezTo>
                  <a:cubicBezTo>
                    <a:pt x="368300" y="1234440"/>
                    <a:pt x="375920" y="1125220"/>
                    <a:pt x="398780" y="1016000"/>
                  </a:cubicBezTo>
                  <a:cubicBezTo>
                    <a:pt x="421640" y="905510"/>
                    <a:pt x="538480" y="756920"/>
                    <a:pt x="501650" y="688340"/>
                  </a:cubicBezTo>
                  <a:cubicBezTo>
                    <a:pt x="466090" y="622300"/>
                    <a:pt x="283210" y="621030"/>
                    <a:pt x="199390" y="601980"/>
                  </a:cubicBezTo>
                  <a:cubicBezTo>
                    <a:pt x="140970" y="588010"/>
                    <a:pt x="76200" y="613410"/>
                    <a:pt x="50800" y="575310"/>
                  </a:cubicBezTo>
                  <a:cubicBezTo>
                    <a:pt x="0" y="499110"/>
                    <a:pt x="179070" y="0"/>
                    <a:pt x="179070" y="0"/>
                  </a:cubicBezTo>
                </a:path>
              </a:pathLst>
            </a:custGeom>
            <a:solidFill>
              <a:srgbClr val="1AC8DB">
                <a:alpha val="49804"/>
              </a:srgbClr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11" id="11"/>
          <p:cNvGrpSpPr/>
          <p:nvPr/>
        </p:nvGrpSpPr>
        <p:grpSpPr>
          <a:xfrm rot="0">
            <a:off x="-111442" y="7827645"/>
            <a:ext cx="4396740" cy="3006090"/>
            <a:chOff x="0" y="0"/>
            <a:chExt cx="5862320" cy="4008120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49530" y="50800"/>
              <a:ext cx="5800090" cy="3937000"/>
            </a:xfrm>
            <a:custGeom>
              <a:avLst/>
              <a:gdLst/>
              <a:ahLst/>
              <a:cxnLst/>
              <a:rect r="r" b="b" t="t" l="l"/>
              <a:pathLst>
                <a:path h="3937000" w="5800090">
                  <a:moveTo>
                    <a:pt x="425450" y="0"/>
                  </a:moveTo>
                  <a:cubicBezTo>
                    <a:pt x="600710" y="134620"/>
                    <a:pt x="701040" y="217170"/>
                    <a:pt x="745490" y="304800"/>
                  </a:cubicBezTo>
                  <a:cubicBezTo>
                    <a:pt x="789940" y="393700"/>
                    <a:pt x="803910" y="505460"/>
                    <a:pt x="803910" y="613410"/>
                  </a:cubicBezTo>
                  <a:cubicBezTo>
                    <a:pt x="803910" y="732790"/>
                    <a:pt x="764540" y="847090"/>
                    <a:pt x="731520" y="990600"/>
                  </a:cubicBezTo>
                  <a:cubicBezTo>
                    <a:pt x="687070" y="1184910"/>
                    <a:pt x="534670" y="1497330"/>
                    <a:pt x="551180" y="1670050"/>
                  </a:cubicBezTo>
                  <a:cubicBezTo>
                    <a:pt x="561340" y="1781810"/>
                    <a:pt x="631190" y="1849120"/>
                    <a:pt x="678180" y="1936750"/>
                  </a:cubicBezTo>
                  <a:cubicBezTo>
                    <a:pt x="726440" y="2026920"/>
                    <a:pt x="774700" y="2114550"/>
                    <a:pt x="839470" y="2204720"/>
                  </a:cubicBezTo>
                  <a:cubicBezTo>
                    <a:pt x="914400" y="2308860"/>
                    <a:pt x="1018540" y="2425700"/>
                    <a:pt x="1112520" y="2520950"/>
                  </a:cubicBezTo>
                  <a:cubicBezTo>
                    <a:pt x="1200150" y="2608580"/>
                    <a:pt x="1280160" y="2716530"/>
                    <a:pt x="1381760" y="2755900"/>
                  </a:cubicBezTo>
                  <a:cubicBezTo>
                    <a:pt x="1478280" y="2794000"/>
                    <a:pt x="1576070" y="2771140"/>
                    <a:pt x="1701800" y="2764790"/>
                  </a:cubicBezTo>
                  <a:cubicBezTo>
                    <a:pt x="1885950" y="2755900"/>
                    <a:pt x="2131060" y="2706370"/>
                    <a:pt x="2376170" y="2680970"/>
                  </a:cubicBezTo>
                  <a:cubicBezTo>
                    <a:pt x="2669540" y="2650490"/>
                    <a:pt x="3061970" y="2636520"/>
                    <a:pt x="3343910" y="2597150"/>
                  </a:cubicBezTo>
                  <a:cubicBezTo>
                    <a:pt x="3564890" y="2566670"/>
                    <a:pt x="3766820" y="2506980"/>
                    <a:pt x="3933190" y="2482850"/>
                  </a:cubicBezTo>
                  <a:cubicBezTo>
                    <a:pt x="4053840" y="2465070"/>
                    <a:pt x="4145280" y="2448560"/>
                    <a:pt x="4248150" y="2452370"/>
                  </a:cubicBezTo>
                  <a:cubicBezTo>
                    <a:pt x="4348480" y="2456180"/>
                    <a:pt x="4448810" y="2472690"/>
                    <a:pt x="4545330" y="2500630"/>
                  </a:cubicBezTo>
                  <a:cubicBezTo>
                    <a:pt x="4645660" y="2529840"/>
                    <a:pt x="4747260" y="2569210"/>
                    <a:pt x="4839970" y="2627630"/>
                  </a:cubicBezTo>
                  <a:cubicBezTo>
                    <a:pt x="4939030" y="2689860"/>
                    <a:pt x="5035550" y="2783840"/>
                    <a:pt x="5115560" y="2868930"/>
                  </a:cubicBezTo>
                  <a:cubicBezTo>
                    <a:pt x="5189220" y="2947670"/>
                    <a:pt x="5219700" y="3041650"/>
                    <a:pt x="5307330" y="3119120"/>
                  </a:cubicBezTo>
                  <a:cubicBezTo>
                    <a:pt x="5420360" y="3219450"/>
                    <a:pt x="5726430" y="3263900"/>
                    <a:pt x="5761990" y="3389630"/>
                  </a:cubicBezTo>
                  <a:cubicBezTo>
                    <a:pt x="5800090" y="3521710"/>
                    <a:pt x="5612130" y="3869690"/>
                    <a:pt x="5492750" y="3906520"/>
                  </a:cubicBezTo>
                  <a:cubicBezTo>
                    <a:pt x="5392420" y="3937000"/>
                    <a:pt x="5240020" y="3792220"/>
                    <a:pt x="5128260" y="3710940"/>
                  </a:cubicBezTo>
                  <a:cubicBezTo>
                    <a:pt x="5013960" y="3627120"/>
                    <a:pt x="4908550" y="3509010"/>
                    <a:pt x="4817110" y="3409950"/>
                  </a:cubicBezTo>
                  <a:cubicBezTo>
                    <a:pt x="4737100" y="3323590"/>
                    <a:pt x="4695190" y="3215640"/>
                    <a:pt x="4607560" y="3153410"/>
                  </a:cubicBezTo>
                  <a:cubicBezTo>
                    <a:pt x="4517390" y="3089910"/>
                    <a:pt x="4390390" y="3051810"/>
                    <a:pt x="4281170" y="3036570"/>
                  </a:cubicBezTo>
                  <a:cubicBezTo>
                    <a:pt x="4177030" y="3022600"/>
                    <a:pt x="4071620" y="3046730"/>
                    <a:pt x="3967480" y="3059430"/>
                  </a:cubicBezTo>
                  <a:cubicBezTo>
                    <a:pt x="3863340" y="3073400"/>
                    <a:pt x="3765550" y="3101340"/>
                    <a:pt x="3656330" y="3116580"/>
                  </a:cubicBezTo>
                  <a:cubicBezTo>
                    <a:pt x="3538220" y="3133090"/>
                    <a:pt x="3402330" y="3136900"/>
                    <a:pt x="3282950" y="3153410"/>
                  </a:cubicBezTo>
                  <a:cubicBezTo>
                    <a:pt x="3173730" y="3168650"/>
                    <a:pt x="3092450" y="3190240"/>
                    <a:pt x="2969260" y="3206750"/>
                  </a:cubicBezTo>
                  <a:cubicBezTo>
                    <a:pt x="2792730" y="3229610"/>
                    <a:pt x="2542540" y="3241040"/>
                    <a:pt x="2325370" y="3263900"/>
                  </a:cubicBezTo>
                  <a:cubicBezTo>
                    <a:pt x="2103120" y="3288030"/>
                    <a:pt x="1832610" y="3348990"/>
                    <a:pt x="1653540" y="3348990"/>
                  </a:cubicBezTo>
                  <a:cubicBezTo>
                    <a:pt x="1534160" y="3348990"/>
                    <a:pt x="1452880" y="3336290"/>
                    <a:pt x="1355090" y="3312160"/>
                  </a:cubicBezTo>
                  <a:cubicBezTo>
                    <a:pt x="1257300" y="3288030"/>
                    <a:pt x="1159510" y="3255010"/>
                    <a:pt x="1068070" y="3206750"/>
                  </a:cubicBezTo>
                  <a:cubicBezTo>
                    <a:pt x="971550" y="3155950"/>
                    <a:pt x="872490" y="3082290"/>
                    <a:pt x="792480" y="3007360"/>
                  </a:cubicBezTo>
                  <a:cubicBezTo>
                    <a:pt x="717550" y="2936240"/>
                    <a:pt x="668020" y="2848610"/>
                    <a:pt x="599440" y="2772410"/>
                  </a:cubicBezTo>
                  <a:cubicBezTo>
                    <a:pt x="528320" y="2694940"/>
                    <a:pt x="438150" y="2632710"/>
                    <a:pt x="372110" y="2548890"/>
                  </a:cubicBezTo>
                  <a:cubicBezTo>
                    <a:pt x="303530" y="2461260"/>
                    <a:pt x="245110" y="2359660"/>
                    <a:pt x="195580" y="2255520"/>
                  </a:cubicBezTo>
                  <a:cubicBezTo>
                    <a:pt x="143510" y="2146300"/>
                    <a:pt x="101600" y="2021840"/>
                    <a:pt x="68580" y="1906270"/>
                  </a:cubicBezTo>
                  <a:cubicBezTo>
                    <a:pt x="38100" y="1797050"/>
                    <a:pt x="2540" y="1691640"/>
                    <a:pt x="1270" y="1581150"/>
                  </a:cubicBezTo>
                  <a:cubicBezTo>
                    <a:pt x="0" y="1465580"/>
                    <a:pt x="35560" y="1334770"/>
                    <a:pt x="64770" y="1224280"/>
                  </a:cubicBezTo>
                  <a:cubicBezTo>
                    <a:pt x="91440" y="1123950"/>
                    <a:pt x="143510" y="1047750"/>
                    <a:pt x="166370" y="944880"/>
                  </a:cubicBezTo>
                  <a:cubicBezTo>
                    <a:pt x="191770" y="828040"/>
                    <a:pt x="237490" y="632460"/>
                    <a:pt x="200660" y="557530"/>
                  </a:cubicBezTo>
                  <a:cubicBezTo>
                    <a:pt x="179070" y="511810"/>
                    <a:pt x="90170" y="523240"/>
                    <a:pt x="82550" y="480060"/>
                  </a:cubicBezTo>
                  <a:cubicBezTo>
                    <a:pt x="66040" y="392430"/>
                    <a:pt x="425450" y="0"/>
                    <a:pt x="425450" y="0"/>
                  </a:cubicBezTo>
                </a:path>
              </a:pathLst>
            </a:custGeom>
            <a:solidFill>
              <a:srgbClr val="4E4E4E">
                <a:alpha val="49804"/>
              </a:srgbClr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13" id="13"/>
          <p:cNvGrpSpPr/>
          <p:nvPr/>
        </p:nvGrpSpPr>
        <p:grpSpPr>
          <a:xfrm rot="0">
            <a:off x="15347632" y="-180975"/>
            <a:ext cx="3441383" cy="1892617"/>
            <a:chOff x="0" y="0"/>
            <a:chExt cx="4588510" cy="2523490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8890" y="49530"/>
              <a:ext cx="4537710" cy="2426970"/>
            </a:xfrm>
            <a:custGeom>
              <a:avLst/>
              <a:gdLst/>
              <a:ahLst/>
              <a:cxnLst/>
              <a:rect r="r" b="b" t="t" l="l"/>
              <a:pathLst>
                <a:path h="2426970" w="4537710">
                  <a:moveTo>
                    <a:pt x="626110" y="367030"/>
                  </a:moveTo>
                  <a:cubicBezTo>
                    <a:pt x="679450" y="708660"/>
                    <a:pt x="681990" y="871220"/>
                    <a:pt x="750570" y="915670"/>
                  </a:cubicBezTo>
                  <a:cubicBezTo>
                    <a:pt x="820420" y="961390"/>
                    <a:pt x="984250" y="915670"/>
                    <a:pt x="1080770" y="872490"/>
                  </a:cubicBezTo>
                  <a:cubicBezTo>
                    <a:pt x="1174750" y="829310"/>
                    <a:pt x="1231900" y="732790"/>
                    <a:pt x="1323340" y="657860"/>
                  </a:cubicBezTo>
                  <a:cubicBezTo>
                    <a:pt x="1432560" y="567690"/>
                    <a:pt x="1579880" y="458470"/>
                    <a:pt x="1696720" y="374650"/>
                  </a:cubicBezTo>
                  <a:cubicBezTo>
                    <a:pt x="1797050" y="303530"/>
                    <a:pt x="1878330" y="240030"/>
                    <a:pt x="1982470" y="185420"/>
                  </a:cubicBezTo>
                  <a:cubicBezTo>
                    <a:pt x="2095500" y="127000"/>
                    <a:pt x="2230120" y="69850"/>
                    <a:pt x="2354580" y="39370"/>
                  </a:cubicBezTo>
                  <a:cubicBezTo>
                    <a:pt x="2470150" y="10160"/>
                    <a:pt x="2586990" y="0"/>
                    <a:pt x="2702560" y="1270"/>
                  </a:cubicBezTo>
                  <a:cubicBezTo>
                    <a:pt x="2816860" y="2540"/>
                    <a:pt x="2934970" y="26670"/>
                    <a:pt x="3045460" y="49530"/>
                  </a:cubicBezTo>
                  <a:cubicBezTo>
                    <a:pt x="3150870" y="71120"/>
                    <a:pt x="3251200" y="90170"/>
                    <a:pt x="3351530" y="132080"/>
                  </a:cubicBezTo>
                  <a:cubicBezTo>
                    <a:pt x="3459480" y="176530"/>
                    <a:pt x="3572510" y="240030"/>
                    <a:pt x="3669030" y="316230"/>
                  </a:cubicBezTo>
                  <a:cubicBezTo>
                    <a:pt x="3769360" y="394970"/>
                    <a:pt x="3869690" y="504190"/>
                    <a:pt x="3940810" y="601980"/>
                  </a:cubicBezTo>
                  <a:cubicBezTo>
                    <a:pt x="4003040" y="688340"/>
                    <a:pt x="4044950" y="773430"/>
                    <a:pt x="4083050" y="866140"/>
                  </a:cubicBezTo>
                  <a:cubicBezTo>
                    <a:pt x="4121150" y="960120"/>
                    <a:pt x="4141470" y="1061720"/>
                    <a:pt x="4166870" y="1163320"/>
                  </a:cubicBezTo>
                  <a:cubicBezTo>
                    <a:pt x="4193540" y="1270000"/>
                    <a:pt x="4210050" y="1384300"/>
                    <a:pt x="4237990" y="1490980"/>
                  </a:cubicBezTo>
                  <a:cubicBezTo>
                    <a:pt x="4265930" y="1595120"/>
                    <a:pt x="4282440" y="1715770"/>
                    <a:pt x="4335780" y="1798320"/>
                  </a:cubicBezTo>
                  <a:cubicBezTo>
                    <a:pt x="4384040" y="1871980"/>
                    <a:pt x="4522470" y="1896110"/>
                    <a:pt x="4528820" y="1971040"/>
                  </a:cubicBezTo>
                  <a:cubicBezTo>
                    <a:pt x="4537710" y="2082800"/>
                    <a:pt x="4282440" y="2419350"/>
                    <a:pt x="4157980" y="2423160"/>
                  </a:cubicBezTo>
                  <a:cubicBezTo>
                    <a:pt x="4038600" y="2426970"/>
                    <a:pt x="3874770" y="2160270"/>
                    <a:pt x="3796030" y="2026920"/>
                  </a:cubicBezTo>
                  <a:cubicBezTo>
                    <a:pt x="3733800" y="1920240"/>
                    <a:pt x="3716020" y="1809750"/>
                    <a:pt x="3689350" y="1703070"/>
                  </a:cubicBezTo>
                  <a:cubicBezTo>
                    <a:pt x="3663950" y="1602740"/>
                    <a:pt x="3656330" y="1501140"/>
                    <a:pt x="3634740" y="1403350"/>
                  </a:cubicBezTo>
                  <a:cubicBezTo>
                    <a:pt x="3613150" y="1306830"/>
                    <a:pt x="3599180" y="1206500"/>
                    <a:pt x="3558540" y="1116330"/>
                  </a:cubicBezTo>
                  <a:cubicBezTo>
                    <a:pt x="3517900" y="1023620"/>
                    <a:pt x="3462020" y="929640"/>
                    <a:pt x="3388360" y="852170"/>
                  </a:cubicBezTo>
                  <a:cubicBezTo>
                    <a:pt x="3308350" y="768350"/>
                    <a:pt x="3201670" y="681990"/>
                    <a:pt x="3089910" y="637540"/>
                  </a:cubicBezTo>
                  <a:cubicBezTo>
                    <a:pt x="2975610" y="591820"/>
                    <a:pt x="2830830" y="586740"/>
                    <a:pt x="2710180" y="584200"/>
                  </a:cubicBezTo>
                  <a:cubicBezTo>
                    <a:pt x="2602230" y="581660"/>
                    <a:pt x="2513330" y="574040"/>
                    <a:pt x="2400300" y="614680"/>
                  </a:cubicBezTo>
                  <a:cubicBezTo>
                    <a:pt x="2231390" y="675640"/>
                    <a:pt x="2009140" y="868680"/>
                    <a:pt x="1826260" y="1003300"/>
                  </a:cubicBezTo>
                  <a:cubicBezTo>
                    <a:pt x="1651000" y="1132840"/>
                    <a:pt x="1479550" y="1309370"/>
                    <a:pt x="1324610" y="1403350"/>
                  </a:cubicBezTo>
                  <a:cubicBezTo>
                    <a:pt x="1209040" y="1473200"/>
                    <a:pt x="1111250" y="1524000"/>
                    <a:pt x="998220" y="1546860"/>
                  </a:cubicBezTo>
                  <a:cubicBezTo>
                    <a:pt x="885190" y="1569720"/>
                    <a:pt x="755650" y="1573530"/>
                    <a:pt x="643890" y="1539240"/>
                  </a:cubicBezTo>
                  <a:cubicBezTo>
                    <a:pt x="525780" y="1502410"/>
                    <a:pt x="389890" y="1414780"/>
                    <a:pt x="311150" y="1323340"/>
                  </a:cubicBezTo>
                  <a:cubicBezTo>
                    <a:pt x="238760" y="1239520"/>
                    <a:pt x="214630" y="1125220"/>
                    <a:pt x="176530" y="1021080"/>
                  </a:cubicBezTo>
                  <a:cubicBezTo>
                    <a:pt x="137160" y="914400"/>
                    <a:pt x="102870" y="792480"/>
                    <a:pt x="80010" y="689610"/>
                  </a:cubicBezTo>
                  <a:cubicBezTo>
                    <a:pt x="60960" y="601980"/>
                    <a:pt x="0" y="500380"/>
                    <a:pt x="41910" y="444500"/>
                  </a:cubicBezTo>
                  <a:cubicBezTo>
                    <a:pt x="106680" y="358140"/>
                    <a:pt x="626110" y="367030"/>
                    <a:pt x="626110" y="367030"/>
                  </a:cubicBezTo>
                </a:path>
              </a:pathLst>
            </a:custGeom>
            <a:solidFill>
              <a:srgbClr val="4E4E4E">
                <a:alpha val="49804"/>
              </a:srgbClr>
            </a:solidFill>
            <a:ln cap="sq">
              <a:noFill/>
              <a:prstDash val="solid"/>
              <a:miter/>
            </a:ln>
          </p:spPr>
        </p:sp>
      </p:grpSp>
      <p:sp>
        <p:nvSpPr>
          <p:cNvPr name="Freeform 15" id="15"/>
          <p:cNvSpPr/>
          <p:nvPr/>
        </p:nvSpPr>
        <p:spPr>
          <a:xfrm flipH="false" flipV="false" rot="0">
            <a:off x="951020" y="765334"/>
            <a:ext cx="5500263" cy="8913620"/>
          </a:xfrm>
          <a:custGeom>
            <a:avLst/>
            <a:gdLst/>
            <a:ahLst/>
            <a:cxnLst/>
            <a:rect r="r" b="b" t="t" l="l"/>
            <a:pathLst>
              <a:path h="8913620" w="5500263">
                <a:moveTo>
                  <a:pt x="0" y="0"/>
                </a:moveTo>
                <a:lnTo>
                  <a:pt x="5500262" y="0"/>
                </a:lnTo>
                <a:lnTo>
                  <a:pt x="5500262" y="8913620"/>
                </a:lnTo>
                <a:lnTo>
                  <a:pt x="0" y="891362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850" t="-12528" r="0" b="-25763"/>
            </a:stretch>
          </a:blipFill>
        </p:spPr>
      </p:sp>
      <p:sp>
        <p:nvSpPr>
          <p:cNvPr name="TextBox 16" id="16"/>
          <p:cNvSpPr txBox="true"/>
          <p:nvPr/>
        </p:nvSpPr>
        <p:spPr>
          <a:xfrm rot="0">
            <a:off x="7782922" y="641509"/>
            <a:ext cx="10120517" cy="932434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7384"/>
              </a:lnSpc>
            </a:pPr>
            <a:r>
              <a:rPr lang="en-US" sz="5274">
                <a:solidFill>
                  <a:srgbClr val="000000"/>
                </a:solidFill>
                <a:latin typeface="Helveticish Bold"/>
              </a:rPr>
              <a:t>Home</a:t>
            </a:r>
            <a:r>
              <a:rPr lang="en-US" sz="5274">
                <a:solidFill>
                  <a:srgbClr val="000000"/>
                </a:solidFill>
                <a:latin typeface="Helveticish"/>
              </a:rPr>
              <a:t> - This is the opening screen for the website.  The screen displays 4 key menus</a:t>
            </a:r>
          </a:p>
          <a:p>
            <a:pPr>
              <a:lnSpc>
                <a:spcPts val="7384"/>
              </a:lnSpc>
            </a:pPr>
          </a:p>
          <a:p>
            <a:pPr algn="just" marL="1138862" indent="-569431" lvl="1">
              <a:lnSpc>
                <a:spcPts val="7384"/>
              </a:lnSpc>
              <a:buFont typeface="Arial"/>
              <a:buChar char="•"/>
            </a:pPr>
            <a:r>
              <a:rPr lang="en-US" sz="5274">
                <a:solidFill>
                  <a:srgbClr val="000000"/>
                </a:solidFill>
                <a:latin typeface="Helveticish"/>
              </a:rPr>
              <a:t>About Us - details of the association</a:t>
            </a:r>
          </a:p>
          <a:p>
            <a:pPr algn="just" marL="1138862" indent="-569431" lvl="1">
              <a:lnSpc>
                <a:spcPts val="7384"/>
              </a:lnSpc>
              <a:buFont typeface="Arial"/>
              <a:buChar char="•"/>
            </a:pPr>
            <a:r>
              <a:rPr lang="en-US" sz="5274">
                <a:solidFill>
                  <a:srgbClr val="000000"/>
                </a:solidFill>
                <a:latin typeface="Helveticish"/>
              </a:rPr>
              <a:t>Join - link to membership</a:t>
            </a:r>
          </a:p>
          <a:p>
            <a:pPr algn="just" marL="1138862" indent="-569431" lvl="1">
              <a:lnSpc>
                <a:spcPts val="7384"/>
              </a:lnSpc>
              <a:buFont typeface="Arial"/>
              <a:buChar char="•"/>
            </a:pPr>
            <a:r>
              <a:rPr lang="en-US" sz="5274">
                <a:solidFill>
                  <a:srgbClr val="000000"/>
                </a:solidFill>
                <a:latin typeface="Helveticish"/>
              </a:rPr>
              <a:t>Donate - link to donate</a:t>
            </a:r>
          </a:p>
          <a:p>
            <a:pPr algn="just" marL="1138862" indent="-569431" lvl="1">
              <a:lnSpc>
                <a:spcPts val="7384"/>
              </a:lnSpc>
              <a:buFont typeface="Arial"/>
              <a:buChar char="•"/>
            </a:pPr>
            <a:r>
              <a:rPr lang="en-US" sz="5274">
                <a:solidFill>
                  <a:srgbClr val="000000"/>
                </a:solidFill>
                <a:latin typeface="Helveticish"/>
              </a:rPr>
              <a:t>Sign up for ENews - link to the newsletter sign up</a:t>
            </a:r>
          </a:p>
        </p:txBody>
      </p:sp>
    </p:spTree>
  </p:cSld>
  <p:clrMapOvr>
    <a:masterClrMapping/>
  </p:clrMapOvr>
</p:sld>
</file>

<file path=ppt/slides/slide3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9000"/>
            </a:blip>
            <a:stretch>
              <a:fillRect l="0" t="-31168" r="0" b="-46609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4352270" y="-56198"/>
            <a:ext cx="4164330" cy="3105150"/>
            <a:chOff x="0" y="0"/>
            <a:chExt cx="5552440" cy="41402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25400" y="-31750"/>
              <a:ext cx="5488940" cy="4138930"/>
            </a:xfrm>
            <a:custGeom>
              <a:avLst/>
              <a:gdLst/>
              <a:ahLst/>
              <a:cxnLst/>
              <a:rect r="r" b="b" t="t" l="l"/>
              <a:pathLst>
                <a:path h="4138930" w="5488940">
                  <a:moveTo>
                    <a:pt x="683260" y="158750"/>
                  </a:moveTo>
                  <a:cubicBezTo>
                    <a:pt x="608330" y="787400"/>
                    <a:pt x="590550" y="889000"/>
                    <a:pt x="608330" y="995680"/>
                  </a:cubicBezTo>
                  <a:cubicBezTo>
                    <a:pt x="626110" y="1101090"/>
                    <a:pt x="652780" y="1202690"/>
                    <a:pt x="721360" y="1303020"/>
                  </a:cubicBezTo>
                  <a:cubicBezTo>
                    <a:pt x="815340" y="1440180"/>
                    <a:pt x="1018540" y="1620520"/>
                    <a:pt x="1179830" y="1703070"/>
                  </a:cubicBezTo>
                  <a:cubicBezTo>
                    <a:pt x="1315720" y="1772920"/>
                    <a:pt x="1465580" y="1795780"/>
                    <a:pt x="1606550" y="1802130"/>
                  </a:cubicBezTo>
                  <a:cubicBezTo>
                    <a:pt x="1744980" y="1808480"/>
                    <a:pt x="1849120" y="1778000"/>
                    <a:pt x="2018030" y="1743710"/>
                  </a:cubicBezTo>
                  <a:cubicBezTo>
                    <a:pt x="2298700" y="1686560"/>
                    <a:pt x="2848610" y="1512570"/>
                    <a:pt x="3121660" y="1447800"/>
                  </a:cubicBezTo>
                  <a:cubicBezTo>
                    <a:pt x="3280410" y="1410970"/>
                    <a:pt x="3378200" y="1388110"/>
                    <a:pt x="3500120" y="1370330"/>
                  </a:cubicBezTo>
                  <a:cubicBezTo>
                    <a:pt x="3613150" y="1353820"/>
                    <a:pt x="3716020" y="1338580"/>
                    <a:pt x="3831590" y="1343660"/>
                  </a:cubicBezTo>
                  <a:cubicBezTo>
                    <a:pt x="3958590" y="1350010"/>
                    <a:pt x="4099560" y="1361440"/>
                    <a:pt x="4230370" y="1413510"/>
                  </a:cubicBezTo>
                  <a:cubicBezTo>
                    <a:pt x="4380230" y="1473200"/>
                    <a:pt x="4558030" y="1600200"/>
                    <a:pt x="4671060" y="1705610"/>
                  </a:cubicBezTo>
                  <a:cubicBezTo>
                    <a:pt x="4761230" y="1789430"/>
                    <a:pt x="4814570" y="1875790"/>
                    <a:pt x="4874260" y="1972310"/>
                  </a:cubicBezTo>
                  <a:cubicBezTo>
                    <a:pt x="4935220" y="2071370"/>
                    <a:pt x="4979670" y="2165350"/>
                    <a:pt x="5030470" y="2292350"/>
                  </a:cubicBezTo>
                  <a:cubicBezTo>
                    <a:pt x="5100320" y="2465070"/>
                    <a:pt x="5173980" y="2708910"/>
                    <a:pt x="5234940" y="2924810"/>
                  </a:cubicBezTo>
                  <a:cubicBezTo>
                    <a:pt x="5297170" y="3145790"/>
                    <a:pt x="5342890" y="3455670"/>
                    <a:pt x="5396230" y="3601720"/>
                  </a:cubicBezTo>
                  <a:cubicBezTo>
                    <a:pt x="5422900" y="3676650"/>
                    <a:pt x="5488940" y="3704590"/>
                    <a:pt x="5476240" y="3763010"/>
                  </a:cubicBezTo>
                  <a:cubicBezTo>
                    <a:pt x="5452110" y="3868420"/>
                    <a:pt x="5118100" y="4138930"/>
                    <a:pt x="5015230" y="4121150"/>
                  </a:cubicBezTo>
                  <a:cubicBezTo>
                    <a:pt x="4947920" y="4109720"/>
                    <a:pt x="4917440" y="3989070"/>
                    <a:pt x="4880610" y="3911600"/>
                  </a:cubicBezTo>
                  <a:cubicBezTo>
                    <a:pt x="4841240" y="3826510"/>
                    <a:pt x="4817110" y="3727450"/>
                    <a:pt x="4792980" y="3628390"/>
                  </a:cubicBezTo>
                  <a:cubicBezTo>
                    <a:pt x="4767580" y="3524250"/>
                    <a:pt x="4761230" y="3426460"/>
                    <a:pt x="4730750" y="3300730"/>
                  </a:cubicBezTo>
                  <a:cubicBezTo>
                    <a:pt x="4687570" y="3125470"/>
                    <a:pt x="4608830" y="2858770"/>
                    <a:pt x="4545330" y="2678430"/>
                  </a:cubicBezTo>
                  <a:cubicBezTo>
                    <a:pt x="4494530" y="2536190"/>
                    <a:pt x="4452620" y="2411730"/>
                    <a:pt x="4390390" y="2301240"/>
                  </a:cubicBezTo>
                  <a:cubicBezTo>
                    <a:pt x="4334510" y="2203450"/>
                    <a:pt x="4281170" y="2105660"/>
                    <a:pt x="4196080" y="2043430"/>
                  </a:cubicBezTo>
                  <a:cubicBezTo>
                    <a:pt x="4105910" y="1977390"/>
                    <a:pt x="3971290" y="1938020"/>
                    <a:pt x="3853180" y="1926590"/>
                  </a:cubicBezTo>
                  <a:cubicBezTo>
                    <a:pt x="3732530" y="1913890"/>
                    <a:pt x="3623310" y="1946910"/>
                    <a:pt x="3477260" y="1974850"/>
                  </a:cubicBezTo>
                  <a:cubicBezTo>
                    <a:pt x="3263900" y="2015490"/>
                    <a:pt x="2967990" y="2106930"/>
                    <a:pt x="2703830" y="2170430"/>
                  </a:cubicBezTo>
                  <a:cubicBezTo>
                    <a:pt x="2426970" y="2236470"/>
                    <a:pt x="2066290" y="2332990"/>
                    <a:pt x="1851660" y="2363470"/>
                  </a:cubicBezTo>
                  <a:cubicBezTo>
                    <a:pt x="1723390" y="2381250"/>
                    <a:pt x="1643380" y="2386330"/>
                    <a:pt x="1539240" y="2382520"/>
                  </a:cubicBezTo>
                  <a:cubicBezTo>
                    <a:pt x="1432560" y="2377440"/>
                    <a:pt x="1324610" y="2363470"/>
                    <a:pt x="1216660" y="2335530"/>
                  </a:cubicBezTo>
                  <a:cubicBezTo>
                    <a:pt x="1102360" y="2305050"/>
                    <a:pt x="994410" y="2265680"/>
                    <a:pt x="873760" y="2200910"/>
                  </a:cubicBezTo>
                  <a:cubicBezTo>
                    <a:pt x="717550" y="2117090"/>
                    <a:pt x="488950" y="1983740"/>
                    <a:pt x="368300" y="1849120"/>
                  </a:cubicBezTo>
                  <a:cubicBezTo>
                    <a:pt x="267970" y="1738630"/>
                    <a:pt x="220980" y="1615440"/>
                    <a:pt x="165100" y="1480820"/>
                  </a:cubicBezTo>
                  <a:cubicBezTo>
                    <a:pt x="104140" y="1332230"/>
                    <a:pt x="44450" y="1144270"/>
                    <a:pt x="25400" y="988060"/>
                  </a:cubicBezTo>
                  <a:cubicBezTo>
                    <a:pt x="8890" y="849630"/>
                    <a:pt x="27940" y="731520"/>
                    <a:pt x="38100" y="591820"/>
                  </a:cubicBezTo>
                  <a:cubicBezTo>
                    <a:pt x="49530" y="433070"/>
                    <a:pt x="0" y="158750"/>
                    <a:pt x="97790" y="82550"/>
                  </a:cubicBezTo>
                  <a:cubicBezTo>
                    <a:pt x="203200" y="0"/>
                    <a:pt x="683260" y="158750"/>
                    <a:pt x="683260" y="158750"/>
                  </a:cubicBezTo>
                </a:path>
              </a:pathLst>
            </a:custGeom>
            <a:solidFill>
              <a:srgbClr val="1DAB9D">
                <a:alpha val="49804"/>
              </a:srgbClr>
            </a:solidFill>
            <a:ln cap="sq">
              <a:noFill/>
              <a:prstDash val="solid"/>
              <a:miter/>
            </a:ln>
          </p:spPr>
        </p:sp>
      </p:grpSp>
      <p:sp>
        <p:nvSpPr>
          <p:cNvPr name="TextBox 5" id="5"/>
          <p:cNvSpPr txBox="true"/>
          <p:nvPr/>
        </p:nvSpPr>
        <p:spPr>
          <a:xfrm rot="0">
            <a:off x="8366629" y="1508524"/>
            <a:ext cx="8725507" cy="761536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6030"/>
              </a:lnSpc>
            </a:pPr>
            <a:r>
              <a:rPr lang="en-US" sz="4307">
                <a:solidFill>
                  <a:srgbClr val="000000"/>
                </a:solidFill>
                <a:latin typeface="Helveticish Bold"/>
              </a:rPr>
              <a:t>Donate</a:t>
            </a:r>
          </a:p>
          <a:p>
            <a:pPr algn="just">
              <a:lnSpc>
                <a:spcPts val="6030"/>
              </a:lnSpc>
            </a:pPr>
          </a:p>
          <a:p>
            <a:pPr algn="just">
              <a:lnSpc>
                <a:spcPts val="6030"/>
              </a:lnSpc>
            </a:pPr>
            <a:r>
              <a:rPr lang="en-US" sz="4307">
                <a:solidFill>
                  <a:srgbClr val="000000"/>
                </a:solidFill>
                <a:latin typeface="Helveticish"/>
              </a:rPr>
              <a:t>Donations can be made either on this link or on the home page of the website</a:t>
            </a:r>
          </a:p>
          <a:p>
            <a:pPr algn="just">
              <a:lnSpc>
                <a:spcPts val="6030"/>
              </a:lnSpc>
            </a:pPr>
          </a:p>
          <a:p>
            <a:pPr algn="just">
              <a:lnSpc>
                <a:spcPts val="6030"/>
              </a:lnSpc>
            </a:pPr>
            <a:r>
              <a:rPr lang="en-US" sz="4307">
                <a:solidFill>
                  <a:srgbClr val="000000"/>
                </a:solidFill>
                <a:latin typeface="Helveticish"/>
              </a:rPr>
              <a:t>Donators can choose to complete all details eg name address or can make the donation anonymously by ticking the box </a:t>
            </a:r>
          </a:p>
        </p:txBody>
      </p:sp>
      <p:grpSp>
        <p:nvGrpSpPr>
          <p:cNvPr name="Group 6" id="6"/>
          <p:cNvGrpSpPr/>
          <p:nvPr/>
        </p:nvGrpSpPr>
        <p:grpSpPr>
          <a:xfrm rot="0">
            <a:off x="14789468" y="121920"/>
            <a:ext cx="4023360" cy="2697480"/>
            <a:chOff x="0" y="0"/>
            <a:chExt cx="5364480" cy="359664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-59690" y="-52070"/>
              <a:ext cx="5440680" cy="3681730"/>
            </a:xfrm>
            <a:custGeom>
              <a:avLst/>
              <a:gdLst/>
              <a:ahLst/>
              <a:cxnLst/>
              <a:rect r="r" b="b" t="t" l="l"/>
              <a:pathLst>
                <a:path h="3681730" w="5440680">
                  <a:moveTo>
                    <a:pt x="701040" y="102870"/>
                  </a:moveTo>
                  <a:cubicBezTo>
                    <a:pt x="739140" y="858520"/>
                    <a:pt x="891540" y="934720"/>
                    <a:pt x="1004570" y="1014730"/>
                  </a:cubicBezTo>
                  <a:cubicBezTo>
                    <a:pt x="1111250" y="1090930"/>
                    <a:pt x="1221740" y="1165860"/>
                    <a:pt x="1338580" y="1202690"/>
                  </a:cubicBezTo>
                  <a:cubicBezTo>
                    <a:pt x="1451610" y="1238250"/>
                    <a:pt x="1582420" y="1245870"/>
                    <a:pt x="1692910" y="1235710"/>
                  </a:cubicBezTo>
                  <a:cubicBezTo>
                    <a:pt x="1794510" y="1226820"/>
                    <a:pt x="1851660" y="1201420"/>
                    <a:pt x="1979930" y="1156970"/>
                  </a:cubicBezTo>
                  <a:cubicBezTo>
                    <a:pt x="2259330" y="1059180"/>
                    <a:pt x="2994660" y="684530"/>
                    <a:pt x="3280410" y="603250"/>
                  </a:cubicBezTo>
                  <a:cubicBezTo>
                    <a:pt x="3413760" y="565150"/>
                    <a:pt x="3478530" y="551180"/>
                    <a:pt x="3582670" y="556260"/>
                  </a:cubicBezTo>
                  <a:cubicBezTo>
                    <a:pt x="3694430" y="561340"/>
                    <a:pt x="3820160" y="596900"/>
                    <a:pt x="3928110" y="643890"/>
                  </a:cubicBezTo>
                  <a:cubicBezTo>
                    <a:pt x="4038600" y="692150"/>
                    <a:pt x="4147820" y="773430"/>
                    <a:pt x="4237990" y="845820"/>
                  </a:cubicBezTo>
                  <a:cubicBezTo>
                    <a:pt x="4318000" y="910590"/>
                    <a:pt x="4381500" y="977900"/>
                    <a:pt x="4447540" y="1051560"/>
                  </a:cubicBezTo>
                  <a:cubicBezTo>
                    <a:pt x="4516120" y="1127760"/>
                    <a:pt x="4580890" y="1210310"/>
                    <a:pt x="4643120" y="1297940"/>
                  </a:cubicBezTo>
                  <a:cubicBezTo>
                    <a:pt x="4709160" y="1390650"/>
                    <a:pt x="4782820" y="1490980"/>
                    <a:pt x="4831080" y="1596390"/>
                  </a:cubicBezTo>
                  <a:cubicBezTo>
                    <a:pt x="4879340" y="1699260"/>
                    <a:pt x="4907280" y="1816100"/>
                    <a:pt x="4935220" y="1922780"/>
                  </a:cubicBezTo>
                  <a:cubicBezTo>
                    <a:pt x="4960620" y="2021840"/>
                    <a:pt x="4968240" y="2114550"/>
                    <a:pt x="4994910" y="2213610"/>
                  </a:cubicBezTo>
                  <a:cubicBezTo>
                    <a:pt x="5022850" y="2320290"/>
                    <a:pt x="5063490" y="2435860"/>
                    <a:pt x="5101590" y="2540000"/>
                  </a:cubicBezTo>
                  <a:cubicBezTo>
                    <a:pt x="5137150" y="2636520"/>
                    <a:pt x="5177790" y="2716530"/>
                    <a:pt x="5213350" y="2815590"/>
                  </a:cubicBezTo>
                  <a:cubicBezTo>
                    <a:pt x="5252720" y="2926080"/>
                    <a:pt x="5298440" y="3048000"/>
                    <a:pt x="5325110" y="3173730"/>
                  </a:cubicBezTo>
                  <a:cubicBezTo>
                    <a:pt x="5353050" y="3308350"/>
                    <a:pt x="5440680" y="3526790"/>
                    <a:pt x="5373370" y="3597910"/>
                  </a:cubicBezTo>
                  <a:cubicBezTo>
                    <a:pt x="5293360" y="3681730"/>
                    <a:pt x="4859020" y="3634740"/>
                    <a:pt x="4790440" y="3562350"/>
                  </a:cubicBezTo>
                  <a:cubicBezTo>
                    <a:pt x="4753610" y="3524250"/>
                    <a:pt x="4795520" y="3459480"/>
                    <a:pt x="4786630" y="3395980"/>
                  </a:cubicBezTo>
                  <a:cubicBezTo>
                    <a:pt x="4773930" y="3308350"/>
                    <a:pt x="4744720" y="3208020"/>
                    <a:pt x="4705350" y="3084830"/>
                  </a:cubicBezTo>
                  <a:cubicBezTo>
                    <a:pt x="4645660" y="2899410"/>
                    <a:pt x="4498340" y="2594610"/>
                    <a:pt x="4441190" y="2396490"/>
                  </a:cubicBezTo>
                  <a:cubicBezTo>
                    <a:pt x="4399280" y="2252980"/>
                    <a:pt x="4404360" y="2134870"/>
                    <a:pt x="4363720" y="2014220"/>
                  </a:cubicBezTo>
                  <a:cubicBezTo>
                    <a:pt x="4324350" y="1896110"/>
                    <a:pt x="4265930" y="1781810"/>
                    <a:pt x="4201160" y="1680210"/>
                  </a:cubicBezTo>
                  <a:cubicBezTo>
                    <a:pt x="4137660" y="1581150"/>
                    <a:pt x="4057650" y="1490980"/>
                    <a:pt x="3980180" y="1409700"/>
                  </a:cubicBezTo>
                  <a:cubicBezTo>
                    <a:pt x="3907790" y="1333500"/>
                    <a:pt x="3837940" y="1247140"/>
                    <a:pt x="3750310" y="1205230"/>
                  </a:cubicBezTo>
                  <a:cubicBezTo>
                    <a:pt x="3663950" y="1163320"/>
                    <a:pt x="3581400" y="1141730"/>
                    <a:pt x="3456940" y="1156970"/>
                  </a:cubicBezTo>
                  <a:cubicBezTo>
                    <a:pt x="3216910" y="1187450"/>
                    <a:pt x="2679700" y="1502410"/>
                    <a:pt x="2439670" y="1601470"/>
                  </a:cubicBezTo>
                  <a:cubicBezTo>
                    <a:pt x="2308860" y="1654810"/>
                    <a:pt x="2235200" y="1686560"/>
                    <a:pt x="2134870" y="1719580"/>
                  </a:cubicBezTo>
                  <a:cubicBezTo>
                    <a:pt x="2038350" y="1751330"/>
                    <a:pt x="1949450" y="1783080"/>
                    <a:pt x="1847850" y="1799590"/>
                  </a:cubicBezTo>
                  <a:cubicBezTo>
                    <a:pt x="1738630" y="1817370"/>
                    <a:pt x="1612900" y="1823720"/>
                    <a:pt x="1502410" y="1818640"/>
                  </a:cubicBezTo>
                  <a:cubicBezTo>
                    <a:pt x="1400810" y="1813560"/>
                    <a:pt x="1309370" y="1804670"/>
                    <a:pt x="1210310" y="1776730"/>
                  </a:cubicBezTo>
                  <a:cubicBezTo>
                    <a:pt x="1099820" y="1744980"/>
                    <a:pt x="981710" y="1691640"/>
                    <a:pt x="875030" y="1629410"/>
                  </a:cubicBezTo>
                  <a:cubicBezTo>
                    <a:pt x="765810" y="1565910"/>
                    <a:pt x="670560" y="1503680"/>
                    <a:pt x="566420" y="1400810"/>
                  </a:cubicBezTo>
                  <a:cubicBezTo>
                    <a:pt x="424180" y="1258570"/>
                    <a:pt x="210820" y="1038860"/>
                    <a:pt x="134620" y="821690"/>
                  </a:cubicBezTo>
                  <a:cubicBezTo>
                    <a:pt x="58420" y="605790"/>
                    <a:pt x="0" y="217170"/>
                    <a:pt x="110490" y="102870"/>
                  </a:cubicBezTo>
                  <a:cubicBezTo>
                    <a:pt x="210820" y="0"/>
                    <a:pt x="701040" y="102870"/>
                    <a:pt x="701040" y="102870"/>
                  </a:cubicBezTo>
                </a:path>
              </a:pathLst>
            </a:custGeom>
            <a:solidFill>
              <a:srgbClr val="1AC8DB">
                <a:alpha val="49804"/>
              </a:srgbClr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8" id="8"/>
          <p:cNvGrpSpPr/>
          <p:nvPr/>
        </p:nvGrpSpPr>
        <p:grpSpPr>
          <a:xfrm rot="0">
            <a:off x="165928" y="7117051"/>
            <a:ext cx="5023485" cy="3392102"/>
            <a:chOff x="0" y="0"/>
            <a:chExt cx="6697980" cy="4522803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55039"/>
              <a:ext cx="6711950" cy="4481734"/>
            </a:xfrm>
            <a:custGeom>
              <a:avLst/>
              <a:gdLst/>
              <a:ahLst/>
              <a:cxnLst/>
              <a:rect r="r" b="b" t="t" l="l"/>
              <a:pathLst>
                <a:path h="4481734" w="6711950">
                  <a:moveTo>
                    <a:pt x="179070" y="0"/>
                  </a:moveTo>
                  <a:cubicBezTo>
                    <a:pt x="426720" y="63294"/>
                    <a:pt x="613410" y="97693"/>
                    <a:pt x="722630" y="174747"/>
                  </a:cubicBezTo>
                  <a:cubicBezTo>
                    <a:pt x="824230" y="246298"/>
                    <a:pt x="919480" y="354999"/>
                    <a:pt x="966470" y="470580"/>
                  </a:cubicBezTo>
                  <a:cubicBezTo>
                    <a:pt x="1014730" y="587537"/>
                    <a:pt x="1007110" y="740270"/>
                    <a:pt x="1005840" y="876490"/>
                  </a:cubicBezTo>
                  <a:cubicBezTo>
                    <a:pt x="1004570" y="1015463"/>
                    <a:pt x="967740" y="1164067"/>
                    <a:pt x="958850" y="1294784"/>
                  </a:cubicBezTo>
                  <a:cubicBezTo>
                    <a:pt x="949960" y="1410366"/>
                    <a:pt x="946150" y="1514939"/>
                    <a:pt x="948690" y="1623640"/>
                  </a:cubicBezTo>
                  <a:cubicBezTo>
                    <a:pt x="951230" y="1730966"/>
                    <a:pt x="947420" y="1821780"/>
                    <a:pt x="974090" y="1945617"/>
                  </a:cubicBezTo>
                  <a:cubicBezTo>
                    <a:pt x="1013460" y="2129996"/>
                    <a:pt x="1132840" y="2435461"/>
                    <a:pt x="1215390" y="2606081"/>
                  </a:cubicBezTo>
                  <a:cubicBezTo>
                    <a:pt x="1271270" y="2723038"/>
                    <a:pt x="1304290" y="2824859"/>
                    <a:pt x="1386840" y="2886778"/>
                  </a:cubicBezTo>
                  <a:cubicBezTo>
                    <a:pt x="1477010" y="2954200"/>
                    <a:pt x="1610360" y="2966584"/>
                    <a:pt x="1751330" y="2972088"/>
                  </a:cubicBezTo>
                  <a:cubicBezTo>
                    <a:pt x="1941830" y="2978968"/>
                    <a:pt x="2207260" y="2904665"/>
                    <a:pt x="2428240" y="2866138"/>
                  </a:cubicBezTo>
                  <a:cubicBezTo>
                    <a:pt x="2641600" y="2828987"/>
                    <a:pt x="2880360" y="2787708"/>
                    <a:pt x="3055620" y="2746429"/>
                  </a:cubicBezTo>
                  <a:cubicBezTo>
                    <a:pt x="3182620" y="2716158"/>
                    <a:pt x="3272790" y="2694143"/>
                    <a:pt x="3382010" y="2655615"/>
                  </a:cubicBezTo>
                  <a:cubicBezTo>
                    <a:pt x="3496310" y="2615713"/>
                    <a:pt x="3610610" y="2538658"/>
                    <a:pt x="3724910" y="2507011"/>
                  </a:cubicBezTo>
                  <a:cubicBezTo>
                    <a:pt x="3832860" y="2476740"/>
                    <a:pt x="3942080" y="2456100"/>
                    <a:pt x="4048760" y="2462980"/>
                  </a:cubicBezTo>
                  <a:cubicBezTo>
                    <a:pt x="4155440" y="2469860"/>
                    <a:pt x="4263390" y="2511139"/>
                    <a:pt x="4363720" y="2549666"/>
                  </a:cubicBezTo>
                  <a:cubicBezTo>
                    <a:pt x="4462780" y="2586817"/>
                    <a:pt x="4563110" y="2623968"/>
                    <a:pt x="4646930" y="2687263"/>
                  </a:cubicBezTo>
                  <a:cubicBezTo>
                    <a:pt x="4732020" y="2750557"/>
                    <a:pt x="4800600" y="2837243"/>
                    <a:pt x="4869180" y="2928057"/>
                  </a:cubicBezTo>
                  <a:cubicBezTo>
                    <a:pt x="4942840" y="3024375"/>
                    <a:pt x="4983480" y="3168851"/>
                    <a:pt x="5069840" y="3251409"/>
                  </a:cubicBezTo>
                  <a:cubicBezTo>
                    <a:pt x="5153660" y="3332591"/>
                    <a:pt x="5280660" y="3360110"/>
                    <a:pt x="5378450" y="3422029"/>
                  </a:cubicBezTo>
                  <a:cubicBezTo>
                    <a:pt x="5472430" y="3481196"/>
                    <a:pt x="5543550" y="3570633"/>
                    <a:pt x="5646420" y="3611912"/>
                  </a:cubicBezTo>
                  <a:cubicBezTo>
                    <a:pt x="5763260" y="3657319"/>
                    <a:pt x="5923280" y="3631176"/>
                    <a:pt x="6049010" y="3662823"/>
                  </a:cubicBezTo>
                  <a:cubicBezTo>
                    <a:pt x="6167120" y="3693094"/>
                    <a:pt x="6303010" y="3771524"/>
                    <a:pt x="6383020" y="3792164"/>
                  </a:cubicBezTo>
                  <a:cubicBezTo>
                    <a:pt x="6426200" y="3803172"/>
                    <a:pt x="6456680" y="3775652"/>
                    <a:pt x="6487160" y="3804548"/>
                  </a:cubicBezTo>
                  <a:cubicBezTo>
                    <a:pt x="6560820" y="3871970"/>
                    <a:pt x="6711950" y="4334295"/>
                    <a:pt x="6647180" y="4412725"/>
                  </a:cubicBezTo>
                  <a:cubicBezTo>
                    <a:pt x="6588760" y="4481733"/>
                    <a:pt x="6327140" y="4356310"/>
                    <a:pt x="6186170" y="4323287"/>
                  </a:cubicBezTo>
                  <a:cubicBezTo>
                    <a:pt x="6065520" y="4294392"/>
                    <a:pt x="5961380" y="4255865"/>
                    <a:pt x="5853430" y="4229721"/>
                  </a:cubicBezTo>
                  <a:cubicBezTo>
                    <a:pt x="5753100" y="4204954"/>
                    <a:pt x="5657850" y="4198074"/>
                    <a:pt x="5558790" y="4170555"/>
                  </a:cubicBezTo>
                  <a:cubicBezTo>
                    <a:pt x="5454650" y="4141659"/>
                    <a:pt x="5363210" y="4115516"/>
                    <a:pt x="5245100" y="4057725"/>
                  </a:cubicBezTo>
                  <a:cubicBezTo>
                    <a:pt x="5071110" y="3972416"/>
                    <a:pt x="4766310" y="3801795"/>
                    <a:pt x="4632960" y="3666951"/>
                  </a:cubicBezTo>
                  <a:cubicBezTo>
                    <a:pt x="4545330" y="3578889"/>
                    <a:pt x="4530090" y="3479819"/>
                    <a:pt x="4462780" y="3394509"/>
                  </a:cubicBezTo>
                  <a:cubicBezTo>
                    <a:pt x="4392930" y="3305072"/>
                    <a:pt x="4311650" y="3200498"/>
                    <a:pt x="4217670" y="3144084"/>
                  </a:cubicBezTo>
                  <a:cubicBezTo>
                    <a:pt x="4124960" y="3089045"/>
                    <a:pt x="4006850" y="3047766"/>
                    <a:pt x="3905250" y="3058774"/>
                  </a:cubicBezTo>
                  <a:cubicBezTo>
                    <a:pt x="3802380" y="3069782"/>
                    <a:pt x="3708400" y="3171603"/>
                    <a:pt x="3606800" y="3215634"/>
                  </a:cubicBezTo>
                  <a:cubicBezTo>
                    <a:pt x="3505200" y="3259665"/>
                    <a:pt x="3429000" y="3287184"/>
                    <a:pt x="3295650" y="3321583"/>
                  </a:cubicBezTo>
                  <a:cubicBezTo>
                    <a:pt x="3067050" y="3382126"/>
                    <a:pt x="2589530" y="3445420"/>
                    <a:pt x="2345690" y="3497707"/>
                  </a:cubicBezTo>
                  <a:cubicBezTo>
                    <a:pt x="2193290" y="3530731"/>
                    <a:pt x="2092960" y="3573385"/>
                    <a:pt x="1973580" y="3587145"/>
                  </a:cubicBezTo>
                  <a:cubicBezTo>
                    <a:pt x="1864360" y="3599529"/>
                    <a:pt x="1761490" y="3596776"/>
                    <a:pt x="1658620" y="3583017"/>
                  </a:cubicBezTo>
                  <a:cubicBezTo>
                    <a:pt x="1555750" y="3569257"/>
                    <a:pt x="1454150" y="3544490"/>
                    <a:pt x="1356360" y="3508715"/>
                  </a:cubicBezTo>
                  <a:cubicBezTo>
                    <a:pt x="1256030" y="3472939"/>
                    <a:pt x="1151890" y="3427533"/>
                    <a:pt x="1064260" y="3368366"/>
                  </a:cubicBezTo>
                  <a:cubicBezTo>
                    <a:pt x="979170" y="3310576"/>
                    <a:pt x="895350" y="3244529"/>
                    <a:pt x="833120" y="3157843"/>
                  </a:cubicBezTo>
                  <a:cubicBezTo>
                    <a:pt x="767080" y="3067029"/>
                    <a:pt x="735330" y="2961080"/>
                    <a:pt x="681990" y="2831739"/>
                  </a:cubicBezTo>
                  <a:cubicBezTo>
                    <a:pt x="608330" y="2654239"/>
                    <a:pt x="494030" y="2362534"/>
                    <a:pt x="445770" y="2182283"/>
                  </a:cubicBezTo>
                  <a:cubicBezTo>
                    <a:pt x="412750" y="2059822"/>
                    <a:pt x="401320" y="1980016"/>
                    <a:pt x="388620" y="1867186"/>
                  </a:cubicBezTo>
                  <a:cubicBezTo>
                    <a:pt x="373380" y="1740598"/>
                    <a:pt x="363220" y="1591993"/>
                    <a:pt x="365760" y="1461276"/>
                  </a:cubicBezTo>
                  <a:cubicBezTo>
                    <a:pt x="368300" y="1337439"/>
                    <a:pt x="375920" y="1219106"/>
                    <a:pt x="398780" y="1100773"/>
                  </a:cubicBezTo>
                  <a:cubicBezTo>
                    <a:pt x="421640" y="981064"/>
                    <a:pt x="538480" y="820076"/>
                    <a:pt x="501650" y="745774"/>
                  </a:cubicBezTo>
                  <a:cubicBezTo>
                    <a:pt x="466090" y="674223"/>
                    <a:pt x="283210" y="672847"/>
                    <a:pt x="199390" y="652208"/>
                  </a:cubicBezTo>
                  <a:cubicBezTo>
                    <a:pt x="140970" y="637072"/>
                    <a:pt x="76200" y="664592"/>
                    <a:pt x="50800" y="623313"/>
                  </a:cubicBezTo>
                  <a:cubicBezTo>
                    <a:pt x="0" y="540755"/>
                    <a:pt x="179070" y="0"/>
                    <a:pt x="179070" y="0"/>
                  </a:cubicBezTo>
                </a:path>
              </a:pathLst>
            </a:custGeom>
            <a:solidFill>
              <a:srgbClr val="1AC8DB">
                <a:alpha val="49804"/>
              </a:srgbClr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10" id="10"/>
          <p:cNvGrpSpPr/>
          <p:nvPr/>
        </p:nvGrpSpPr>
        <p:grpSpPr>
          <a:xfrm rot="0">
            <a:off x="15371445" y="-279318"/>
            <a:ext cx="3441383" cy="1892617"/>
            <a:chOff x="0" y="0"/>
            <a:chExt cx="4588510" cy="2523490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8890" y="49530"/>
              <a:ext cx="4537710" cy="2426970"/>
            </a:xfrm>
            <a:custGeom>
              <a:avLst/>
              <a:gdLst/>
              <a:ahLst/>
              <a:cxnLst/>
              <a:rect r="r" b="b" t="t" l="l"/>
              <a:pathLst>
                <a:path h="2426970" w="4537710">
                  <a:moveTo>
                    <a:pt x="626110" y="367030"/>
                  </a:moveTo>
                  <a:cubicBezTo>
                    <a:pt x="679450" y="708660"/>
                    <a:pt x="681990" y="871220"/>
                    <a:pt x="750570" y="915670"/>
                  </a:cubicBezTo>
                  <a:cubicBezTo>
                    <a:pt x="820420" y="961390"/>
                    <a:pt x="984250" y="915670"/>
                    <a:pt x="1080770" y="872490"/>
                  </a:cubicBezTo>
                  <a:cubicBezTo>
                    <a:pt x="1174750" y="829310"/>
                    <a:pt x="1231900" y="732790"/>
                    <a:pt x="1323340" y="657860"/>
                  </a:cubicBezTo>
                  <a:cubicBezTo>
                    <a:pt x="1432560" y="567690"/>
                    <a:pt x="1579880" y="458470"/>
                    <a:pt x="1696720" y="374650"/>
                  </a:cubicBezTo>
                  <a:cubicBezTo>
                    <a:pt x="1797050" y="303530"/>
                    <a:pt x="1878330" y="240030"/>
                    <a:pt x="1982470" y="185420"/>
                  </a:cubicBezTo>
                  <a:cubicBezTo>
                    <a:pt x="2095500" y="127000"/>
                    <a:pt x="2230120" y="69850"/>
                    <a:pt x="2354580" y="39370"/>
                  </a:cubicBezTo>
                  <a:cubicBezTo>
                    <a:pt x="2470150" y="10160"/>
                    <a:pt x="2586990" y="0"/>
                    <a:pt x="2702560" y="1270"/>
                  </a:cubicBezTo>
                  <a:cubicBezTo>
                    <a:pt x="2816860" y="2540"/>
                    <a:pt x="2934970" y="26670"/>
                    <a:pt x="3045460" y="49530"/>
                  </a:cubicBezTo>
                  <a:cubicBezTo>
                    <a:pt x="3150870" y="71120"/>
                    <a:pt x="3251200" y="90170"/>
                    <a:pt x="3351530" y="132080"/>
                  </a:cubicBezTo>
                  <a:cubicBezTo>
                    <a:pt x="3459480" y="176530"/>
                    <a:pt x="3572510" y="240030"/>
                    <a:pt x="3669030" y="316230"/>
                  </a:cubicBezTo>
                  <a:cubicBezTo>
                    <a:pt x="3769360" y="394970"/>
                    <a:pt x="3869690" y="504190"/>
                    <a:pt x="3940810" y="601980"/>
                  </a:cubicBezTo>
                  <a:cubicBezTo>
                    <a:pt x="4003040" y="688340"/>
                    <a:pt x="4044950" y="773430"/>
                    <a:pt x="4083050" y="866140"/>
                  </a:cubicBezTo>
                  <a:cubicBezTo>
                    <a:pt x="4121150" y="960120"/>
                    <a:pt x="4141470" y="1061720"/>
                    <a:pt x="4166870" y="1163320"/>
                  </a:cubicBezTo>
                  <a:cubicBezTo>
                    <a:pt x="4193540" y="1270000"/>
                    <a:pt x="4210050" y="1384300"/>
                    <a:pt x="4237990" y="1490980"/>
                  </a:cubicBezTo>
                  <a:cubicBezTo>
                    <a:pt x="4265930" y="1595120"/>
                    <a:pt x="4282440" y="1715770"/>
                    <a:pt x="4335780" y="1798320"/>
                  </a:cubicBezTo>
                  <a:cubicBezTo>
                    <a:pt x="4384040" y="1871980"/>
                    <a:pt x="4522470" y="1896110"/>
                    <a:pt x="4528820" y="1971040"/>
                  </a:cubicBezTo>
                  <a:cubicBezTo>
                    <a:pt x="4537710" y="2082800"/>
                    <a:pt x="4282440" y="2419350"/>
                    <a:pt x="4157980" y="2423160"/>
                  </a:cubicBezTo>
                  <a:cubicBezTo>
                    <a:pt x="4038600" y="2426970"/>
                    <a:pt x="3874770" y="2160270"/>
                    <a:pt x="3796030" y="2026920"/>
                  </a:cubicBezTo>
                  <a:cubicBezTo>
                    <a:pt x="3733800" y="1920240"/>
                    <a:pt x="3716020" y="1809750"/>
                    <a:pt x="3689350" y="1703070"/>
                  </a:cubicBezTo>
                  <a:cubicBezTo>
                    <a:pt x="3663950" y="1602740"/>
                    <a:pt x="3656330" y="1501140"/>
                    <a:pt x="3634740" y="1403350"/>
                  </a:cubicBezTo>
                  <a:cubicBezTo>
                    <a:pt x="3613150" y="1306830"/>
                    <a:pt x="3599180" y="1206500"/>
                    <a:pt x="3558540" y="1116330"/>
                  </a:cubicBezTo>
                  <a:cubicBezTo>
                    <a:pt x="3517900" y="1023620"/>
                    <a:pt x="3462020" y="929640"/>
                    <a:pt x="3388360" y="852170"/>
                  </a:cubicBezTo>
                  <a:cubicBezTo>
                    <a:pt x="3308350" y="768350"/>
                    <a:pt x="3201670" y="681990"/>
                    <a:pt x="3089910" y="637540"/>
                  </a:cubicBezTo>
                  <a:cubicBezTo>
                    <a:pt x="2975610" y="591820"/>
                    <a:pt x="2830830" y="586740"/>
                    <a:pt x="2710180" y="584200"/>
                  </a:cubicBezTo>
                  <a:cubicBezTo>
                    <a:pt x="2602230" y="581660"/>
                    <a:pt x="2513330" y="574040"/>
                    <a:pt x="2400300" y="614680"/>
                  </a:cubicBezTo>
                  <a:cubicBezTo>
                    <a:pt x="2231390" y="675640"/>
                    <a:pt x="2009140" y="868680"/>
                    <a:pt x="1826260" y="1003300"/>
                  </a:cubicBezTo>
                  <a:cubicBezTo>
                    <a:pt x="1651000" y="1132840"/>
                    <a:pt x="1479550" y="1309370"/>
                    <a:pt x="1324610" y="1403350"/>
                  </a:cubicBezTo>
                  <a:cubicBezTo>
                    <a:pt x="1209040" y="1473200"/>
                    <a:pt x="1111250" y="1524000"/>
                    <a:pt x="998220" y="1546860"/>
                  </a:cubicBezTo>
                  <a:cubicBezTo>
                    <a:pt x="885190" y="1569720"/>
                    <a:pt x="755650" y="1573530"/>
                    <a:pt x="643890" y="1539240"/>
                  </a:cubicBezTo>
                  <a:cubicBezTo>
                    <a:pt x="525780" y="1502410"/>
                    <a:pt x="389890" y="1414780"/>
                    <a:pt x="311150" y="1323340"/>
                  </a:cubicBezTo>
                  <a:cubicBezTo>
                    <a:pt x="238760" y="1239520"/>
                    <a:pt x="214630" y="1125220"/>
                    <a:pt x="176530" y="1021080"/>
                  </a:cubicBezTo>
                  <a:cubicBezTo>
                    <a:pt x="137160" y="914400"/>
                    <a:pt x="102870" y="792480"/>
                    <a:pt x="80010" y="689610"/>
                  </a:cubicBezTo>
                  <a:cubicBezTo>
                    <a:pt x="60960" y="601980"/>
                    <a:pt x="0" y="500380"/>
                    <a:pt x="41910" y="444500"/>
                  </a:cubicBezTo>
                  <a:cubicBezTo>
                    <a:pt x="106680" y="358140"/>
                    <a:pt x="626110" y="367030"/>
                    <a:pt x="626110" y="367030"/>
                  </a:cubicBezTo>
                </a:path>
              </a:pathLst>
            </a:custGeom>
            <a:solidFill>
              <a:srgbClr val="4E4E4E">
                <a:alpha val="49804"/>
              </a:srgbClr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12" id="12"/>
          <p:cNvGrpSpPr/>
          <p:nvPr/>
        </p:nvGrpSpPr>
        <p:grpSpPr>
          <a:xfrm rot="0">
            <a:off x="-260159" y="7740032"/>
            <a:ext cx="6357938" cy="3446145"/>
            <a:chOff x="0" y="0"/>
            <a:chExt cx="8477250" cy="4594860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45720" y="39370"/>
              <a:ext cx="8455660" cy="4538980"/>
            </a:xfrm>
            <a:custGeom>
              <a:avLst/>
              <a:gdLst/>
              <a:ahLst/>
              <a:cxnLst/>
              <a:rect r="r" b="b" t="t" l="l"/>
              <a:pathLst>
                <a:path h="4538980" w="8455660">
                  <a:moveTo>
                    <a:pt x="328930" y="687070"/>
                  </a:moveTo>
                  <a:cubicBezTo>
                    <a:pt x="200660" y="674370"/>
                    <a:pt x="182880" y="668020"/>
                    <a:pt x="160020" y="654050"/>
                  </a:cubicBezTo>
                  <a:cubicBezTo>
                    <a:pt x="127000" y="633730"/>
                    <a:pt x="77470" y="591820"/>
                    <a:pt x="54610" y="561340"/>
                  </a:cubicBezTo>
                  <a:cubicBezTo>
                    <a:pt x="38100" y="539750"/>
                    <a:pt x="30480" y="524510"/>
                    <a:pt x="22860" y="499110"/>
                  </a:cubicBezTo>
                  <a:cubicBezTo>
                    <a:pt x="11430" y="462280"/>
                    <a:pt x="0" y="405130"/>
                    <a:pt x="5080" y="360680"/>
                  </a:cubicBezTo>
                  <a:cubicBezTo>
                    <a:pt x="10160" y="316230"/>
                    <a:pt x="34290" y="262890"/>
                    <a:pt x="54610" y="229870"/>
                  </a:cubicBezTo>
                  <a:cubicBezTo>
                    <a:pt x="68580" y="207010"/>
                    <a:pt x="80010" y="193040"/>
                    <a:pt x="101600" y="176530"/>
                  </a:cubicBezTo>
                  <a:cubicBezTo>
                    <a:pt x="132080" y="152400"/>
                    <a:pt x="170180" y="132080"/>
                    <a:pt x="226060" y="111760"/>
                  </a:cubicBezTo>
                  <a:cubicBezTo>
                    <a:pt x="322580" y="74930"/>
                    <a:pt x="508000" y="0"/>
                    <a:pt x="645160" y="11430"/>
                  </a:cubicBezTo>
                  <a:cubicBezTo>
                    <a:pt x="786130" y="24130"/>
                    <a:pt x="967740" y="104140"/>
                    <a:pt x="1061720" y="190500"/>
                  </a:cubicBezTo>
                  <a:cubicBezTo>
                    <a:pt x="1137920" y="260350"/>
                    <a:pt x="1169670" y="347980"/>
                    <a:pt x="1203960" y="450850"/>
                  </a:cubicBezTo>
                  <a:cubicBezTo>
                    <a:pt x="1245870" y="580390"/>
                    <a:pt x="1254760" y="764540"/>
                    <a:pt x="1266190" y="913130"/>
                  </a:cubicBezTo>
                  <a:cubicBezTo>
                    <a:pt x="1276350" y="1051560"/>
                    <a:pt x="1264920" y="1178560"/>
                    <a:pt x="1273810" y="1316990"/>
                  </a:cubicBezTo>
                  <a:cubicBezTo>
                    <a:pt x="1283970" y="1463040"/>
                    <a:pt x="1297940" y="1621790"/>
                    <a:pt x="1327150" y="1765300"/>
                  </a:cubicBezTo>
                  <a:cubicBezTo>
                    <a:pt x="1355090" y="1902460"/>
                    <a:pt x="1386840" y="2045970"/>
                    <a:pt x="1442720" y="2161540"/>
                  </a:cubicBezTo>
                  <a:cubicBezTo>
                    <a:pt x="1493520" y="2266950"/>
                    <a:pt x="1548130" y="2367280"/>
                    <a:pt x="1638300" y="2437130"/>
                  </a:cubicBezTo>
                  <a:cubicBezTo>
                    <a:pt x="1738630" y="2514600"/>
                    <a:pt x="1898650" y="2561590"/>
                    <a:pt x="2029460" y="2585720"/>
                  </a:cubicBezTo>
                  <a:cubicBezTo>
                    <a:pt x="2151380" y="2608580"/>
                    <a:pt x="2246630" y="2602230"/>
                    <a:pt x="2395220" y="2588260"/>
                  </a:cubicBezTo>
                  <a:cubicBezTo>
                    <a:pt x="2633980" y="2565400"/>
                    <a:pt x="3067050" y="2437130"/>
                    <a:pt x="3318510" y="2400300"/>
                  </a:cubicBezTo>
                  <a:cubicBezTo>
                    <a:pt x="3491230" y="2374900"/>
                    <a:pt x="3614420" y="2360930"/>
                    <a:pt x="3756660" y="2360930"/>
                  </a:cubicBezTo>
                  <a:cubicBezTo>
                    <a:pt x="3891280" y="2360930"/>
                    <a:pt x="4024630" y="2368550"/>
                    <a:pt x="4150360" y="2399030"/>
                  </a:cubicBezTo>
                  <a:cubicBezTo>
                    <a:pt x="4273550" y="2428240"/>
                    <a:pt x="4398010" y="2489200"/>
                    <a:pt x="4504690" y="2538730"/>
                  </a:cubicBezTo>
                  <a:cubicBezTo>
                    <a:pt x="4598670" y="2583180"/>
                    <a:pt x="4674870" y="2626360"/>
                    <a:pt x="4761230" y="2678430"/>
                  </a:cubicBezTo>
                  <a:cubicBezTo>
                    <a:pt x="4855210" y="2734310"/>
                    <a:pt x="4927600" y="2794000"/>
                    <a:pt x="5046980" y="2865120"/>
                  </a:cubicBezTo>
                  <a:cubicBezTo>
                    <a:pt x="5236210" y="2976880"/>
                    <a:pt x="5605780" y="3166110"/>
                    <a:pt x="5801360" y="3263900"/>
                  </a:cubicBezTo>
                  <a:cubicBezTo>
                    <a:pt x="5923280" y="3324860"/>
                    <a:pt x="5995670" y="3360420"/>
                    <a:pt x="6099810" y="3406140"/>
                  </a:cubicBezTo>
                  <a:cubicBezTo>
                    <a:pt x="6209030" y="3454400"/>
                    <a:pt x="6297930" y="3496310"/>
                    <a:pt x="6441440" y="3545840"/>
                  </a:cubicBezTo>
                  <a:cubicBezTo>
                    <a:pt x="6677660" y="3627120"/>
                    <a:pt x="7090410" y="3750310"/>
                    <a:pt x="7391400" y="3815080"/>
                  </a:cubicBezTo>
                  <a:cubicBezTo>
                    <a:pt x="7658100" y="3872230"/>
                    <a:pt x="7976870" y="3919220"/>
                    <a:pt x="8155940" y="3929380"/>
                  </a:cubicBezTo>
                  <a:cubicBezTo>
                    <a:pt x="8252460" y="3934460"/>
                    <a:pt x="8335010" y="3876040"/>
                    <a:pt x="8380730" y="3920490"/>
                  </a:cubicBezTo>
                  <a:cubicBezTo>
                    <a:pt x="8455660" y="3991610"/>
                    <a:pt x="8446770" y="4438650"/>
                    <a:pt x="8380730" y="4504690"/>
                  </a:cubicBezTo>
                  <a:cubicBezTo>
                    <a:pt x="8346440" y="4538980"/>
                    <a:pt x="8294370" y="4508500"/>
                    <a:pt x="8225790" y="4504690"/>
                  </a:cubicBezTo>
                  <a:cubicBezTo>
                    <a:pt x="8084820" y="4497070"/>
                    <a:pt x="7760970" y="4460240"/>
                    <a:pt x="7584440" y="4436110"/>
                  </a:cubicBezTo>
                  <a:cubicBezTo>
                    <a:pt x="7458710" y="4419600"/>
                    <a:pt x="7399020" y="4414520"/>
                    <a:pt x="7263130" y="4384040"/>
                  </a:cubicBezTo>
                  <a:cubicBezTo>
                    <a:pt x="7018020" y="4329430"/>
                    <a:pt x="6499860" y="4184650"/>
                    <a:pt x="6245860" y="4097020"/>
                  </a:cubicBezTo>
                  <a:cubicBezTo>
                    <a:pt x="6088380" y="4043680"/>
                    <a:pt x="6024880" y="4014470"/>
                    <a:pt x="5872480" y="3944620"/>
                  </a:cubicBezTo>
                  <a:cubicBezTo>
                    <a:pt x="5617210" y="3827780"/>
                    <a:pt x="5100320" y="3569970"/>
                    <a:pt x="4866640" y="3436620"/>
                  </a:cubicBezTo>
                  <a:cubicBezTo>
                    <a:pt x="4735830" y="3361690"/>
                    <a:pt x="4672330" y="3308350"/>
                    <a:pt x="4569460" y="3246120"/>
                  </a:cubicBezTo>
                  <a:cubicBezTo>
                    <a:pt x="4460240" y="3180080"/>
                    <a:pt x="4338320" y="3102610"/>
                    <a:pt x="4227830" y="3053080"/>
                  </a:cubicBezTo>
                  <a:cubicBezTo>
                    <a:pt x="4132580" y="3009900"/>
                    <a:pt x="4051300" y="2974340"/>
                    <a:pt x="3952240" y="2956560"/>
                  </a:cubicBezTo>
                  <a:cubicBezTo>
                    <a:pt x="3845560" y="2937510"/>
                    <a:pt x="3750310" y="2940050"/>
                    <a:pt x="3608070" y="2952750"/>
                  </a:cubicBezTo>
                  <a:cubicBezTo>
                    <a:pt x="3373120" y="2974340"/>
                    <a:pt x="2948940" y="3093720"/>
                    <a:pt x="2682240" y="3131820"/>
                  </a:cubicBezTo>
                  <a:cubicBezTo>
                    <a:pt x="2480310" y="3159760"/>
                    <a:pt x="2324100" y="3186430"/>
                    <a:pt x="2148840" y="3180080"/>
                  </a:cubicBezTo>
                  <a:cubicBezTo>
                    <a:pt x="1978660" y="3173730"/>
                    <a:pt x="1785620" y="3139440"/>
                    <a:pt x="1647190" y="3094990"/>
                  </a:cubicBezTo>
                  <a:cubicBezTo>
                    <a:pt x="1541780" y="3060700"/>
                    <a:pt x="1469390" y="3028950"/>
                    <a:pt x="1380490" y="2964180"/>
                  </a:cubicBezTo>
                  <a:cubicBezTo>
                    <a:pt x="1266190" y="2881630"/>
                    <a:pt x="1132840" y="2748280"/>
                    <a:pt x="1040130" y="2614930"/>
                  </a:cubicBezTo>
                  <a:cubicBezTo>
                    <a:pt x="944880" y="2477770"/>
                    <a:pt x="869950" y="2288540"/>
                    <a:pt x="821690" y="2150110"/>
                  </a:cubicBezTo>
                  <a:cubicBezTo>
                    <a:pt x="784860" y="2044700"/>
                    <a:pt x="772160" y="1973580"/>
                    <a:pt x="751840" y="1861820"/>
                  </a:cubicBezTo>
                  <a:cubicBezTo>
                    <a:pt x="725170" y="1710690"/>
                    <a:pt x="701040" y="1488440"/>
                    <a:pt x="689610" y="1324610"/>
                  </a:cubicBezTo>
                  <a:cubicBezTo>
                    <a:pt x="680720" y="1187450"/>
                    <a:pt x="698500" y="1069340"/>
                    <a:pt x="683260" y="947420"/>
                  </a:cubicBezTo>
                  <a:cubicBezTo>
                    <a:pt x="669290" y="829310"/>
                    <a:pt x="674370" y="643890"/>
                    <a:pt x="605790" y="603250"/>
                  </a:cubicBezTo>
                  <a:cubicBezTo>
                    <a:pt x="541020" y="563880"/>
                    <a:pt x="378460" y="685800"/>
                    <a:pt x="295910" y="687070"/>
                  </a:cubicBezTo>
                  <a:cubicBezTo>
                    <a:pt x="241300" y="688340"/>
                    <a:pt x="200660" y="674370"/>
                    <a:pt x="160020" y="654050"/>
                  </a:cubicBezTo>
                  <a:cubicBezTo>
                    <a:pt x="119380" y="632460"/>
                    <a:pt x="80010" y="598170"/>
                    <a:pt x="54610" y="561340"/>
                  </a:cubicBezTo>
                  <a:cubicBezTo>
                    <a:pt x="29210" y="524510"/>
                    <a:pt x="10160" y="474980"/>
                    <a:pt x="5080" y="430530"/>
                  </a:cubicBezTo>
                  <a:cubicBezTo>
                    <a:pt x="0" y="386080"/>
                    <a:pt x="6350" y="334010"/>
                    <a:pt x="22860" y="292100"/>
                  </a:cubicBezTo>
                  <a:cubicBezTo>
                    <a:pt x="39370" y="250190"/>
                    <a:pt x="67310" y="207010"/>
                    <a:pt x="101600" y="176530"/>
                  </a:cubicBezTo>
                  <a:cubicBezTo>
                    <a:pt x="135890" y="146050"/>
                    <a:pt x="185420" y="124460"/>
                    <a:pt x="226060" y="111760"/>
                  </a:cubicBezTo>
                  <a:cubicBezTo>
                    <a:pt x="261620" y="100330"/>
                    <a:pt x="304800" y="76200"/>
                    <a:pt x="328930" y="97790"/>
                  </a:cubicBezTo>
                  <a:cubicBezTo>
                    <a:pt x="386080" y="148590"/>
                    <a:pt x="328930" y="687070"/>
                    <a:pt x="328930" y="687070"/>
                  </a:cubicBezTo>
                </a:path>
              </a:pathLst>
            </a:custGeom>
            <a:solidFill>
              <a:srgbClr val="1DAB9D">
                <a:alpha val="49804"/>
              </a:srgbClr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14" id="14"/>
          <p:cNvGrpSpPr/>
          <p:nvPr/>
        </p:nvGrpSpPr>
        <p:grpSpPr>
          <a:xfrm rot="0">
            <a:off x="-260159" y="8010297"/>
            <a:ext cx="4396740" cy="2905615"/>
            <a:chOff x="0" y="0"/>
            <a:chExt cx="5862320" cy="3874153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49530" y="49102"/>
              <a:ext cx="5800090" cy="3805410"/>
            </a:xfrm>
            <a:custGeom>
              <a:avLst/>
              <a:gdLst/>
              <a:ahLst/>
              <a:cxnLst/>
              <a:rect r="r" b="b" t="t" l="l"/>
              <a:pathLst>
                <a:path h="3805410" w="5800090">
                  <a:moveTo>
                    <a:pt x="425450" y="0"/>
                  </a:moveTo>
                  <a:cubicBezTo>
                    <a:pt x="600710" y="130121"/>
                    <a:pt x="701040" y="209911"/>
                    <a:pt x="745490" y="294612"/>
                  </a:cubicBezTo>
                  <a:cubicBezTo>
                    <a:pt x="789940" y="380541"/>
                    <a:pt x="803910" y="488566"/>
                    <a:pt x="803910" y="592908"/>
                  </a:cubicBezTo>
                  <a:cubicBezTo>
                    <a:pt x="803910" y="708297"/>
                    <a:pt x="764540" y="818777"/>
                    <a:pt x="731520" y="957490"/>
                  </a:cubicBezTo>
                  <a:cubicBezTo>
                    <a:pt x="687070" y="1145306"/>
                    <a:pt x="534670" y="1447284"/>
                    <a:pt x="551180" y="1614231"/>
                  </a:cubicBezTo>
                  <a:cubicBezTo>
                    <a:pt x="561340" y="1722255"/>
                    <a:pt x="631190" y="1787315"/>
                    <a:pt x="678180" y="1872016"/>
                  </a:cubicBezTo>
                  <a:cubicBezTo>
                    <a:pt x="726440" y="1959173"/>
                    <a:pt x="774700" y="2043874"/>
                    <a:pt x="839470" y="2131030"/>
                  </a:cubicBezTo>
                  <a:cubicBezTo>
                    <a:pt x="914400" y="2231689"/>
                    <a:pt x="1018540" y="2344624"/>
                    <a:pt x="1112520" y="2436690"/>
                  </a:cubicBezTo>
                  <a:cubicBezTo>
                    <a:pt x="1200150" y="2521391"/>
                    <a:pt x="1280160" y="2625733"/>
                    <a:pt x="1381760" y="2663787"/>
                  </a:cubicBezTo>
                  <a:cubicBezTo>
                    <a:pt x="1478280" y="2700614"/>
                    <a:pt x="1576070" y="2678518"/>
                    <a:pt x="1701800" y="2672380"/>
                  </a:cubicBezTo>
                  <a:cubicBezTo>
                    <a:pt x="1885950" y="2663787"/>
                    <a:pt x="2131060" y="2615913"/>
                    <a:pt x="2376170" y="2591362"/>
                  </a:cubicBezTo>
                  <a:cubicBezTo>
                    <a:pt x="2669540" y="2561900"/>
                    <a:pt x="3061970" y="2548397"/>
                    <a:pt x="3343910" y="2510343"/>
                  </a:cubicBezTo>
                  <a:cubicBezTo>
                    <a:pt x="3564890" y="2480882"/>
                    <a:pt x="3766820" y="2423187"/>
                    <a:pt x="3933190" y="2399864"/>
                  </a:cubicBezTo>
                  <a:cubicBezTo>
                    <a:pt x="4053840" y="2382678"/>
                    <a:pt x="4145280" y="2366720"/>
                    <a:pt x="4248150" y="2370402"/>
                  </a:cubicBezTo>
                  <a:cubicBezTo>
                    <a:pt x="4348480" y="2374085"/>
                    <a:pt x="4448810" y="2390043"/>
                    <a:pt x="4545330" y="2417049"/>
                  </a:cubicBezTo>
                  <a:cubicBezTo>
                    <a:pt x="4645660" y="2445283"/>
                    <a:pt x="4747260" y="2483337"/>
                    <a:pt x="4839970" y="2539804"/>
                  </a:cubicBezTo>
                  <a:cubicBezTo>
                    <a:pt x="4939030" y="2599955"/>
                    <a:pt x="5035550" y="2690793"/>
                    <a:pt x="5115560" y="2773039"/>
                  </a:cubicBezTo>
                  <a:cubicBezTo>
                    <a:pt x="5189220" y="2849148"/>
                    <a:pt x="5219700" y="2939986"/>
                    <a:pt x="5307330" y="3014867"/>
                  </a:cubicBezTo>
                  <a:cubicBezTo>
                    <a:pt x="5420360" y="3111844"/>
                    <a:pt x="5726430" y="3154808"/>
                    <a:pt x="5761990" y="3276335"/>
                  </a:cubicBezTo>
                  <a:cubicBezTo>
                    <a:pt x="5800090" y="3404001"/>
                    <a:pt x="5612130" y="3740350"/>
                    <a:pt x="5492750" y="3775949"/>
                  </a:cubicBezTo>
                  <a:cubicBezTo>
                    <a:pt x="5392420" y="3805410"/>
                    <a:pt x="5240020" y="3665469"/>
                    <a:pt x="5128260" y="3586906"/>
                  </a:cubicBezTo>
                  <a:cubicBezTo>
                    <a:pt x="5013960" y="3505888"/>
                    <a:pt x="4908550" y="3391725"/>
                    <a:pt x="4817110" y="3295976"/>
                  </a:cubicBezTo>
                  <a:cubicBezTo>
                    <a:pt x="4737100" y="3212503"/>
                    <a:pt x="4695190" y="3108161"/>
                    <a:pt x="4607560" y="3048011"/>
                  </a:cubicBezTo>
                  <a:cubicBezTo>
                    <a:pt x="4517390" y="2986633"/>
                    <a:pt x="4390390" y="2949807"/>
                    <a:pt x="4281170" y="2935076"/>
                  </a:cubicBezTo>
                  <a:cubicBezTo>
                    <a:pt x="4177030" y="2921573"/>
                    <a:pt x="4071620" y="2944896"/>
                    <a:pt x="3967480" y="2957172"/>
                  </a:cubicBezTo>
                  <a:cubicBezTo>
                    <a:pt x="3863340" y="2970675"/>
                    <a:pt x="3765550" y="2997681"/>
                    <a:pt x="3656330" y="3012412"/>
                  </a:cubicBezTo>
                  <a:cubicBezTo>
                    <a:pt x="3538220" y="3028370"/>
                    <a:pt x="3402330" y="3032053"/>
                    <a:pt x="3282950" y="3048011"/>
                  </a:cubicBezTo>
                  <a:cubicBezTo>
                    <a:pt x="3173730" y="3062741"/>
                    <a:pt x="3092450" y="3083610"/>
                    <a:pt x="2969260" y="3099568"/>
                  </a:cubicBezTo>
                  <a:cubicBezTo>
                    <a:pt x="2792730" y="3121664"/>
                    <a:pt x="2542540" y="3132712"/>
                    <a:pt x="2325370" y="3154808"/>
                  </a:cubicBezTo>
                  <a:cubicBezTo>
                    <a:pt x="2103120" y="3178131"/>
                    <a:pt x="1832610" y="3237054"/>
                    <a:pt x="1653540" y="3237054"/>
                  </a:cubicBezTo>
                  <a:cubicBezTo>
                    <a:pt x="1534160" y="3237054"/>
                    <a:pt x="1452880" y="3224778"/>
                    <a:pt x="1355090" y="3201455"/>
                  </a:cubicBezTo>
                  <a:cubicBezTo>
                    <a:pt x="1257300" y="3178131"/>
                    <a:pt x="1159510" y="3146215"/>
                    <a:pt x="1068070" y="3099568"/>
                  </a:cubicBezTo>
                  <a:cubicBezTo>
                    <a:pt x="971550" y="3050466"/>
                    <a:pt x="872490" y="2979268"/>
                    <a:pt x="792480" y="2906842"/>
                  </a:cubicBezTo>
                  <a:cubicBezTo>
                    <a:pt x="717550" y="2838099"/>
                    <a:pt x="668020" y="2753398"/>
                    <a:pt x="599440" y="2679745"/>
                  </a:cubicBezTo>
                  <a:cubicBezTo>
                    <a:pt x="528320" y="2604865"/>
                    <a:pt x="438150" y="2544715"/>
                    <a:pt x="372110" y="2463696"/>
                  </a:cubicBezTo>
                  <a:cubicBezTo>
                    <a:pt x="303530" y="2378995"/>
                    <a:pt x="245110" y="2280791"/>
                    <a:pt x="195580" y="2180132"/>
                  </a:cubicBezTo>
                  <a:cubicBezTo>
                    <a:pt x="143510" y="2074562"/>
                    <a:pt x="101600" y="1954262"/>
                    <a:pt x="68580" y="1842555"/>
                  </a:cubicBezTo>
                  <a:cubicBezTo>
                    <a:pt x="38100" y="1736986"/>
                    <a:pt x="2540" y="1635099"/>
                    <a:pt x="1270" y="1528302"/>
                  </a:cubicBezTo>
                  <a:cubicBezTo>
                    <a:pt x="0" y="1416595"/>
                    <a:pt x="35560" y="1290157"/>
                    <a:pt x="64770" y="1183360"/>
                  </a:cubicBezTo>
                  <a:cubicBezTo>
                    <a:pt x="91440" y="1086383"/>
                    <a:pt x="143510" y="1012730"/>
                    <a:pt x="166370" y="913299"/>
                  </a:cubicBezTo>
                  <a:cubicBezTo>
                    <a:pt x="191770" y="800364"/>
                    <a:pt x="237490" y="611321"/>
                    <a:pt x="200660" y="538895"/>
                  </a:cubicBezTo>
                  <a:cubicBezTo>
                    <a:pt x="179070" y="494703"/>
                    <a:pt x="90170" y="505751"/>
                    <a:pt x="82550" y="464015"/>
                  </a:cubicBezTo>
                  <a:cubicBezTo>
                    <a:pt x="66040" y="379314"/>
                    <a:pt x="425450" y="0"/>
                    <a:pt x="425450" y="0"/>
                  </a:cubicBezTo>
                </a:path>
              </a:pathLst>
            </a:custGeom>
            <a:solidFill>
              <a:srgbClr val="4E4E4E">
                <a:alpha val="49804"/>
              </a:srgbClr>
            </a:solidFill>
            <a:ln cap="sq">
              <a:noFill/>
              <a:prstDash val="solid"/>
              <a:miter/>
            </a:ln>
          </p:spPr>
        </p:sp>
      </p:grpSp>
      <p:sp>
        <p:nvSpPr>
          <p:cNvPr name="Freeform 16" id="16"/>
          <p:cNvSpPr/>
          <p:nvPr/>
        </p:nvSpPr>
        <p:spPr>
          <a:xfrm flipH="false" flipV="false" rot="0">
            <a:off x="1028700" y="1249745"/>
            <a:ext cx="5069079" cy="8404289"/>
          </a:xfrm>
          <a:custGeom>
            <a:avLst/>
            <a:gdLst/>
            <a:ahLst/>
            <a:cxnLst/>
            <a:rect r="r" b="b" t="t" l="l"/>
            <a:pathLst>
              <a:path h="8404289" w="5069079">
                <a:moveTo>
                  <a:pt x="0" y="0"/>
                </a:moveTo>
                <a:lnTo>
                  <a:pt x="5069079" y="0"/>
                </a:lnTo>
                <a:lnTo>
                  <a:pt x="5069079" y="8404289"/>
                </a:lnTo>
                <a:lnTo>
                  <a:pt x="0" y="840428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4025" r="0" b="-30008"/>
            </a:stretch>
          </a:blipFill>
        </p:spPr>
      </p:sp>
    </p:spTree>
  </p:cSld>
  <p:clrMapOvr>
    <a:masterClrMapping/>
  </p:clrMapOvr>
</p:sld>
</file>

<file path=ppt/slides/slide3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9000"/>
            </a:blip>
            <a:stretch>
              <a:fillRect l="0" t="-31168" r="0" b="-46609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4352270" y="-56198"/>
            <a:ext cx="4164330" cy="3105150"/>
            <a:chOff x="0" y="0"/>
            <a:chExt cx="5552440" cy="41402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25400" y="-31750"/>
              <a:ext cx="5488940" cy="4138930"/>
            </a:xfrm>
            <a:custGeom>
              <a:avLst/>
              <a:gdLst/>
              <a:ahLst/>
              <a:cxnLst/>
              <a:rect r="r" b="b" t="t" l="l"/>
              <a:pathLst>
                <a:path h="4138930" w="5488940">
                  <a:moveTo>
                    <a:pt x="683260" y="158750"/>
                  </a:moveTo>
                  <a:cubicBezTo>
                    <a:pt x="608330" y="787400"/>
                    <a:pt x="590550" y="889000"/>
                    <a:pt x="608330" y="995680"/>
                  </a:cubicBezTo>
                  <a:cubicBezTo>
                    <a:pt x="626110" y="1101090"/>
                    <a:pt x="652780" y="1202690"/>
                    <a:pt x="721360" y="1303020"/>
                  </a:cubicBezTo>
                  <a:cubicBezTo>
                    <a:pt x="815340" y="1440180"/>
                    <a:pt x="1018540" y="1620520"/>
                    <a:pt x="1179830" y="1703070"/>
                  </a:cubicBezTo>
                  <a:cubicBezTo>
                    <a:pt x="1315720" y="1772920"/>
                    <a:pt x="1465580" y="1795780"/>
                    <a:pt x="1606550" y="1802130"/>
                  </a:cubicBezTo>
                  <a:cubicBezTo>
                    <a:pt x="1744980" y="1808480"/>
                    <a:pt x="1849120" y="1778000"/>
                    <a:pt x="2018030" y="1743710"/>
                  </a:cubicBezTo>
                  <a:cubicBezTo>
                    <a:pt x="2298700" y="1686560"/>
                    <a:pt x="2848610" y="1512570"/>
                    <a:pt x="3121660" y="1447800"/>
                  </a:cubicBezTo>
                  <a:cubicBezTo>
                    <a:pt x="3280410" y="1410970"/>
                    <a:pt x="3378200" y="1388110"/>
                    <a:pt x="3500120" y="1370330"/>
                  </a:cubicBezTo>
                  <a:cubicBezTo>
                    <a:pt x="3613150" y="1353820"/>
                    <a:pt x="3716020" y="1338580"/>
                    <a:pt x="3831590" y="1343660"/>
                  </a:cubicBezTo>
                  <a:cubicBezTo>
                    <a:pt x="3958590" y="1350010"/>
                    <a:pt x="4099560" y="1361440"/>
                    <a:pt x="4230370" y="1413510"/>
                  </a:cubicBezTo>
                  <a:cubicBezTo>
                    <a:pt x="4380230" y="1473200"/>
                    <a:pt x="4558030" y="1600200"/>
                    <a:pt x="4671060" y="1705610"/>
                  </a:cubicBezTo>
                  <a:cubicBezTo>
                    <a:pt x="4761230" y="1789430"/>
                    <a:pt x="4814570" y="1875790"/>
                    <a:pt x="4874260" y="1972310"/>
                  </a:cubicBezTo>
                  <a:cubicBezTo>
                    <a:pt x="4935220" y="2071370"/>
                    <a:pt x="4979670" y="2165350"/>
                    <a:pt x="5030470" y="2292350"/>
                  </a:cubicBezTo>
                  <a:cubicBezTo>
                    <a:pt x="5100320" y="2465070"/>
                    <a:pt x="5173980" y="2708910"/>
                    <a:pt x="5234940" y="2924810"/>
                  </a:cubicBezTo>
                  <a:cubicBezTo>
                    <a:pt x="5297170" y="3145790"/>
                    <a:pt x="5342890" y="3455670"/>
                    <a:pt x="5396230" y="3601720"/>
                  </a:cubicBezTo>
                  <a:cubicBezTo>
                    <a:pt x="5422900" y="3676650"/>
                    <a:pt x="5488940" y="3704590"/>
                    <a:pt x="5476240" y="3763010"/>
                  </a:cubicBezTo>
                  <a:cubicBezTo>
                    <a:pt x="5452110" y="3868420"/>
                    <a:pt x="5118100" y="4138930"/>
                    <a:pt x="5015230" y="4121150"/>
                  </a:cubicBezTo>
                  <a:cubicBezTo>
                    <a:pt x="4947920" y="4109720"/>
                    <a:pt x="4917440" y="3989070"/>
                    <a:pt x="4880610" y="3911600"/>
                  </a:cubicBezTo>
                  <a:cubicBezTo>
                    <a:pt x="4841240" y="3826510"/>
                    <a:pt x="4817110" y="3727450"/>
                    <a:pt x="4792980" y="3628390"/>
                  </a:cubicBezTo>
                  <a:cubicBezTo>
                    <a:pt x="4767580" y="3524250"/>
                    <a:pt x="4761230" y="3426460"/>
                    <a:pt x="4730750" y="3300730"/>
                  </a:cubicBezTo>
                  <a:cubicBezTo>
                    <a:pt x="4687570" y="3125470"/>
                    <a:pt x="4608830" y="2858770"/>
                    <a:pt x="4545330" y="2678430"/>
                  </a:cubicBezTo>
                  <a:cubicBezTo>
                    <a:pt x="4494530" y="2536190"/>
                    <a:pt x="4452620" y="2411730"/>
                    <a:pt x="4390390" y="2301240"/>
                  </a:cubicBezTo>
                  <a:cubicBezTo>
                    <a:pt x="4334510" y="2203450"/>
                    <a:pt x="4281170" y="2105660"/>
                    <a:pt x="4196080" y="2043430"/>
                  </a:cubicBezTo>
                  <a:cubicBezTo>
                    <a:pt x="4105910" y="1977390"/>
                    <a:pt x="3971290" y="1938020"/>
                    <a:pt x="3853180" y="1926590"/>
                  </a:cubicBezTo>
                  <a:cubicBezTo>
                    <a:pt x="3732530" y="1913890"/>
                    <a:pt x="3623310" y="1946910"/>
                    <a:pt x="3477260" y="1974850"/>
                  </a:cubicBezTo>
                  <a:cubicBezTo>
                    <a:pt x="3263900" y="2015490"/>
                    <a:pt x="2967990" y="2106930"/>
                    <a:pt x="2703830" y="2170430"/>
                  </a:cubicBezTo>
                  <a:cubicBezTo>
                    <a:pt x="2426970" y="2236470"/>
                    <a:pt x="2066290" y="2332990"/>
                    <a:pt x="1851660" y="2363470"/>
                  </a:cubicBezTo>
                  <a:cubicBezTo>
                    <a:pt x="1723390" y="2381250"/>
                    <a:pt x="1643380" y="2386330"/>
                    <a:pt x="1539240" y="2382520"/>
                  </a:cubicBezTo>
                  <a:cubicBezTo>
                    <a:pt x="1432560" y="2377440"/>
                    <a:pt x="1324610" y="2363470"/>
                    <a:pt x="1216660" y="2335530"/>
                  </a:cubicBezTo>
                  <a:cubicBezTo>
                    <a:pt x="1102360" y="2305050"/>
                    <a:pt x="994410" y="2265680"/>
                    <a:pt x="873760" y="2200910"/>
                  </a:cubicBezTo>
                  <a:cubicBezTo>
                    <a:pt x="717550" y="2117090"/>
                    <a:pt x="488950" y="1983740"/>
                    <a:pt x="368300" y="1849120"/>
                  </a:cubicBezTo>
                  <a:cubicBezTo>
                    <a:pt x="267970" y="1738630"/>
                    <a:pt x="220980" y="1615440"/>
                    <a:pt x="165100" y="1480820"/>
                  </a:cubicBezTo>
                  <a:cubicBezTo>
                    <a:pt x="104140" y="1332230"/>
                    <a:pt x="44450" y="1144270"/>
                    <a:pt x="25400" y="988060"/>
                  </a:cubicBezTo>
                  <a:cubicBezTo>
                    <a:pt x="8890" y="849630"/>
                    <a:pt x="27940" y="731520"/>
                    <a:pt x="38100" y="591820"/>
                  </a:cubicBezTo>
                  <a:cubicBezTo>
                    <a:pt x="49530" y="433070"/>
                    <a:pt x="0" y="158750"/>
                    <a:pt x="97790" y="82550"/>
                  </a:cubicBezTo>
                  <a:cubicBezTo>
                    <a:pt x="203200" y="0"/>
                    <a:pt x="683260" y="158750"/>
                    <a:pt x="683260" y="158750"/>
                  </a:cubicBezTo>
                </a:path>
              </a:pathLst>
            </a:custGeom>
            <a:solidFill>
              <a:srgbClr val="1DAB9D">
                <a:alpha val="49804"/>
              </a:srgbClr>
            </a:solidFill>
            <a:ln cap="sq">
              <a:noFill/>
              <a:prstDash val="solid"/>
              <a:miter/>
            </a:ln>
          </p:spPr>
        </p:sp>
      </p:grpSp>
      <p:sp>
        <p:nvSpPr>
          <p:cNvPr name="TextBox 5" id="5"/>
          <p:cNvSpPr txBox="true"/>
          <p:nvPr/>
        </p:nvSpPr>
        <p:spPr>
          <a:xfrm rot="0">
            <a:off x="8533793" y="562215"/>
            <a:ext cx="8725507" cy="913936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6030"/>
              </a:lnSpc>
            </a:pPr>
            <a:r>
              <a:rPr lang="en-US" sz="4307">
                <a:solidFill>
                  <a:srgbClr val="000000"/>
                </a:solidFill>
                <a:latin typeface="Helveticish Bold"/>
              </a:rPr>
              <a:t>Contact Us </a:t>
            </a:r>
            <a:r>
              <a:rPr lang="en-US" sz="4307">
                <a:solidFill>
                  <a:srgbClr val="000000"/>
                </a:solidFill>
                <a:latin typeface="Helveticish"/>
              </a:rPr>
              <a:t>- High Level</a:t>
            </a:r>
          </a:p>
          <a:p>
            <a:pPr algn="just">
              <a:lnSpc>
                <a:spcPts val="6030"/>
              </a:lnSpc>
            </a:pPr>
          </a:p>
          <a:p>
            <a:pPr algn="just">
              <a:lnSpc>
                <a:spcPts val="6030"/>
              </a:lnSpc>
            </a:pPr>
            <a:r>
              <a:rPr lang="en-US" sz="4307">
                <a:solidFill>
                  <a:srgbClr val="000000"/>
                </a:solidFill>
                <a:latin typeface="Helveticish"/>
              </a:rPr>
              <a:t>This is the main contact form for users.</a:t>
            </a:r>
          </a:p>
          <a:p>
            <a:pPr algn="just" marL="930000" indent="-465000" lvl="1">
              <a:lnSpc>
                <a:spcPts val="6030"/>
              </a:lnSpc>
              <a:buFont typeface="Arial"/>
              <a:buChar char="•"/>
            </a:pPr>
            <a:r>
              <a:rPr lang="en-US" sz="4307">
                <a:solidFill>
                  <a:srgbClr val="000000"/>
                </a:solidFill>
                <a:latin typeface="Helveticish"/>
              </a:rPr>
              <a:t>Complete personal details</a:t>
            </a:r>
          </a:p>
          <a:p>
            <a:pPr algn="just" marL="930000" indent="-465000" lvl="1">
              <a:lnSpc>
                <a:spcPts val="6030"/>
              </a:lnSpc>
              <a:buFont typeface="Arial"/>
              <a:buChar char="•"/>
            </a:pPr>
            <a:r>
              <a:rPr lang="en-US" sz="4307">
                <a:solidFill>
                  <a:srgbClr val="000000"/>
                </a:solidFill>
                <a:latin typeface="Helveticish"/>
              </a:rPr>
              <a:t>Add the details of enquiry</a:t>
            </a:r>
          </a:p>
          <a:p>
            <a:pPr algn="just">
              <a:lnSpc>
                <a:spcPts val="6030"/>
              </a:lnSpc>
            </a:pPr>
          </a:p>
          <a:p>
            <a:pPr algn="just">
              <a:lnSpc>
                <a:spcPts val="6030"/>
              </a:lnSpc>
            </a:pPr>
            <a:r>
              <a:rPr lang="en-US" sz="4307">
                <a:solidFill>
                  <a:srgbClr val="000000"/>
                </a:solidFill>
                <a:latin typeface="Helveticish"/>
              </a:rPr>
              <a:t>Click on arrow for further options</a:t>
            </a:r>
          </a:p>
          <a:p>
            <a:pPr algn="just" marL="930000" indent="-465000" lvl="1">
              <a:lnSpc>
                <a:spcPts val="6030"/>
              </a:lnSpc>
              <a:buFont typeface="Arial"/>
              <a:buChar char="•"/>
            </a:pPr>
            <a:r>
              <a:rPr lang="en-US" sz="4307">
                <a:solidFill>
                  <a:srgbClr val="000000"/>
                </a:solidFill>
                <a:latin typeface="Helveticish"/>
              </a:rPr>
              <a:t>FAQs - Frequently asked questions</a:t>
            </a:r>
          </a:p>
          <a:p>
            <a:pPr algn="just" marL="930000" indent="-465000" lvl="1">
              <a:lnSpc>
                <a:spcPts val="6030"/>
              </a:lnSpc>
              <a:buFont typeface="Arial"/>
              <a:buChar char="•"/>
            </a:pPr>
            <a:r>
              <a:rPr lang="en-US" sz="4307">
                <a:solidFill>
                  <a:srgbClr val="000000"/>
                </a:solidFill>
                <a:latin typeface="Helveticish"/>
              </a:rPr>
              <a:t>Join our Facebook Group - direct link to Facebook</a:t>
            </a:r>
          </a:p>
        </p:txBody>
      </p:sp>
      <p:grpSp>
        <p:nvGrpSpPr>
          <p:cNvPr name="Group 6" id="6"/>
          <p:cNvGrpSpPr/>
          <p:nvPr/>
        </p:nvGrpSpPr>
        <p:grpSpPr>
          <a:xfrm rot="0">
            <a:off x="14789468" y="121920"/>
            <a:ext cx="4023360" cy="2697480"/>
            <a:chOff x="0" y="0"/>
            <a:chExt cx="5364480" cy="359664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-59690" y="-52070"/>
              <a:ext cx="5440680" cy="3681730"/>
            </a:xfrm>
            <a:custGeom>
              <a:avLst/>
              <a:gdLst/>
              <a:ahLst/>
              <a:cxnLst/>
              <a:rect r="r" b="b" t="t" l="l"/>
              <a:pathLst>
                <a:path h="3681730" w="5440680">
                  <a:moveTo>
                    <a:pt x="701040" y="102870"/>
                  </a:moveTo>
                  <a:cubicBezTo>
                    <a:pt x="739140" y="858520"/>
                    <a:pt x="891540" y="934720"/>
                    <a:pt x="1004570" y="1014730"/>
                  </a:cubicBezTo>
                  <a:cubicBezTo>
                    <a:pt x="1111250" y="1090930"/>
                    <a:pt x="1221740" y="1165860"/>
                    <a:pt x="1338580" y="1202690"/>
                  </a:cubicBezTo>
                  <a:cubicBezTo>
                    <a:pt x="1451610" y="1238250"/>
                    <a:pt x="1582420" y="1245870"/>
                    <a:pt x="1692910" y="1235710"/>
                  </a:cubicBezTo>
                  <a:cubicBezTo>
                    <a:pt x="1794510" y="1226820"/>
                    <a:pt x="1851660" y="1201420"/>
                    <a:pt x="1979930" y="1156970"/>
                  </a:cubicBezTo>
                  <a:cubicBezTo>
                    <a:pt x="2259330" y="1059180"/>
                    <a:pt x="2994660" y="684530"/>
                    <a:pt x="3280410" y="603250"/>
                  </a:cubicBezTo>
                  <a:cubicBezTo>
                    <a:pt x="3413760" y="565150"/>
                    <a:pt x="3478530" y="551180"/>
                    <a:pt x="3582670" y="556260"/>
                  </a:cubicBezTo>
                  <a:cubicBezTo>
                    <a:pt x="3694430" y="561340"/>
                    <a:pt x="3820160" y="596900"/>
                    <a:pt x="3928110" y="643890"/>
                  </a:cubicBezTo>
                  <a:cubicBezTo>
                    <a:pt x="4038600" y="692150"/>
                    <a:pt x="4147820" y="773430"/>
                    <a:pt x="4237990" y="845820"/>
                  </a:cubicBezTo>
                  <a:cubicBezTo>
                    <a:pt x="4318000" y="910590"/>
                    <a:pt x="4381500" y="977900"/>
                    <a:pt x="4447540" y="1051560"/>
                  </a:cubicBezTo>
                  <a:cubicBezTo>
                    <a:pt x="4516120" y="1127760"/>
                    <a:pt x="4580890" y="1210310"/>
                    <a:pt x="4643120" y="1297940"/>
                  </a:cubicBezTo>
                  <a:cubicBezTo>
                    <a:pt x="4709160" y="1390650"/>
                    <a:pt x="4782820" y="1490980"/>
                    <a:pt x="4831080" y="1596390"/>
                  </a:cubicBezTo>
                  <a:cubicBezTo>
                    <a:pt x="4879340" y="1699260"/>
                    <a:pt x="4907280" y="1816100"/>
                    <a:pt x="4935220" y="1922780"/>
                  </a:cubicBezTo>
                  <a:cubicBezTo>
                    <a:pt x="4960620" y="2021840"/>
                    <a:pt x="4968240" y="2114550"/>
                    <a:pt x="4994910" y="2213610"/>
                  </a:cubicBezTo>
                  <a:cubicBezTo>
                    <a:pt x="5022850" y="2320290"/>
                    <a:pt x="5063490" y="2435860"/>
                    <a:pt x="5101590" y="2540000"/>
                  </a:cubicBezTo>
                  <a:cubicBezTo>
                    <a:pt x="5137150" y="2636520"/>
                    <a:pt x="5177790" y="2716530"/>
                    <a:pt x="5213350" y="2815590"/>
                  </a:cubicBezTo>
                  <a:cubicBezTo>
                    <a:pt x="5252720" y="2926080"/>
                    <a:pt x="5298440" y="3048000"/>
                    <a:pt x="5325110" y="3173730"/>
                  </a:cubicBezTo>
                  <a:cubicBezTo>
                    <a:pt x="5353050" y="3308350"/>
                    <a:pt x="5440680" y="3526790"/>
                    <a:pt x="5373370" y="3597910"/>
                  </a:cubicBezTo>
                  <a:cubicBezTo>
                    <a:pt x="5293360" y="3681730"/>
                    <a:pt x="4859020" y="3634740"/>
                    <a:pt x="4790440" y="3562350"/>
                  </a:cubicBezTo>
                  <a:cubicBezTo>
                    <a:pt x="4753610" y="3524250"/>
                    <a:pt x="4795520" y="3459480"/>
                    <a:pt x="4786630" y="3395980"/>
                  </a:cubicBezTo>
                  <a:cubicBezTo>
                    <a:pt x="4773930" y="3308350"/>
                    <a:pt x="4744720" y="3208020"/>
                    <a:pt x="4705350" y="3084830"/>
                  </a:cubicBezTo>
                  <a:cubicBezTo>
                    <a:pt x="4645660" y="2899410"/>
                    <a:pt x="4498340" y="2594610"/>
                    <a:pt x="4441190" y="2396490"/>
                  </a:cubicBezTo>
                  <a:cubicBezTo>
                    <a:pt x="4399280" y="2252980"/>
                    <a:pt x="4404360" y="2134870"/>
                    <a:pt x="4363720" y="2014220"/>
                  </a:cubicBezTo>
                  <a:cubicBezTo>
                    <a:pt x="4324350" y="1896110"/>
                    <a:pt x="4265930" y="1781810"/>
                    <a:pt x="4201160" y="1680210"/>
                  </a:cubicBezTo>
                  <a:cubicBezTo>
                    <a:pt x="4137660" y="1581150"/>
                    <a:pt x="4057650" y="1490980"/>
                    <a:pt x="3980180" y="1409700"/>
                  </a:cubicBezTo>
                  <a:cubicBezTo>
                    <a:pt x="3907790" y="1333500"/>
                    <a:pt x="3837940" y="1247140"/>
                    <a:pt x="3750310" y="1205230"/>
                  </a:cubicBezTo>
                  <a:cubicBezTo>
                    <a:pt x="3663950" y="1163320"/>
                    <a:pt x="3581400" y="1141730"/>
                    <a:pt x="3456940" y="1156970"/>
                  </a:cubicBezTo>
                  <a:cubicBezTo>
                    <a:pt x="3216910" y="1187450"/>
                    <a:pt x="2679700" y="1502410"/>
                    <a:pt x="2439670" y="1601470"/>
                  </a:cubicBezTo>
                  <a:cubicBezTo>
                    <a:pt x="2308860" y="1654810"/>
                    <a:pt x="2235200" y="1686560"/>
                    <a:pt x="2134870" y="1719580"/>
                  </a:cubicBezTo>
                  <a:cubicBezTo>
                    <a:pt x="2038350" y="1751330"/>
                    <a:pt x="1949450" y="1783080"/>
                    <a:pt x="1847850" y="1799590"/>
                  </a:cubicBezTo>
                  <a:cubicBezTo>
                    <a:pt x="1738630" y="1817370"/>
                    <a:pt x="1612900" y="1823720"/>
                    <a:pt x="1502410" y="1818640"/>
                  </a:cubicBezTo>
                  <a:cubicBezTo>
                    <a:pt x="1400810" y="1813560"/>
                    <a:pt x="1309370" y="1804670"/>
                    <a:pt x="1210310" y="1776730"/>
                  </a:cubicBezTo>
                  <a:cubicBezTo>
                    <a:pt x="1099820" y="1744980"/>
                    <a:pt x="981710" y="1691640"/>
                    <a:pt x="875030" y="1629410"/>
                  </a:cubicBezTo>
                  <a:cubicBezTo>
                    <a:pt x="765810" y="1565910"/>
                    <a:pt x="670560" y="1503680"/>
                    <a:pt x="566420" y="1400810"/>
                  </a:cubicBezTo>
                  <a:cubicBezTo>
                    <a:pt x="424180" y="1258570"/>
                    <a:pt x="210820" y="1038860"/>
                    <a:pt x="134620" y="821690"/>
                  </a:cubicBezTo>
                  <a:cubicBezTo>
                    <a:pt x="58420" y="605790"/>
                    <a:pt x="0" y="217170"/>
                    <a:pt x="110490" y="102870"/>
                  </a:cubicBezTo>
                  <a:cubicBezTo>
                    <a:pt x="210820" y="0"/>
                    <a:pt x="701040" y="102870"/>
                    <a:pt x="701040" y="102870"/>
                  </a:cubicBezTo>
                </a:path>
              </a:pathLst>
            </a:custGeom>
            <a:solidFill>
              <a:srgbClr val="1AC8DB">
                <a:alpha val="49804"/>
              </a:srgbClr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8" id="8"/>
          <p:cNvGrpSpPr/>
          <p:nvPr/>
        </p:nvGrpSpPr>
        <p:grpSpPr>
          <a:xfrm rot="0">
            <a:off x="165928" y="7117051"/>
            <a:ext cx="5023485" cy="3392102"/>
            <a:chOff x="0" y="0"/>
            <a:chExt cx="6697980" cy="4522803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55039"/>
              <a:ext cx="6711950" cy="4481734"/>
            </a:xfrm>
            <a:custGeom>
              <a:avLst/>
              <a:gdLst/>
              <a:ahLst/>
              <a:cxnLst/>
              <a:rect r="r" b="b" t="t" l="l"/>
              <a:pathLst>
                <a:path h="4481734" w="6711950">
                  <a:moveTo>
                    <a:pt x="179070" y="0"/>
                  </a:moveTo>
                  <a:cubicBezTo>
                    <a:pt x="426720" y="63294"/>
                    <a:pt x="613410" y="97693"/>
                    <a:pt x="722630" y="174747"/>
                  </a:cubicBezTo>
                  <a:cubicBezTo>
                    <a:pt x="824230" y="246298"/>
                    <a:pt x="919480" y="354999"/>
                    <a:pt x="966470" y="470580"/>
                  </a:cubicBezTo>
                  <a:cubicBezTo>
                    <a:pt x="1014730" y="587537"/>
                    <a:pt x="1007110" y="740270"/>
                    <a:pt x="1005840" y="876490"/>
                  </a:cubicBezTo>
                  <a:cubicBezTo>
                    <a:pt x="1004570" y="1015463"/>
                    <a:pt x="967740" y="1164067"/>
                    <a:pt x="958850" y="1294784"/>
                  </a:cubicBezTo>
                  <a:cubicBezTo>
                    <a:pt x="949960" y="1410366"/>
                    <a:pt x="946150" y="1514939"/>
                    <a:pt x="948690" y="1623640"/>
                  </a:cubicBezTo>
                  <a:cubicBezTo>
                    <a:pt x="951230" y="1730966"/>
                    <a:pt x="947420" y="1821780"/>
                    <a:pt x="974090" y="1945617"/>
                  </a:cubicBezTo>
                  <a:cubicBezTo>
                    <a:pt x="1013460" y="2129996"/>
                    <a:pt x="1132840" y="2435461"/>
                    <a:pt x="1215390" y="2606081"/>
                  </a:cubicBezTo>
                  <a:cubicBezTo>
                    <a:pt x="1271270" y="2723038"/>
                    <a:pt x="1304290" y="2824859"/>
                    <a:pt x="1386840" y="2886778"/>
                  </a:cubicBezTo>
                  <a:cubicBezTo>
                    <a:pt x="1477010" y="2954200"/>
                    <a:pt x="1610360" y="2966584"/>
                    <a:pt x="1751330" y="2972088"/>
                  </a:cubicBezTo>
                  <a:cubicBezTo>
                    <a:pt x="1941830" y="2978968"/>
                    <a:pt x="2207260" y="2904665"/>
                    <a:pt x="2428240" y="2866138"/>
                  </a:cubicBezTo>
                  <a:cubicBezTo>
                    <a:pt x="2641600" y="2828987"/>
                    <a:pt x="2880360" y="2787708"/>
                    <a:pt x="3055620" y="2746429"/>
                  </a:cubicBezTo>
                  <a:cubicBezTo>
                    <a:pt x="3182620" y="2716158"/>
                    <a:pt x="3272790" y="2694143"/>
                    <a:pt x="3382010" y="2655615"/>
                  </a:cubicBezTo>
                  <a:cubicBezTo>
                    <a:pt x="3496310" y="2615713"/>
                    <a:pt x="3610610" y="2538658"/>
                    <a:pt x="3724910" y="2507011"/>
                  </a:cubicBezTo>
                  <a:cubicBezTo>
                    <a:pt x="3832860" y="2476740"/>
                    <a:pt x="3942080" y="2456100"/>
                    <a:pt x="4048760" y="2462980"/>
                  </a:cubicBezTo>
                  <a:cubicBezTo>
                    <a:pt x="4155440" y="2469860"/>
                    <a:pt x="4263390" y="2511139"/>
                    <a:pt x="4363720" y="2549666"/>
                  </a:cubicBezTo>
                  <a:cubicBezTo>
                    <a:pt x="4462780" y="2586817"/>
                    <a:pt x="4563110" y="2623968"/>
                    <a:pt x="4646930" y="2687263"/>
                  </a:cubicBezTo>
                  <a:cubicBezTo>
                    <a:pt x="4732020" y="2750557"/>
                    <a:pt x="4800600" y="2837243"/>
                    <a:pt x="4869180" y="2928057"/>
                  </a:cubicBezTo>
                  <a:cubicBezTo>
                    <a:pt x="4942840" y="3024375"/>
                    <a:pt x="4983480" y="3168851"/>
                    <a:pt x="5069840" y="3251409"/>
                  </a:cubicBezTo>
                  <a:cubicBezTo>
                    <a:pt x="5153660" y="3332591"/>
                    <a:pt x="5280660" y="3360110"/>
                    <a:pt x="5378450" y="3422029"/>
                  </a:cubicBezTo>
                  <a:cubicBezTo>
                    <a:pt x="5472430" y="3481196"/>
                    <a:pt x="5543550" y="3570633"/>
                    <a:pt x="5646420" y="3611912"/>
                  </a:cubicBezTo>
                  <a:cubicBezTo>
                    <a:pt x="5763260" y="3657319"/>
                    <a:pt x="5923280" y="3631176"/>
                    <a:pt x="6049010" y="3662823"/>
                  </a:cubicBezTo>
                  <a:cubicBezTo>
                    <a:pt x="6167120" y="3693094"/>
                    <a:pt x="6303010" y="3771524"/>
                    <a:pt x="6383020" y="3792164"/>
                  </a:cubicBezTo>
                  <a:cubicBezTo>
                    <a:pt x="6426200" y="3803172"/>
                    <a:pt x="6456680" y="3775652"/>
                    <a:pt x="6487160" y="3804548"/>
                  </a:cubicBezTo>
                  <a:cubicBezTo>
                    <a:pt x="6560820" y="3871970"/>
                    <a:pt x="6711950" y="4334295"/>
                    <a:pt x="6647180" y="4412725"/>
                  </a:cubicBezTo>
                  <a:cubicBezTo>
                    <a:pt x="6588760" y="4481733"/>
                    <a:pt x="6327140" y="4356310"/>
                    <a:pt x="6186170" y="4323287"/>
                  </a:cubicBezTo>
                  <a:cubicBezTo>
                    <a:pt x="6065520" y="4294392"/>
                    <a:pt x="5961380" y="4255865"/>
                    <a:pt x="5853430" y="4229721"/>
                  </a:cubicBezTo>
                  <a:cubicBezTo>
                    <a:pt x="5753100" y="4204954"/>
                    <a:pt x="5657850" y="4198074"/>
                    <a:pt x="5558790" y="4170555"/>
                  </a:cubicBezTo>
                  <a:cubicBezTo>
                    <a:pt x="5454650" y="4141659"/>
                    <a:pt x="5363210" y="4115516"/>
                    <a:pt x="5245100" y="4057725"/>
                  </a:cubicBezTo>
                  <a:cubicBezTo>
                    <a:pt x="5071110" y="3972416"/>
                    <a:pt x="4766310" y="3801795"/>
                    <a:pt x="4632960" y="3666951"/>
                  </a:cubicBezTo>
                  <a:cubicBezTo>
                    <a:pt x="4545330" y="3578889"/>
                    <a:pt x="4530090" y="3479819"/>
                    <a:pt x="4462780" y="3394509"/>
                  </a:cubicBezTo>
                  <a:cubicBezTo>
                    <a:pt x="4392930" y="3305072"/>
                    <a:pt x="4311650" y="3200498"/>
                    <a:pt x="4217670" y="3144084"/>
                  </a:cubicBezTo>
                  <a:cubicBezTo>
                    <a:pt x="4124960" y="3089045"/>
                    <a:pt x="4006850" y="3047766"/>
                    <a:pt x="3905250" y="3058774"/>
                  </a:cubicBezTo>
                  <a:cubicBezTo>
                    <a:pt x="3802380" y="3069782"/>
                    <a:pt x="3708400" y="3171603"/>
                    <a:pt x="3606800" y="3215634"/>
                  </a:cubicBezTo>
                  <a:cubicBezTo>
                    <a:pt x="3505200" y="3259665"/>
                    <a:pt x="3429000" y="3287184"/>
                    <a:pt x="3295650" y="3321583"/>
                  </a:cubicBezTo>
                  <a:cubicBezTo>
                    <a:pt x="3067050" y="3382126"/>
                    <a:pt x="2589530" y="3445420"/>
                    <a:pt x="2345690" y="3497707"/>
                  </a:cubicBezTo>
                  <a:cubicBezTo>
                    <a:pt x="2193290" y="3530731"/>
                    <a:pt x="2092960" y="3573385"/>
                    <a:pt x="1973580" y="3587145"/>
                  </a:cubicBezTo>
                  <a:cubicBezTo>
                    <a:pt x="1864360" y="3599529"/>
                    <a:pt x="1761490" y="3596776"/>
                    <a:pt x="1658620" y="3583017"/>
                  </a:cubicBezTo>
                  <a:cubicBezTo>
                    <a:pt x="1555750" y="3569257"/>
                    <a:pt x="1454150" y="3544490"/>
                    <a:pt x="1356360" y="3508715"/>
                  </a:cubicBezTo>
                  <a:cubicBezTo>
                    <a:pt x="1256030" y="3472939"/>
                    <a:pt x="1151890" y="3427533"/>
                    <a:pt x="1064260" y="3368366"/>
                  </a:cubicBezTo>
                  <a:cubicBezTo>
                    <a:pt x="979170" y="3310576"/>
                    <a:pt x="895350" y="3244529"/>
                    <a:pt x="833120" y="3157843"/>
                  </a:cubicBezTo>
                  <a:cubicBezTo>
                    <a:pt x="767080" y="3067029"/>
                    <a:pt x="735330" y="2961080"/>
                    <a:pt x="681990" y="2831739"/>
                  </a:cubicBezTo>
                  <a:cubicBezTo>
                    <a:pt x="608330" y="2654239"/>
                    <a:pt x="494030" y="2362534"/>
                    <a:pt x="445770" y="2182283"/>
                  </a:cubicBezTo>
                  <a:cubicBezTo>
                    <a:pt x="412750" y="2059822"/>
                    <a:pt x="401320" y="1980016"/>
                    <a:pt x="388620" y="1867186"/>
                  </a:cubicBezTo>
                  <a:cubicBezTo>
                    <a:pt x="373380" y="1740598"/>
                    <a:pt x="363220" y="1591993"/>
                    <a:pt x="365760" y="1461276"/>
                  </a:cubicBezTo>
                  <a:cubicBezTo>
                    <a:pt x="368300" y="1337439"/>
                    <a:pt x="375920" y="1219106"/>
                    <a:pt x="398780" y="1100773"/>
                  </a:cubicBezTo>
                  <a:cubicBezTo>
                    <a:pt x="421640" y="981064"/>
                    <a:pt x="538480" y="820076"/>
                    <a:pt x="501650" y="745774"/>
                  </a:cubicBezTo>
                  <a:cubicBezTo>
                    <a:pt x="466090" y="674223"/>
                    <a:pt x="283210" y="672847"/>
                    <a:pt x="199390" y="652208"/>
                  </a:cubicBezTo>
                  <a:cubicBezTo>
                    <a:pt x="140970" y="637072"/>
                    <a:pt x="76200" y="664592"/>
                    <a:pt x="50800" y="623313"/>
                  </a:cubicBezTo>
                  <a:cubicBezTo>
                    <a:pt x="0" y="540755"/>
                    <a:pt x="179070" y="0"/>
                    <a:pt x="179070" y="0"/>
                  </a:cubicBezTo>
                </a:path>
              </a:pathLst>
            </a:custGeom>
            <a:solidFill>
              <a:srgbClr val="1AC8DB">
                <a:alpha val="49804"/>
              </a:srgbClr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10" id="10"/>
          <p:cNvGrpSpPr/>
          <p:nvPr/>
        </p:nvGrpSpPr>
        <p:grpSpPr>
          <a:xfrm rot="0">
            <a:off x="15371445" y="-279318"/>
            <a:ext cx="3441383" cy="1892617"/>
            <a:chOff x="0" y="0"/>
            <a:chExt cx="4588510" cy="2523490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8890" y="49530"/>
              <a:ext cx="4537710" cy="2426970"/>
            </a:xfrm>
            <a:custGeom>
              <a:avLst/>
              <a:gdLst/>
              <a:ahLst/>
              <a:cxnLst/>
              <a:rect r="r" b="b" t="t" l="l"/>
              <a:pathLst>
                <a:path h="2426970" w="4537710">
                  <a:moveTo>
                    <a:pt x="626110" y="367030"/>
                  </a:moveTo>
                  <a:cubicBezTo>
                    <a:pt x="679450" y="708660"/>
                    <a:pt x="681990" y="871220"/>
                    <a:pt x="750570" y="915670"/>
                  </a:cubicBezTo>
                  <a:cubicBezTo>
                    <a:pt x="820420" y="961390"/>
                    <a:pt x="984250" y="915670"/>
                    <a:pt x="1080770" y="872490"/>
                  </a:cubicBezTo>
                  <a:cubicBezTo>
                    <a:pt x="1174750" y="829310"/>
                    <a:pt x="1231900" y="732790"/>
                    <a:pt x="1323340" y="657860"/>
                  </a:cubicBezTo>
                  <a:cubicBezTo>
                    <a:pt x="1432560" y="567690"/>
                    <a:pt x="1579880" y="458470"/>
                    <a:pt x="1696720" y="374650"/>
                  </a:cubicBezTo>
                  <a:cubicBezTo>
                    <a:pt x="1797050" y="303530"/>
                    <a:pt x="1878330" y="240030"/>
                    <a:pt x="1982470" y="185420"/>
                  </a:cubicBezTo>
                  <a:cubicBezTo>
                    <a:pt x="2095500" y="127000"/>
                    <a:pt x="2230120" y="69850"/>
                    <a:pt x="2354580" y="39370"/>
                  </a:cubicBezTo>
                  <a:cubicBezTo>
                    <a:pt x="2470150" y="10160"/>
                    <a:pt x="2586990" y="0"/>
                    <a:pt x="2702560" y="1270"/>
                  </a:cubicBezTo>
                  <a:cubicBezTo>
                    <a:pt x="2816860" y="2540"/>
                    <a:pt x="2934970" y="26670"/>
                    <a:pt x="3045460" y="49530"/>
                  </a:cubicBezTo>
                  <a:cubicBezTo>
                    <a:pt x="3150870" y="71120"/>
                    <a:pt x="3251200" y="90170"/>
                    <a:pt x="3351530" y="132080"/>
                  </a:cubicBezTo>
                  <a:cubicBezTo>
                    <a:pt x="3459480" y="176530"/>
                    <a:pt x="3572510" y="240030"/>
                    <a:pt x="3669030" y="316230"/>
                  </a:cubicBezTo>
                  <a:cubicBezTo>
                    <a:pt x="3769360" y="394970"/>
                    <a:pt x="3869690" y="504190"/>
                    <a:pt x="3940810" y="601980"/>
                  </a:cubicBezTo>
                  <a:cubicBezTo>
                    <a:pt x="4003040" y="688340"/>
                    <a:pt x="4044950" y="773430"/>
                    <a:pt x="4083050" y="866140"/>
                  </a:cubicBezTo>
                  <a:cubicBezTo>
                    <a:pt x="4121150" y="960120"/>
                    <a:pt x="4141470" y="1061720"/>
                    <a:pt x="4166870" y="1163320"/>
                  </a:cubicBezTo>
                  <a:cubicBezTo>
                    <a:pt x="4193540" y="1270000"/>
                    <a:pt x="4210050" y="1384300"/>
                    <a:pt x="4237990" y="1490980"/>
                  </a:cubicBezTo>
                  <a:cubicBezTo>
                    <a:pt x="4265930" y="1595120"/>
                    <a:pt x="4282440" y="1715770"/>
                    <a:pt x="4335780" y="1798320"/>
                  </a:cubicBezTo>
                  <a:cubicBezTo>
                    <a:pt x="4384040" y="1871980"/>
                    <a:pt x="4522470" y="1896110"/>
                    <a:pt x="4528820" y="1971040"/>
                  </a:cubicBezTo>
                  <a:cubicBezTo>
                    <a:pt x="4537710" y="2082800"/>
                    <a:pt x="4282440" y="2419350"/>
                    <a:pt x="4157980" y="2423160"/>
                  </a:cubicBezTo>
                  <a:cubicBezTo>
                    <a:pt x="4038600" y="2426970"/>
                    <a:pt x="3874770" y="2160270"/>
                    <a:pt x="3796030" y="2026920"/>
                  </a:cubicBezTo>
                  <a:cubicBezTo>
                    <a:pt x="3733800" y="1920240"/>
                    <a:pt x="3716020" y="1809750"/>
                    <a:pt x="3689350" y="1703070"/>
                  </a:cubicBezTo>
                  <a:cubicBezTo>
                    <a:pt x="3663950" y="1602740"/>
                    <a:pt x="3656330" y="1501140"/>
                    <a:pt x="3634740" y="1403350"/>
                  </a:cubicBezTo>
                  <a:cubicBezTo>
                    <a:pt x="3613150" y="1306830"/>
                    <a:pt x="3599180" y="1206500"/>
                    <a:pt x="3558540" y="1116330"/>
                  </a:cubicBezTo>
                  <a:cubicBezTo>
                    <a:pt x="3517900" y="1023620"/>
                    <a:pt x="3462020" y="929640"/>
                    <a:pt x="3388360" y="852170"/>
                  </a:cubicBezTo>
                  <a:cubicBezTo>
                    <a:pt x="3308350" y="768350"/>
                    <a:pt x="3201670" y="681990"/>
                    <a:pt x="3089910" y="637540"/>
                  </a:cubicBezTo>
                  <a:cubicBezTo>
                    <a:pt x="2975610" y="591820"/>
                    <a:pt x="2830830" y="586740"/>
                    <a:pt x="2710180" y="584200"/>
                  </a:cubicBezTo>
                  <a:cubicBezTo>
                    <a:pt x="2602230" y="581660"/>
                    <a:pt x="2513330" y="574040"/>
                    <a:pt x="2400300" y="614680"/>
                  </a:cubicBezTo>
                  <a:cubicBezTo>
                    <a:pt x="2231390" y="675640"/>
                    <a:pt x="2009140" y="868680"/>
                    <a:pt x="1826260" y="1003300"/>
                  </a:cubicBezTo>
                  <a:cubicBezTo>
                    <a:pt x="1651000" y="1132840"/>
                    <a:pt x="1479550" y="1309370"/>
                    <a:pt x="1324610" y="1403350"/>
                  </a:cubicBezTo>
                  <a:cubicBezTo>
                    <a:pt x="1209040" y="1473200"/>
                    <a:pt x="1111250" y="1524000"/>
                    <a:pt x="998220" y="1546860"/>
                  </a:cubicBezTo>
                  <a:cubicBezTo>
                    <a:pt x="885190" y="1569720"/>
                    <a:pt x="755650" y="1573530"/>
                    <a:pt x="643890" y="1539240"/>
                  </a:cubicBezTo>
                  <a:cubicBezTo>
                    <a:pt x="525780" y="1502410"/>
                    <a:pt x="389890" y="1414780"/>
                    <a:pt x="311150" y="1323340"/>
                  </a:cubicBezTo>
                  <a:cubicBezTo>
                    <a:pt x="238760" y="1239520"/>
                    <a:pt x="214630" y="1125220"/>
                    <a:pt x="176530" y="1021080"/>
                  </a:cubicBezTo>
                  <a:cubicBezTo>
                    <a:pt x="137160" y="914400"/>
                    <a:pt x="102870" y="792480"/>
                    <a:pt x="80010" y="689610"/>
                  </a:cubicBezTo>
                  <a:cubicBezTo>
                    <a:pt x="60960" y="601980"/>
                    <a:pt x="0" y="500380"/>
                    <a:pt x="41910" y="444500"/>
                  </a:cubicBezTo>
                  <a:cubicBezTo>
                    <a:pt x="106680" y="358140"/>
                    <a:pt x="626110" y="367030"/>
                    <a:pt x="626110" y="367030"/>
                  </a:cubicBezTo>
                </a:path>
              </a:pathLst>
            </a:custGeom>
            <a:solidFill>
              <a:srgbClr val="4E4E4E">
                <a:alpha val="49804"/>
              </a:srgbClr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12" id="12"/>
          <p:cNvGrpSpPr/>
          <p:nvPr/>
        </p:nvGrpSpPr>
        <p:grpSpPr>
          <a:xfrm rot="0">
            <a:off x="-260159" y="7740032"/>
            <a:ext cx="6357938" cy="3446145"/>
            <a:chOff x="0" y="0"/>
            <a:chExt cx="8477250" cy="4594860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45720" y="39370"/>
              <a:ext cx="8455660" cy="4538980"/>
            </a:xfrm>
            <a:custGeom>
              <a:avLst/>
              <a:gdLst/>
              <a:ahLst/>
              <a:cxnLst/>
              <a:rect r="r" b="b" t="t" l="l"/>
              <a:pathLst>
                <a:path h="4538980" w="8455660">
                  <a:moveTo>
                    <a:pt x="328930" y="687070"/>
                  </a:moveTo>
                  <a:cubicBezTo>
                    <a:pt x="200660" y="674370"/>
                    <a:pt x="182880" y="668020"/>
                    <a:pt x="160020" y="654050"/>
                  </a:cubicBezTo>
                  <a:cubicBezTo>
                    <a:pt x="127000" y="633730"/>
                    <a:pt x="77470" y="591820"/>
                    <a:pt x="54610" y="561340"/>
                  </a:cubicBezTo>
                  <a:cubicBezTo>
                    <a:pt x="38100" y="539750"/>
                    <a:pt x="30480" y="524510"/>
                    <a:pt x="22860" y="499110"/>
                  </a:cubicBezTo>
                  <a:cubicBezTo>
                    <a:pt x="11430" y="462280"/>
                    <a:pt x="0" y="405130"/>
                    <a:pt x="5080" y="360680"/>
                  </a:cubicBezTo>
                  <a:cubicBezTo>
                    <a:pt x="10160" y="316230"/>
                    <a:pt x="34290" y="262890"/>
                    <a:pt x="54610" y="229870"/>
                  </a:cubicBezTo>
                  <a:cubicBezTo>
                    <a:pt x="68580" y="207010"/>
                    <a:pt x="80010" y="193040"/>
                    <a:pt x="101600" y="176530"/>
                  </a:cubicBezTo>
                  <a:cubicBezTo>
                    <a:pt x="132080" y="152400"/>
                    <a:pt x="170180" y="132080"/>
                    <a:pt x="226060" y="111760"/>
                  </a:cubicBezTo>
                  <a:cubicBezTo>
                    <a:pt x="322580" y="74930"/>
                    <a:pt x="508000" y="0"/>
                    <a:pt x="645160" y="11430"/>
                  </a:cubicBezTo>
                  <a:cubicBezTo>
                    <a:pt x="786130" y="24130"/>
                    <a:pt x="967740" y="104140"/>
                    <a:pt x="1061720" y="190500"/>
                  </a:cubicBezTo>
                  <a:cubicBezTo>
                    <a:pt x="1137920" y="260350"/>
                    <a:pt x="1169670" y="347980"/>
                    <a:pt x="1203960" y="450850"/>
                  </a:cubicBezTo>
                  <a:cubicBezTo>
                    <a:pt x="1245870" y="580390"/>
                    <a:pt x="1254760" y="764540"/>
                    <a:pt x="1266190" y="913130"/>
                  </a:cubicBezTo>
                  <a:cubicBezTo>
                    <a:pt x="1276350" y="1051560"/>
                    <a:pt x="1264920" y="1178560"/>
                    <a:pt x="1273810" y="1316990"/>
                  </a:cubicBezTo>
                  <a:cubicBezTo>
                    <a:pt x="1283970" y="1463040"/>
                    <a:pt x="1297940" y="1621790"/>
                    <a:pt x="1327150" y="1765300"/>
                  </a:cubicBezTo>
                  <a:cubicBezTo>
                    <a:pt x="1355090" y="1902460"/>
                    <a:pt x="1386840" y="2045970"/>
                    <a:pt x="1442720" y="2161540"/>
                  </a:cubicBezTo>
                  <a:cubicBezTo>
                    <a:pt x="1493520" y="2266950"/>
                    <a:pt x="1548130" y="2367280"/>
                    <a:pt x="1638300" y="2437130"/>
                  </a:cubicBezTo>
                  <a:cubicBezTo>
                    <a:pt x="1738630" y="2514600"/>
                    <a:pt x="1898650" y="2561590"/>
                    <a:pt x="2029460" y="2585720"/>
                  </a:cubicBezTo>
                  <a:cubicBezTo>
                    <a:pt x="2151380" y="2608580"/>
                    <a:pt x="2246630" y="2602230"/>
                    <a:pt x="2395220" y="2588260"/>
                  </a:cubicBezTo>
                  <a:cubicBezTo>
                    <a:pt x="2633980" y="2565400"/>
                    <a:pt x="3067050" y="2437130"/>
                    <a:pt x="3318510" y="2400300"/>
                  </a:cubicBezTo>
                  <a:cubicBezTo>
                    <a:pt x="3491230" y="2374900"/>
                    <a:pt x="3614420" y="2360930"/>
                    <a:pt x="3756660" y="2360930"/>
                  </a:cubicBezTo>
                  <a:cubicBezTo>
                    <a:pt x="3891280" y="2360930"/>
                    <a:pt x="4024630" y="2368550"/>
                    <a:pt x="4150360" y="2399030"/>
                  </a:cubicBezTo>
                  <a:cubicBezTo>
                    <a:pt x="4273550" y="2428240"/>
                    <a:pt x="4398010" y="2489200"/>
                    <a:pt x="4504690" y="2538730"/>
                  </a:cubicBezTo>
                  <a:cubicBezTo>
                    <a:pt x="4598670" y="2583180"/>
                    <a:pt x="4674870" y="2626360"/>
                    <a:pt x="4761230" y="2678430"/>
                  </a:cubicBezTo>
                  <a:cubicBezTo>
                    <a:pt x="4855210" y="2734310"/>
                    <a:pt x="4927600" y="2794000"/>
                    <a:pt x="5046980" y="2865120"/>
                  </a:cubicBezTo>
                  <a:cubicBezTo>
                    <a:pt x="5236210" y="2976880"/>
                    <a:pt x="5605780" y="3166110"/>
                    <a:pt x="5801360" y="3263900"/>
                  </a:cubicBezTo>
                  <a:cubicBezTo>
                    <a:pt x="5923280" y="3324860"/>
                    <a:pt x="5995670" y="3360420"/>
                    <a:pt x="6099810" y="3406140"/>
                  </a:cubicBezTo>
                  <a:cubicBezTo>
                    <a:pt x="6209030" y="3454400"/>
                    <a:pt x="6297930" y="3496310"/>
                    <a:pt x="6441440" y="3545840"/>
                  </a:cubicBezTo>
                  <a:cubicBezTo>
                    <a:pt x="6677660" y="3627120"/>
                    <a:pt x="7090410" y="3750310"/>
                    <a:pt x="7391400" y="3815080"/>
                  </a:cubicBezTo>
                  <a:cubicBezTo>
                    <a:pt x="7658100" y="3872230"/>
                    <a:pt x="7976870" y="3919220"/>
                    <a:pt x="8155940" y="3929380"/>
                  </a:cubicBezTo>
                  <a:cubicBezTo>
                    <a:pt x="8252460" y="3934460"/>
                    <a:pt x="8335010" y="3876040"/>
                    <a:pt x="8380730" y="3920490"/>
                  </a:cubicBezTo>
                  <a:cubicBezTo>
                    <a:pt x="8455660" y="3991610"/>
                    <a:pt x="8446770" y="4438650"/>
                    <a:pt x="8380730" y="4504690"/>
                  </a:cubicBezTo>
                  <a:cubicBezTo>
                    <a:pt x="8346440" y="4538980"/>
                    <a:pt x="8294370" y="4508500"/>
                    <a:pt x="8225790" y="4504690"/>
                  </a:cubicBezTo>
                  <a:cubicBezTo>
                    <a:pt x="8084820" y="4497070"/>
                    <a:pt x="7760970" y="4460240"/>
                    <a:pt x="7584440" y="4436110"/>
                  </a:cubicBezTo>
                  <a:cubicBezTo>
                    <a:pt x="7458710" y="4419600"/>
                    <a:pt x="7399020" y="4414520"/>
                    <a:pt x="7263130" y="4384040"/>
                  </a:cubicBezTo>
                  <a:cubicBezTo>
                    <a:pt x="7018020" y="4329430"/>
                    <a:pt x="6499860" y="4184650"/>
                    <a:pt x="6245860" y="4097020"/>
                  </a:cubicBezTo>
                  <a:cubicBezTo>
                    <a:pt x="6088380" y="4043680"/>
                    <a:pt x="6024880" y="4014470"/>
                    <a:pt x="5872480" y="3944620"/>
                  </a:cubicBezTo>
                  <a:cubicBezTo>
                    <a:pt x="5617210" y="3827780"/>
                    <a:pt x="5100320" y="3569970"/>
                    <a:pt x="4866640" y="3436620"/>
                  </a:cubicBezTo>
                  <a:cubicBezTo>
                    <a:pt x="4735830" y="3361690"/>
                    <a:pt x="4672330" y="3308350"/>
                    <a:pt x="4569460" y="3246120"/>
                  </a:cubicBezTo>
                  <a:cubicBezTo>
                    <a:pt x="4460240" y="3180080"/>
                    <a:pt x="4338320" y="3102610"/>
                    <a:pt x="4227830" y="3053080"/>
                  </a:cubicBezTo>
                  <a:cubicBezTo>
                    <a:pt x="4132580" y="3009900"/>
                    <a:pt x="4051300" y="2974340"/>
                    <a:pt x="3952240" y="2956560"/>
                  </a:cubicBezTo>
                  <a:cubicBezTo>
                    <a:pt x="3845560" y="2937510"/>
                    <a:pt x="3750310" y="2940050"/>
                    <a:pt x="3608070" y="2952750"/>
                  </a:cubicBezTo>
                  <a:cubicBezTo>
                    <a:pt x="3373120" y="2974340"/>
                    <a:pt x="2948940" y="3093720"/>
                    <a:pt x="2682240" y="3131820"/>
                  </a:cubicBezTo>
                  <a:cubicBezTo>
                    <a:pt x="2480310" y="3159760"/>
                    <a:pt x="2324100" y="3186430"/>
                    <a:pt x="2148840" y="3180080"/>
                  </a:cubicBezTo>
                  <a:cubicBezTo>
                    <a:pt x="1978660" y="3173730"/>
                    <a:pt x="1785620" y="3139440"/>
                    <a:pt x="1647190" y="3094990"/>
                  </a:cubicBezTo>
                  <a:cubicBezTo>
                    <a:pt x="1541780" y="3060700"/>
                    <a:pt x="1469390" y="3028950"/>
                    <a:pt x="1380490" y="2964180"/>
                  </a:cubicBezTo>
                  <a:cubicBezTo>
                    <a:pt x="1266190" y="2881630"/>
                    <a:pt x="1132840" y="2748280"/>
                    <a:pt x="1040130" y="2614930"/>
                  </a:cubicBezTo>
                  <a:cubicBezTo>
                    <a:pt x="944880" y="2477770"/>
                    <a:pt x="869950" y="2288540"/>
                    <a:pt x="821690" y="2150110"/>
                  </a:cubicBezTo>
                  <a:cubicBezTo>
                    <a:pt x="784860" y="2044700"/>
                    <a:pt x="772160" y="1973580"/>
                    <a:pt x="751840" y="1861820"/>
                  </a:cubicBezTo>
                  <a:cubicBezTo>
                    <a:pt x="725170" y="1710690"/>
                    <a:pt x="701040" y="1488440"/>
                    <a:pt x="689610" y="1324610"/>
                  </a:cubicBezTo>
                  <a:cubicBezTo>
                    <a:pt x="680720" y="1187450"/>
                    <a:pt x="698500" y="1069340"/>
                    <a:pt x="683260" y="947420"/>
                  </a:cubicBezTo>
                  <a:cubicBezTo>
                    <a:pt x="669290" y="829310"/>
                    <a:pt x="674370" y="643890"/>
                    <a:pt x="605790" y="603250"/>
                  </a:cubicBezTo>
                  <a:cubicBezTo>
                    <a:pt x="541020" y="563880"/>
                    <a:pt x="378460" y="685800"/>
                    <a:pt x="295910" y="687070"/>
                  </a:cubicBezTo>
                  <a:cubicBezTo>
                    <a:pt x="241300" y="688340"/>
                    <a:pt x="200660" y="674370"/>
                    <a:pt x="160020" y="654050"/>
                  </a:cubicBezTo>
                  <a:cubicBezTo>
                    <a:pt x="119380" y="632460"/>
                    <a:pt x="80010" y="598170"/>
                    <a:pt x="54610" y="561340"/>
                  </a:cubicBezTo>
                  <a:cubicBezTo>
                    <a:pt x="29210" y="524510"/>
                    <a:pt x="10160" y="474980"/>
                    <a:pt x="5080" y="430530"/>
                  </a:cubicBezTo>
                  <a:cubicBezTo>
                    <a:pt x="0" y="386080"/>
                    <a:pt x="6350" y="334010"/>
                    <a:pt x="22860" y="292100"/>
                  </a:cubicBezTo>
                  <a:cubicBezTo>
                    <a:pt x="39370" y="250190"/>
                    <a:pt x="67310" y="207010"/>
                    <a:pt x="101600" y="176530"/>
                  </a:cubicBezTo>
                  <a:cubicBezTo>
                    <a:pt x="135890" y="146050"/>
                    <a:pt x="185420" y="124460"/>
                    <a:pt x="226060" y="111760"/>
                  </a:cubicBezTo>
                  <a:cubicBezTo>
                    <a:pt x="261620" y="100330"/>
                    <a:pt x="304800" y="76200"/>
                    <a:pt x="328930" y="97790"/>
                  </a:cubicBezTo>
                  <a:cubicBezTo>
                    <a:pt x="386080" y="148590"/>
                    <a:pt x="328930" y="687070"/>
                    <a:pt x="328930" y="687070"/>
                  </a:cubicBezTo>
                </a:path>
              </a:pathLst>
            </a:custGeom>
            <a:solidFill>
              <a:srgbClr val="1DAB9D">
                <a:alpha val="49804"/>
              </a:srgbClr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14" id="14"/>
          <p:cNvGrpSpPr/>
          <p:nvPr/>
        </p:nvGrpSpPr>
        <p:grpSpPr>
          <a:xfrm rot="0">
            <a:off x="-260159" y="8010297"/>
            <a:ext cx="4396740" cy="2905615"/>
            <a:chOff x="0" y="0"/>
            <a:chExt cx="5862320" cy="3874153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49530" y="49102"/>
              <a:ext cx="5800090" cy="3805410"/>
            </a:xfrm>
            <a:custGeom>
              <a:avLst/>
              <a:gdLst/>
              <a:ahLst/>
              <a:cxnLst/>
              <a:rect r="r" b="b" t="t" l="l"/>
              <a:pathLst>
                <a:path h="3805410" w="5800090">
                  <a:moveTo>
                    <a:pt x="425450" y="0"/>
                  </a:moveTo>
                  <a:cubicBezTo>
                    <a:pt x="600710" y="130121"/>
                    <a:pt x="701040" y="209911"/>
                    <a:pt x="745490" y="294612"/>
                  </a:cubicBezTo>
                  <a:cubicBezTo>
                    <a:pt x="789940" y="380541"/>
                    <a:pt x="803910" y="488566"/>
                    <a:pt x="803910" y="592908"/>
                  </a:cubicBezTo>
                  <a:cubicBezTo>
                    <a:pt x="803910" y="708297"/>
                    <a:pt x="764540" y="818777"/>
                    <a:pt x="731520" y="957490"/>
                  </a:cubicBezTo>
                  <a:cubicBezTo>
                    <a:pt x="687070" y="1145306"/>
                    <a:pt x="534670" y="1447284"/>
                    <a:pt x="551180" y="1614231"/>
                  </a:cubicBezTo>
                  <a:cubicBezTo>
                    <a:pt x="561340" y="1722255"/>
                    <a:pt x="631190" y="1787315"/>
                    <a:pt x="678180" y="1872016"/>
                  </a:cubicBezTo>
                  <a:cubicBezTo>
                    <a:pt x="726440" y="1959173"/>
                    <a:pt x="774700" y="2043874"/>
                    <a:pt x="839470" y="2131030"/>
                  </a:cubicBezTo>
                  <a:cubicBezTo>
                    <a:pt x="914400" y="2231689"/>
                    <a:pt x="1018540" y="2344624"/>
                    <a:pt x="1112520" y="2436690"/>
                  </a:cubicBezTo>
                  <a:cubicBezTo>
                    <a:pt x="1200150" y="2521391"/>
                    <a:pt x="1280160" y="2625733"/>
                    <a:pt x="1381760" y="2663787"/>
                  </a:cubicBezTo>
                  <a:cubicBezTo>
                    <a:pt x="1478280" y="2700614"/>
                    <a:pt x="1576070" y="2678518"/>
                    <a:pt x="1701800" y="2672380"/>
                  </a:cubicBezTo>
                  <a:cubicBezTo>
                    <a:pt x="1885950" y="2663787"/>
                    <a:pt x="2131060" y="2615913"/>
                    <a:pt x="2376170" y="2591362"/>
                  </a:cubicBezTo>
                  <a:cubicBezTo>
                    <a:pt x="2669540" y="2561900"/>
                    <a:pt x="3061970" y="2548397"/>
                    <a:pt x="3343910" y="2510343"/>
                  </a:cubicBezTo>
                  <a:cubicBezTo>
                    <a:pt x="3564890" y="2480882"/>
                    <a:pt x="3766820" y="2423187"/>
                    <a:pt x="3933190" y="2399864"/>
                  </a:cubicBezTo>
                  <a:cubicBezTo>
                    <a:pt x="4053840" y="2382678"/>
                    <a:pt x="4145280" y="2366720"/>
                    <a:pt x="4248150" y="2370402"/>
                  </a:cubicBezTo>
                  <a:cubicBezTo>
                    <a:pt x="4348480" y="2374085"/>
                    <a:pt x="4448810" y="2390043"/>
                    <a:pt x="4545330" y="2417049"/>
                  </a:cubicBezTo>
                  <a:cubicBezTo>
                    <a:pt x="4645660" y="2445283"/>
                    <a:pt x="4747260" y="2483337"/>
                    <a:pt x="4839970" y="2539804"/>
                  </a:cubicBezTo>
                  <a:cubicBezTo>
                    <a:pt x="4939030" y="2599955"/>
                    <a:pt x="5035550" y="2690793"/>
                    <a:pt x="5115560" y="2773039"/>
                  </a:cubicBezTo>
                  <a:cubicBezTo>
                    <a:pt x="5189220" y="2849148"/>
                    <a:pt x="5219700" y="2939986"/>
                    <a:pt x="5307330" y="3014867"/>
                  </a:cubicBezTo>
                  <a:cubicBezTo>
                    <a:pt x="5420360" y="3111844"/>
                    <a:pt x="5726430" y="3154808"/>
                    <a:pt x="5761990" y="3276335"/>
                  </a:cubicBezTo>
                  <a:cubicBezTo>
                    <a:pt x="5800090" y="3404001"/>
                    <a:pt x="5612130" y="3740350"/>
                    <a:pt x="5492750" y="3775949"/>
                  </a:cubicBezTo>
                  <a:cubicBezTo>
                    <a:pt x="5392420" y="3805410"/>
                    <a:pt x="5240020" y="3665469"/>
                    <a:pt x="5128260" y="3586906"/>
                  </a:cubicBezTo>
                  <a:cubicBezTo>
                    <a:pt x="5013960" y="3505888"/>
                    <a:pt x="4908550" y="3391725"/>
                    <a:pt x="4817110" y="3295976"/>
                  </a:cubicBezTo>
                  <a:cubicBezTo>
                    <a:pt x="4737100" y="3212503"/>
                    <a:pt x="4695190" y="3108161"/>
                    <a:pt x="4607560" y="3048011"/>
                  </a:cubicBezTo>
                  <a:cubicBezTo>
                    <a:pt x="4517390" y="2986633"/>
                    <a:pt x="4390390" y="2949807"/>
                    <a:pt x="4281170" y="2935076"/>
                  </a:cubicBezTo>
                  <a:cubicBezTo>
                    <a:pt x="4177030" y="2921573"/>
                    <a:pt x="4071620" y="2944896"/>
                    <a:pt x="3967480" y="2957172"/>
                  </a:cubicBezTo>
                  <a:cubicBezTo>
                    <a:pt x="3863340" y="2970675"/>
                    <a:pt x="3765550" y="2997681"/>
                    <a:pt x="3656330" y="3012412"/>
                  </a:cubicBezTo>
                  <a:cubicBezTo>
                    <a:pt x="3538220" y="3028370"/>
                    <a:pt x="3402330" y="3032053"/>
                    <a:pt x="3282950" y="3048011"/>
                  </a:cubicBezTo>
                  <a:cubicBezTo>
                    <a:pt x="3173730" y="3062741"/>
                    <a:pt x="3092450" y="3083610"/>
                    <a:pt x="2969260" y="3099568"/>
                  </a:cubicBezTo>
                  <a:cubicBezTo>
                    <a:pt x="2792730" y="3121664"/>
                    <a:pt x="2542540" y="3132712"/>
                    <a:pt x="2325370" y="3154808"/>
                  </a:cubicBezTo>
                  <a:cubicBezTo>
                    <a:pt x="2103120" y="3178131"/>
                    <a:pt x="1832610" y="3237054"/>
                    <a:pt x="1653540" y="3237054"/>
                  </a:cubicBezTo>
                  <a:cubicBezTo>
                    <a:pt x="1534160" y="3237054"/>
                    <a:pt x="1452880" y="3224778"/>
                    <a:pt x="1355090" y="3201455"/>
                  </a:cubicBezTo>
                  <a:cubicBezTo>
                    <a:pt x="1257300" y="3178131"/>
                    <a:pt x="1159510" y="3146215"/>
                    <a:pt x="1068070" y="3099568"/>
                  </a:cubicBezTo>
                  <a:cubicBezTo>
                    <a:pt x="971550" y="3050466"/>
                    <a:pt x="872490" y="2979268"/>
                    <a:pt x="792480" y="2906842"/>
                  </a:cubicBezTo>
                  <a:cubicBezTo>
                    <a:pt x="717550" y="2838099"/>
                    <a:pt x="668020" y="2753398"/>
                    <a:pt x="599440" y="2679745"/>
                  </a:cubicBezTo>
                  <a:cubicBezTo>
                    <a:pt x="528320" y="2604865"/>
                    <a:pt x="438150" y="2544715"/>
                    <a:pt x="372110" y="2463696"/>
                  </a:cubicBezTo>
                  <a:cubicBezTo>
                    <a:pt x="303530" y="2378995"/>
                    <a:pt x="245110" y="2280791"/>
                    <a:pt x="195580" y="2180132"/>
                  </a:cubicBezTo>
                  <a:cubicBezTo>
                    <a:pt x="143510" y="2074562"/>
                    <a:pt x="101600" y="1954262"/>
                    <a:pt x="68580" y="1842555"/>
                  </a:cubicBezTo>
                  <a:cubicBezTo>
                    <a:pt x="38100" y="1736986"/>
                    <a:pt x="2540" y="1635099"/>
                    <a:pt x="1270" y="1528302"/>
                  </a:cubicBezTo>
                  <a:cubicBezTo>
                    <a:pt x="0" y="1416595"/>
                    <a:pt x="35560" y="1290157"/>
                    <a:pt x="64770" y="1183360"/>
                  </a:cubicBezTo>
                  <a:cubicBezTo>
                    <a:pt x="91440" y="1086383"/>
                    <a:pt x="143510" y="1012730"/>
                    <a:pt x="166370" y="913299"/>
                  </a:cubicBezTo>
                  <a:cubicBezTo>
                    <a:pt x="191770" y="800364"/>
                    <a:pt x="237490" y="611321"/>
                    <a:pt x="200660" y="538895"/>
                  </a:cubicBezTo>
                  <a:cubicBezTo>
                    <a:pt x="179070" y="494703"/>
                    <a:pt x="90170" y="505751"/>
                    <a:pt x="82550" y="464015"/>
                  </a:cubicBezTo>
                  <a:cubicBezTo>
                    <a:pt x="66040" y="379314"/>
                    <a:pt x="425450" y="0"/>
                    <a:pt x="425450" y="0"/>
                  </a:cubicBezTo>
                </a:path>
              </a:pathLst>
            </a:custGeom>
            <a:solidFill>
              <a:srgbClr val="4E4E4E">
                <a:alpha val="49804"/>
              </a:srgbClr>
            </a:solidFill>
            <a:ln cap="sq">
              <a:noFill/>
              <a:prstDash val="solid"/>
              <a:miter/>
            </a:ln>
          </p:spPr>
        </p:sp>
      </p:grpSp>
      <p:sp>
        <p:nvSpPr>
          <p:cNvPr name="Freeform 16" id="16"/>
          <p:cNvSpPr/>
          <p:nvPr/>
        </p:nvSpPr>
        <p:spPr>
          <a:xfrm flipH="false" flipV="false" rot="0">
            <a:off x="633200" y="1193295"/>
            <a:ext cx="4556213" cy="6546737"/>
          </a:xfrm>
          <a:custGeom>
            <a:avLst/>
            <a:gdLst/>
            <a:ahLst/>
            <a:cxnLst/>
            <a:rect r="r" b="b" t="t" l="l"/>
            <a:pathLst>
              <a:path h="6546737" w="4556213">
                <a:moveTo>
                  <a:pt x="0" y="0"/>
                </a:moveTo>
                <a:lnTo>
                  <a:pt x="4556213" y="0"/>
                </a:lnTo>
                <a:lnTo>
                  <a:pt x="4556213" y="6546737"/>
                </a:lnTo>
                <a:lnTo>
                  <a:pt x="0" y="654673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8529" r="0" b="-46126"/>
            </a:stretch>
          </a:blipFill>
          <a:ln w="38100" cap="sq">
            <a:solidFill>
              <a:srgbClr val="000000"/>
            </a:solidFill>
            <a:prstDash val="solid"/>
            <a:miter/>
          </a:ln>
        </p:spPr>
      </p:sp>
      <p:sp>
        <p:nvSpPr>
          <p:cNvPr name="Freeform 17" id="17"/>
          <p:cNvSpPr/>
          <p:nvPr/>
        </p:nvSpPr>
        <p:spPr>
          <a:xfrm flipH="false" flipV="false" rot="0">
            <a:off x="2677670" y="2333017"/>
            <a:ext cx="3311946" cy="6037341"/>
          </a:xfrm>
          <a:custGeom>
            <a:avLst/>
            <a:gdLst/>
            <a:ahLst/>
            <a:cxnLst/>
            <a:rect r="r" b="b" t="t" l="l"/>
            <a:pathLst>
              <a:path h="6037341" w="3311946">
                <a:moveTo>
                  <a:pt x="0" y="0"/>
                </a:moveTo>
                <a:lnTo>
                  <a:pt x="3311946" y="0"/>
                </a:lnTo>
                <a:lnTo>
                  <a:pt x="3311946" y="6037341"/>
                </a:lnTo>
                <a:lnTo>
                  <a:pt x="0" y="603734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-3802" r="0" b="-18103"/>
            </a:stretch>
          </a:blipFill>
          <a:ln w="38100" cap="sq">
            <a:solidFill>
              <a:srgbClr val="000000"/>
            </a:solidFill>
            <a:prstDash val="solid"/>
            <a:miter/>
          </a:ln>
        </p:spPr>
      </p:sp>
      <p:sp>
        <p:nvSpPr>
          <p:cNvPr name="Freeform 18" id="18"/>
          <p:cNvSpPr/>
          <p:nvPr/>
        </p:nvSpPr>
        <p:spPr>
          <a:xfrm flipH="false" flipV="false" rot="0">
            <a:off x="4595632" y="4234976"/>
            <a:ext cx="3311946" cy="5764150"/>
          </a:xfrm>
          <a:custGeom>
            <a:avLst/>
            <a:gdLst/>
            <a:ahLst/>
            <a:cxnLst/>
            <a:rect r="r" b="b" t="t" l="l"/>
            <a:pathLst>
              <a:path h="5764150" w="3311946">
                <a:moveTo>
                  <a:pt x="0" y="0"/>
                </a:moveTo>
                <a:lnTo>
                  <a:pt x="3311946" y="0"/>
                </a:lnTo>
                <a:lnTo>
                  <a:pt x="3311946" y="5764150"/>
                </a:lnTo>
                <a:lnTo>
                  <a:pt x="0" y="576415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-11472" r="0" b="-16211"/>
            </a:stretch>
          </a:blipFill>
          <a:ln w="38100" cap="sq">
            <a:solidFill>
              <a:srgbClr val="000000"/>
            </a:solidFill>
            <a:prstDash val="solid"/>
            <a:miter/>
          </a:ln>
        </p:spPr>
      </p:sp>
    </p:spTree>
  </p:cSld>
  <p:clrMapOvr>
    <a:masterClrMapping/>
  </p:clrMapOvr>
</p:sld>
</file>

<file path=ppt/slides/slide3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9000"/>
            </a:blip>
            <a:stretch>
              <a:fillRect l="0" t="-31168" r="0" b="-46609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4352270" y="-56198"/>
            <a:ext cx="4164330" cy="3105150"/>
            <a:chOff x="0" y="0"/>
            <a:chExt cx="5552440" cy="41402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25400" y="-31750"/>
              <a:ext cx="5488940" cy="4138930"/>
            </a:xfrm>
            <a:custGeom>
              <a:avLst/>
              <a:gdLst/>
              <a:ahLst/>
              <a:cxnLst/>
              <a:rect r="r" b="b" t="t" l="l"/>
              <a:pathLst>
                <a:path h="4138930" w="5488940">
                  <a:moveTo>
                    <a:pt x="683260" y="158750"/>
                  </a:moveTo>
                  <a:cubicBezTo>
                    <a:pt x="608330" y="787400"/>
                    <a:pt x="590550" y="889000"/>
                    <a:pt x="608330" y="995680"/>
                  </a:cubicBezTo>
                  <a:cubicBezTo>
                    <a:pt x="626110" y="1101090"/>
                    <a:pt x="652780" y="1202690"/>
                    <a:pt x="721360" y="1303020"/>
                  </a:cubicBezTo>
                  <a:cubicBezTo>
                    <a:pt x="815340" y="1440180"/>
                    <a:pt x="1018540" y="1620520"/>
                    <a:pt x="1179830" y="1703070"/>
                  </a:cubicBezTo>
                  <a:cubicBezTo>
                    <a:pt x="1315720" y="1772920"/>
                    <a:pt x="1465580" y="1795780"/>
                    <a:pt x="1606550" y="1802130"/>
                  </a:cubicBezTo>
                  <a:cubicBezTo>
                    <a:pt x="1744980" y="1808480"/>
                    <a:pt x="1849120" y="1778000"/>
                    <a:pt x="2018030" y="1743710"/>
                  </a:cubicBezTo>
                  <a:cubicBezTo>
                    <a:pt x="2298700" y="1686560"/>
                    <a:pt x="2848610" y="1512570"/>
                    <a:pt x="3121660" y="1447800"/>
                  </a:cubicBezTo>
                  <a:cubicBezTo>
                    <a:pt x="3280410" y="1410970"/>
                    <a:pt x="3378200" y="1388110"/>
                    <a:pt x="3500120" y="1370330"/>
                  </a:cubicBezTo>
                  <a:cubicBezTo>
                    <a:pt x="3613150" y="1353820"/>
                    <a:pt x="3716020" y="1338580"/>
                    <a:pt x="3831590" y="1343660"/>
                  </a:cubicBezTo>
                  <a:cubicBezTo>
                    <a:pt x="3958590" y="1350010"/>
                    <a:pt x="4099560" y="1361440"/>
                    <a:pt x="4230370" y="1413510"/>
                  </a:cubicBezTo>
                  <a:cubicBezTo>
                    <a:pt x="4380230" y="1473200"/>
                    <a:pt x="4558030" y="1600200"/>
                    <a:pt x="4671060" y="1705610"/>
                  </a:cubicBezTo>
                  <a:cubicBezTo>
                    <a:pt x="4761230" y="1789430"/>
                    <a:pt x="4814570" y="1875790"/>
                    <a:pt x="4874260" y="1972310"/>
                  </a:cubicBezTo>
                  <a:cubicBezTo>
                    <a:pt x="4935220" y="2071370"/>
                    <a:pt x="4979670" y="2165350"/>
                    <a:pt x="5030470" y="2292350"/>
                  </a:cubicBezTo>
                  <a:cubicBezTo>
                    <a:pt x="5100320" y="2465070"/>
                    <a:pt x="5173980" y="2708910"/>
                    <a:pt x="5234940" y="2924810"/>
                  </a:cubicBezTo>
                  <a:cubicBezTo>
                    <a:pt x="5297170" y="3145790"/>
                    <a:pt x="5342890" y="3455670"/>
                    <a:pt x="5396230" y="3601720"/>
                  </a:cubicBezTo>
                  <a:cubicBezTo>
                    <a:pt x="5422900" y="3676650"/>
                    <a:pt x="5488940" y="3704590"/>
                    <a:pt x="5476240" y="3763010"/>
                  </a:cubicBezTo>
                  <a:cubicBezTo>
                    <a:pt x="5452110" y="3868420"/>
                    <a:pt x="5118100" y="4138930"/>
                    <a:pt x="5015230" y="4121150"/>
                  </a:cubicBezTo>
                  <a:cubicBezTo>
                    <a:pt x="4947920" y="4109720"/>
                    <a:pt x="4917440" y="3989070"/>
                    <a:pt x="4880610" y="3911600"/>
                  </a:cubicBezTo>
                  <a:cubicBezTo>
                    <a:pt x="4841240" y="3826510"/>
                    <a:pt x="4817110" y="3727450"/>
                    <a:pt x="4792980" y="3628390"/>
                  </a:cubicBezTo>
                  <a:cubicBezTo>
                    <a:pt x="4767580" y="3524250"/>
                    <a:pt x="4761230" y="3426460"/>
                    <a:pt x="4730750" y="3300730"/>
                  </a:cubicBezTo>
                  <a:cubicBezTo>
                    <a:pt x="4687570" y="3125470"/>
                    <a:pt x="4608830" y="2858770"/>
                    <a:pt x="4545330" y="2678430"/>
                  </a:cubicBezTo>
                  <a:cubicBezTo>
                    <a:pt x="4494530" y="2536190"/>
                    <a:pt x="4452620" y="2411730"/>
                    <a:pt x="4390390" y="2301240"/>
                  </a:cubicBezTo>
                  <a:cubicBezTo>
                    <a:pt x="4334510" y="2203450"/>
                    <a:pt x="4281170" y="2105660"/>
                    <a:pt x="4196080" y="2043430"/>
                  </a:cubicBezTo>
                  <a:cubicBezTo>
                    <a:pt x="4105910" y="1977390"/>
                    <a:pt x="3971290" y="1938020"/>
                    <a:pt x="3853180" y="1926590"/>
                  </a:cubicBezTo>
                  <a:cubicBezTo>
                    <a:pt x="3732530" y="1913890"/>
                    <a:pt x="3623310" y="1946910"/>
                    <a:pt x="3477260" y="1974850"/>
                  </a:cubicBezTo>
                  <a:cubicBezTo>
                    <a:pt x="3263900" y="2015490"/>
                    <a:pt x="2967990" y="2106930"/>
                    <a:pt x="2703830" y="2170430"/>
                  </a:cubicBezTo>
                  <a:cubicBezTo>
                    <a:pt x="2426970" y="2236470"/>
                    <a:pt x="2066290" y="2332990"/>
                    <a:pt x="1851660" y="2363470"/>
                  </a:cubicBezTo>
                  <a:cubicBezTo>
                    <a:pt x="1723390" y="2381250"/>
                    <a:pt x="1643380" y="2386330"/>
                    <a:pt x="1539240" y="2382520"/>
                  </a:cubicBezTo>
                  <a:cubicBezTo>
                    <a:pt x="1432560" y="2377440"/>
                    <a:pt x="1324610" y="2363470"/>
                    <a:pt x="1216660" y="2335530"/>
                  </a:cubicBezTo>
                  <a:cubicBezTo>
                    <a:pt x="1102360" y="2305050"/>
                    <a:pt x="994410" y="2265680"/>
                    <a:pt x="873760" y="2200910"/>
                  </a:cubicBezTo>
                  <a:cubicBezTo>
                    <a:pt x="717550" y="2117090"/>
                    <a:pt x="488950" y="1983740"/>
                    <a:pt x="368300" y="1849120"/>
                  </a:cubicBezTo>
                  <a:cubicBezTo>
                    <a:pt x="267970" y="1738630"/>
                    <a:pt x="220980" y="1615440"/>
                    <a:pt x="165100" y="1480820"/>
                  </a:cubicBezTo>
                  <a:cubicBezTo>
                    <a:pt x="104140" y="1332230"/>
                    <a:pt x="44450" y="1144270"/>
                    <a:pt x="25400" y="988060"/>
                  </a:cubicBezTo>
                  <a:cubicBezTo>
                    <a:pt x="8890" y="849630"/>
                    <a:pt x="27940" y="731520"/>
                    <a:pt x="38100" y="591820"/>
                  </a:cubicBezTo>
                  <a:cubicBezTo>
                    <a:pt x="49530" y="433070"/>
                    <a:pt x="0" y="158750"/>
                    <a:pt x="97790" y="82550"/>
                  </a:cubicBezTo>
                  <a:cubicBezTo>
                    <a:pt x="203200" y="0"/>
                    <a:pt x="683260" y="158750"/>
                    <a:pt x="683260" y="158750"/>
                  </a:cubicBezTo>
                </a:path>
              </a:pathLst>
            </a:custGeom>
            <a:solidFill>
              <a:srgbClr val="1DAB9D">
                <a:alpha val="49804"/>
              </a:srgbClr>
            </a:solidFill>
            <a:ln cap="sq">
              <a:noFill/>
              <a:prstDash val="solid"/>
              <a:miter/>
            </a:ln>
          </p:spPr>
        </p:sp>
      </p:grpSp>
      <p:sp>
        <p:nvSpPr>
          <p:cNvPr name="TextBox 5" id="5"/>
          <p:cNvSpPr txBox="true"/>
          <p:nvPr/>
        </p:nvSpPr>
        <p:spPr>
          <a:xfrm rot="0">
            <a:off x="9113850" y="692771"/>
            <a:ext cx="8906011" cy="927990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5634"/>
              </a:lnSpc>
            </a:pPr>
            <a:r>
              <a:rPr lang="en-US" sz="4024">
                <a:solidFill>
                  <a:srgbClr val="000000"/>
                </a:solidFill>
                <a:latin typeface="Helveticish Bold"/>
              </a:rPr>
              <a:t>Links</a:t>
            </a:r>
            <a:r>
              <a:rPr lang="en-US" sz="4024">
                <a:solidFill>
                  <a:srgbClr val="000000"/>
                </a:solidFill>
                <a:latin typeface="Helveticish"/>
              </a:rPr>
              <a:t> - High Level</a:t>
            </a:r>
          </a:p>
          <a:p>
            <a:pPr algn="just">
              <a:lnSpc>
                <a:spcPts val="5634"/>
              </a:lnSpc>
            </a:pPr>
          </a:p>
          <a:p>
            <a:pPr algn="just">
              <a:lnSpc>
                <a:spcPts val="5634"/>
              </a:lnSpc>
            </a:pPr>
            <a:r>
              <a:rPr lang="en-US" sz="4024">
                <a:solidFill>
                  <a:srgbClr val="000000"/>
                </a:solidFill>
                <a:latin typeface="Helveticish"/>
              </a:rPr>
              <a:t>Click on this link to display the full links table display scroll down the page to see content.  This page also contains a link to the Associations ENEWS Archive</a:t>
            </a:r>
          </a:p>
          <a:p>
            <a:pPr algn="just">
              <a:lnSpc>
                <a:spcPts val="5634"/>
              </a:lnSpc>
            </a:pPr>
          </a:p>
          <a:p>
            <a:pPr algn="just">
              <a:lnSpc>
                <a:spcPts val="5634"/>
              </a:lnSpc>
            </a:pPr>
            <a:r>
              <a:rPr lang="en-US" sz="4024">
                <a:solidFill>
                  <a:srgbClr val="000000"/>
                </a:solidFill>
                <a:latin typeface="Helveticish Bold"/>
              </a:rPr>
              <a:t>Links</a:t>
            </a:r>
            <a:r>
              <a:rPr lang="en-US" sz="4024">
                <a:solidFill>
                  <a:srgbClr val="000000"/>
                </a:solidFill>
                <a:latin typeface="Helveticish"/>
              </a:rPr>
              <a:t> - Low level</a:t>
            </a:r>
          </a:p>
          <a:p>
            <a:pPr algn="just" marL="868877" indent="-434438" lvl="1">
              <a:lnSpc>
                <a:spcPts val="5634"/>
              </a:lnSpc>
              <a:buFont typeface="Arial"/>
              <a:buChar char="•"/>
            </a:pPr>
            <a:r>
              <a:rPr lang="en-US" sz="4024">
                <a:solidFill>
                  <a:srgbClr val="000000"/>
                </a:solidFill>
                <a:latin typeface="Helveticish"/>
              </a:rPr>
              <a:t>Trigeminal Neuralgia and Facial Pain Organisations</a:t>
            </a:r>
          </a:p>
          <a:p>
            <a:pPr algn="just" marL="868877" indent="-434438" lvl="1">
              <a:lnSpc>
                <a:spcPts val="5634"/>
              </a:lnSpc>
              <a:buFont typeface="Arial"/>
              <a:buChar char="•"/>
            </a:pPr>
            <a:r>
              <a:rPr lang="en-US" sz="4024">
                <a:solidFill>
                  <a:srgbClr val="000000"/>
                </a:solidFill>
                <a:latin typeface="Helveticish"/>
              </a:rPr>
              <a:t>Pain Management Resources</a:t>
            </a:r>
          </a:p>
          <a:p>
            <a:pPr algn="just" marL="868877" indent="-434438" lvl="1">
              <a:lnSpc>
                <a:spcPts val="5634"/>
              </a:lnSpc>
              <a:buFont typeface="Arial"/>
              <a:buChar char="•"/>
            </a:pPr>
            <a:r>
              <a:rPr lang="en-US" sz="4024">
                <a:solidFill>
                  <a:srgbClr val="000000"/>
                </a:solidFill>
                <a:latin typeface="Helveticish"/>
              </a:rPr>
              <a:t>Medical Professionals</a:t>
            </a:r>
          </a:p>
        </p:txBody>
      </p:sp>
      <p:grpSp>
        <p:nvGrpSpPr>
          <p:cNvPr name="Group 6" id="6"/>
          <p:cNvGrpSpPr/>
          <p:nvPr/>
        </p:nvGrpSpPr>
        <p:grpSpPr>
          <a:xfrm rot="0">
            <a:off x="14789468" y="121920"/>
            <a:ext cx="4023360" cy="2697480"/>
            <a:chOff x="0" y="0"/>
            <a:chExt cx="5364480" cy="359664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-59690" y="-52070"/>
              <a:ext cx="5440680" cy="3681730"/>
            </a:xfrm>
            <a:custGeom>
              <a:avLst/>
              <a:gdLst/>
              <a:ahLst/>
              <a:cxnLst/>
              <a:rect r="r" b="b" t="t" l="l"/>
              <a:pathLst>
                <a:path h="3681730" w="5440680">
                  <a:moveTo>
                    <a:pt x="701040" y="102870"/>
                  </a:moveTo>
                  <a:cubicBezTo>
                    <a:pt x="739140" y="858520"/>
                    <a:pt x="891540" y="934720"/>
                    <a:pt x="1004570" y="1014730"/>
                  </a:cubicBezTo>
                  <a:cubicBezTo>
                    <a:pt x="1111250" y="1090930"/>
                    <a:pt x="1221740" y="1165860"/>
                    <a:pt x="1338580" y="1202690"/>
                  </a:cubicBezTo>
                  <a:cubicBezTo>
                    <a:pt x="1451610" y="1238250"/>
                    <a:pt x="1582420" y="1245870"/>
                    <a:pt x="1692910" y="1235710"/>
                  </a:cubicBezTo>
                  <a:cubicBezTo>
                    <a:pt x="1794510" y="1226820"/>
                    <a:pt x="1851660" y="1201420"/>
                    <a:pt x="1979930" y="1156970"/>
                  </a:cubicBezTo>
                  <a:cubicBezTo>
                    <a:pt x="2259330" y="1059180"/>
                    <a:pt x="2994660" y="684530"/>
                    <a:pt x="3280410" y="603250"/>
                  </a:cubicBezTo>
                  <a:cubicBezTo>
                    <a:pt x="3413760" y="565150"/>
                    <a:pt x="3478530" y="551180"/>
                    <a:pt x="3582670" y="556260"/>
                  </a:cubicBezTo>
                  <a:cubicBezTo>
                    <a:pt x="3694430" y="561340"/>
                    <a:pt x="3820160" y="596900"/>
                    <a:pt x="3928110" y="643890"/>
                  </a:cubicBezTo>
                  <a:cubicBezTo>
                    <a:pt x="4038600" y="692150"/>
                    <a:pt x="4147820" y="773430"/>
                    <a:pt x="4237990" y="845820"/>
                  </a:cubicBezTo>
                  <a:cubicBezTo>
                    <a:pt x="4318000" y="910590"/>
                    <a:pt x="4381500" y="977900"/>
                    <a:pt x="4447540" y="1051560"/>
                  </a:cubicBezTo>
                  <a:cubicBezTo>
                    <a:pt x="4516120" y="1127760"/>
                    <a:pt x="4580890" y="1210310"/>
                    <a:pt x="4643120" y="1297940"/>
                  </a:cubicBezTo>
                  <a:cubicBezTo>
                    <a:pt x="4709160" y="1390650"/>
                    <a:pt x="4782820" y="1490980"/>
                    <a:pt x="4831080" y="1596390"/>
                  </a:cubicBezTo>
                  <a:cubicBezTo>
                    <a:pt x="4879340" y="1699260"/>
                    <a:pt x="4907280" y="1816100"/>
                    <a:pt x="4935220" y="1922780"/>
                  </a:cubicBezTo>
                  <a:cubicBezTo>
                    <a:pt x="4960620" y="2021840"/>
                    <a:pt x="4968240" y="2114550"/>
                    <a:pt x="4994910" y="2213610"/>
                  </a:cubicBezTo>
                  <a:cubicBezTo>
                    <a:pt x="5022850" y="2320290"/>
                    <a:pt x="5063490" y="2435860"/>
                    <a:pt x="5101590" y="2540000"/>
                  </a:cubicBezTo>
                  <a:cubicBezTo>
                    <a:pt x="5137150" y="2636520"/>
                    <a:pt x="5177790" y="2716530"/>
                    <a:pt x="5213350" y="2815590"/>
                  </a:cubicBezTo>
                  <a:cubicBezTo>
                    <a:pt x="5252720" y="2926080"/>
                    <a:pt x="5298440" y="3048000"/>
                    <a:pt x="5325110" y="3173730"/>
                  </a:cubicBezTo>
                  <a:cubicBezTo>
                    <a:pt x="5353050" y="3308350"/>
                    <a:pt x="5440680" y="3526790"/>
                    <a:pt x="5373370" y="3597910"/>
                  </a:cubicBezTo>
                  <a:cubicBezTo>
                    <a:pt x="5293360" y="3681730"/>
                    <a:pt x="4859020" y="3634740"/>
                    <a:pt x="4790440" y="3562350"/>
                  </a:cubicBezTo>
                  <a:cubicBezTo>
                    <a:pt x="4753610" y="3524250"/>
                    <a:pt x="4795520" y="3459480"/>
                    <a:pt x="4786630" y="3395980"/>
                  </a:cubicBezTo>
                  <a:cubicBezTo>
                    <a:pt x="4773930" y="3308350"/>
                    <a:pt x="4744720" y="3208020"/>
                    <a:pt x="4705350" y="3084830"/>
                  </a:cubicBezTo>
                  <a:cubicBezTo>
                    <a:pt x="4645660" y="2899410"/>
                    <a:pt x="4498340" y="2594610"/>
                    <a:pt x="4441190" y="2396490"/>
                  </a:cubicBezTo>
                  <a:cubicBezTo>
                    <a:pt x="4399280" y="2252980"/>
                    <a:pt x="4404360" y="2134870"/>
                    <a:pt x="4363720" y="2014220"/>
                  </a:cubicBezTo>
                  <a:cubicBezTo>
                    <a:pt x="4324350" y="1896110"/>
                    <a:pt x="4265930" y="1781810"/>
                    <a:pt x="4201160" y="1680210"/>
                  </a:cubicBezTo>
                  <a:cubicBezTo>
                    <a:pt x="4137660" y="1581150"/>
                    <a:pt x="4057650" y="1490980"/>
                    <a:pt x="3980180" y="1409700"/>
                  </a:cubicBezTo>
                  <a:cubicBezTo>
                    <a:pt x="3907790" y="1333500"/>
                    <a:pt x="3837940" y="1247140"/>
                    <a:pt x="3750310" y="1205230"/>
                  </a:cubicBezTo>
                  <a:cubicBezTo>
                    <a:pt x="3663950" y="1163320"/>
                    <a:pt x="3581400" y="1141730"/>
                    <a:pt x="3456940" y="1156970"/>
                  </a:cubicBezTo>
                  <a:cubicBezTo>
                    <a:pt x="3216910" y="1187450"/>
                    <a:pt x="2679700" y="1502410"/>
                    <a:pt x="2439670" y="1601470"/>
                  </a:cubicBezTo>
                  <a:cubicBezTo>
                    <a:pt x="2308860" y="1654810"/>
                    <a:pt x="2235200" y="1686560"/>
                    <a:pt x="2134870" y="1719580"/>
                  </a:cubicBezTo>
                  <a:cubicBezTo>
                    <a:pt x="2038350" y="1751330"/>
                    <a:pt x="1949450" y="1783080"/>
                    <a:pt x="1847850" y="1799590"/>
                  </a:cubicBezTo>
                  <a:cubicBezTo>
                    <a:pt x="1738630" y="1817370"/>
                    <a:pt x="1612900" y="1823720"/>
                    <a:pt x="1502410" y="1818640"/>
                  </a:cubicBezTo>
                  <a:cubicBezTo>
                    <a:pt x="1400810" y="1813560"/>
                    <a:pt x="1309370" y="1804670"/>
                    <a:pt x="1210310" y="1776730"/>
                  </a:cubicBezTo>
                  <a:cubicBezTo>
                    <a:pt x="1099820" y="1744980"/>
                    <a:pt x="981710" y="1691640"/>
                    <a:pt x="875030" y="1629410"/>
                  </a:cubicBezTo>
                  <a:cubicBezTo>
                    <a:pt x="765810" y="1565910"/>
                    <a:pt x="670560" y="1503680"/>
                    <a:pt x="566420" y="1400810"/>
                  </a:cubicBezTo>
                  <a:cubicBezTo>
                    <a:pt x="424180" y="1258570"/>
                    <a:pt x="210820" y="1038860"/>
                    <a:pt x="134620" y="821690"/>
                  </a:cubicBezTo>
                  <a:cubicBezTo>
                    <a:pt x="58420" y="605790"/>
                    <a:pt x="0" y="217170"/>
                    <a:pt x="110490" y="102870"/>
                  </a:cubicBezTo>
                  <a:cubicBezTo>
                    <a:pt x="210820" y="0"/>
                    <a:pt x="701040" y="102870"/>
                    <a:pt x="701040" y="102870"/>
                  </a:cubicBezTo>
                </a:path>
              </a:pathLst>
            </a:custGeom>
            <a:solidFill>
              <a:srgbClr val="1AC8DB">
                <a:alpha val="49804"/>
              </a:srgbClr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8" id="8"/>
          <p:cNvGrpSpPr/>
          <p:nvPr/>
        </p:nvGrpSpPr>
        <p:grpSpPr>
          <a:xfrm rot="0">
            <a:off x="165928" y="7117051"/>
            <a:ext cx="5023485" cy="3392102"/>
            <a:chOff x="0" y="0"/>
            <a:chExt cx="6697980" cy="4522803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55039"/>
              <a:ext cx="6711950" cy="4481734"/>
            </a:xfrm>
            <a:custGeom>
              <a:avLst/>
              <a:gdLst/>
              <a:ahLst/>
              <a:cxnLst/>
              <a:rect r="r" b="b" t="t" l="l"/>
              <a:pathLst>
                <a:path h="4481734" w="6711950">
                  <a:moveTo>
                    <a:pt x="179070" y="0"/>
                  </a:moveTo>
                  <a:cubicBezTo>
                    <a:pt x="426720" y="63294"/>
                    <a:pt x="613410" y="97693"/>
                    <a:pt x="722630" y="174747"/>
                  </a:cubicBezTo>
                  <a:cubicBezTo>
                    <a:pt x="824230" y="246298"/>
                    <a:pt x="919480" y="354999"/>
                    <a:pt x="966470" y="470580"/>
                  </a:cubicBezTo>
                  <a:cubicBezTo>
                    <a:pt x="1014730" y="587537"/>
                    <a:pt x="1007110" y="740270"/>
                    <a:pt x="1005840" y="876490"/>
                  </a:cubicBezTo>
                  <a:cubicBezTo>
                    <a:pt x="1004570" y="1015463"/>
                    <a:pt x="967740" y="1164067"/>
                    <a:pt x="958850" y="1294784"/>
                  </a:cubicBezTo>
                  <a:cubicBezTo>
                    <a:pt x="949960" y="1410366"/>
                    <a:pt x="946150" y="1514939"/>
                    <a:pt x="948690" y="1623640"/>
                  </a:cubicBezTo>
                  <a:cubicBezTo>
                    <a:pt x="951230" y="1730966"/>
                    <a:pt x="947420" y="1821780"/>
                    <a:pt x="974090" y="1945617"/>
                  </a:cubicBezTo>
                  <a:cubicBezTo>
                    <a:pt x="1013460" y="2129996"/>
                    <a:pt x="1132840" y="2435461"/>
                    <a:pt x="1215390" y="2606081"/>
                  </a:cubicBezTo>
                  <a:cubicBezTo>
                    <a:pt x="1271270" y="2723038"/>
                    <a:pt x="1304290" y="2824859"/>
                    <a:pt x="1386840" y="2886778"/>
                  </a:cubicBezTo>
                  <a:cubicBezTo>
                    <a:pt x="1477010" y="2954200"/>
                    <a:pt x="1610360" y="2966584"/>
                    <a:pt x="1751330" y="2972088"/>
                  </a:cubicBezTo>
                  <a:cubicBezTo>
                    <a:pt x="1941830" y="2978968"/>
                    <a:pt x="2207260" y="2904665"/>
                    <a:pt x="2428240" y="2866138"/>
                  </a:cubicBezTo>
                  <a:cubicBezTo>
                    <a:pt x="2641600" y="2828987"/>
                    <a:pt x="2880360" y="2787708"/>
                    <a:pt x="3055620" y="2746429"/>
                  </a:cubicBezTo>
                  <a:cubicBezTo>
                    <a:pt x="3182620" y="2716158"/>
                    <a:pt x="3272790" y="2694143"/>
                    <a:pt x="3382010" y="2655615"/>
                  </a:cubicBezTo>
                  <a:cubicBezTo>
                    <a:pt x="3496310" y="2615713"/>
                    <a:pt x="3610610" y="2538658"/>
                    <a:pt x="3724910" y="2507011"/>
                  </a:cubicBezTo>
                  <a:cubicBezTo>
                    <a:pt x="3832860" y="2476740"/>
                    <a:pt x="3942080" y="2456100"/>
                    <a:pt x="4048760" y="2462980"/>
                  </a:cubicBezTo>
                  <a:cubicBezTo>
                    <a:pt x="4155440" y="2469860"/>
                    <a:pt x="4263390" y="2511139"/>
                    <a:pt x="4363720" y="2549666"/>
                  </a:cubicBezTo>
                  <a:cubicBezTo>
                    <a:pt x="4462780" y="2586817"/>
                    <a:pt x="4563110" y="2623968"/>
                    <a:pt x="4646930" y="2687263"/>
                  </a:cubicBezTo>
                  <a:cubicBezTo>
                    <a:pt x="4732020" y="2750557"/>
                    <a:pt x="4800600" y="2837243"/>
                    <a:pt x="4869180" y="2928057"/>
                  </a:cubicBezTo>
                  <a:cubicBezTo>
                    <a:pt x="4942840" y="3024375"/>
                    <a:pt x="4983480" y="3168851"/>
                    <a:pt x="5069840" y="3251409"/>
                  </a:cubicBezTo>
                  <a:cubicBezTo>
                    <a:pt x="5153660" y="3332591"/>
                    <a:pt x="5280660" y="3360110"/>
                    <a:pt x="5378450" y="3422029"/>
                  </a:cubicBezTo>
                  <a:cubicBezTo>
                    <a:pt x="5472430" y="3481196"/>
                    <a:pt x="5543550" y="3570633"/>
                    <a:pt x="5646420" y="3611912"/>
                  </a:cubicBezTo>
                  <a:cubicBezTo>
                    <a:pt x="5763260" y="3657319"/>
                    <a:pt x="5923280" y="3631176"/>
                    <a:pt x="6049010" y="3662823"/>
                  </a:cubicBezTo>
                  <a:cubicBezTo>
                    <a:pt x="6167120" y="3693094"/>
                    <a:pt x="6303010" y="3771524"/>
                    <a:pt x="6383020" y="3792164"/>
                  </a:cubicBezTo>
                  <a:cubicBezTo>
                    <a:pt x="6426200" y="3803172"/>
                    <a:pt x="6456680" y="3775652"/>
                    <a:pt x="6487160" y="3804548"/>
                  </a:cubicBezTo>
                  <a:cubicBezTo>
                    <a:pt x="6560820" y="3871970"/>
                    <a:pt x="6711950" y="4334295"/>
                    <a:pt x="6647180" y="4412725"/>
                  </a:cubicBezTo>
                  <a:cubicBezTo>
                    <a:pt x="6588760" y="4481733"/>
                    <a:pt x="6327140" y="4356310"/>
                    <a:pt x="6186170" y="4323287"/>
                  </a:cubicBezTo>
                  <a:cubicBezTo>
                    <a:pt x="6065520" y="4294392"/>
                    <a:pt x="5961380" y="4255865"/>
                    <a:pt x="5853430" y="4229721"/>
                  </a:cubicBezTo>
                  <a:cubicBezTo>
                    <a:pt x="5753100" y="4204954"/>
                    <a:pt x="5657850" y="4198074"/>
                    <a:pt x="5558790" y="4170555"/>
                  </a:cubicBezTo>
                  <a:cubicBezTo>
                    <a:pt x="5454650" y="4141659"/>
                    <a:pt x="5363210" y="4115516"/>
                    <a:pt x="5245100" y="4057725"/>
                  </a:cubicBezTo>
                  <a:cubicBezTo>
                    <a:pt x="5071110" y="3972416"/>
                    <a:pt x="4766310" y="3801795"/>
                    <a:pt x="4632960" y="3666951"/>
                  </a:cubicBezTo>
                  <a:cubicBezTo>
                    <a:pt x="4545330" y="3578889"/>
                    <a:pt x="4530090" y="3479819"/>
                    <a:pt x="4462780" y="3394509"/>
                  </a:cubicBezTo>
                  <a:cubicBezTo>
                    <a:pt x="4392930" y="3305072"/>
                    <a:pt x="4311650" y="3200498"/>
                    <a:pt x="4217670" y="3144084"/>
                  </a:cubicBezTo>
                  <a:cubicBezTo>
                    <a:pt x="4124960" y="3089045"/>
                    <a:pt x="4006850" y="3047766"/>
                    <a:pt x="3905250" y="3058774"/>
                  </a:cubicBezTo>
                  <a:cubicBezTo>
                    <a:pt x="3802380" y="3069782"/>
                    <a:pt x="3708400" y="3171603"/>
                    <a:pt x="3606800" y="3215634"/>
                  </a:cubicBezTo>
                  <a:cubicBezTo>
                    <a:pt x="3505200" y="3259665"/>
                    <a:pt x="3429000" y="3287184"/>
                    <a:pt x="3295650" y="3321583"/>
                  </a:cubicBezTo>
                  <a:cubicBezTo>
                    <a:pt x="3067050" y="3382126"/>
                    <a:pt x="2589530" y="3445420"/>
                    <a:pt x="2345690" y="3497707"/>
                  </a:cubicBezTo>
                  <a:cubicBezTo>
                    <a:pt x="2193290" y="3530731"/>
                    <a:pt x="2092960" y="3573385"/>
                    <a:pt x="1973580" y="3587145"/>
                  </a:cubicBezTo>
                  <a:cubicBezTo>
                    <a:pt x="1864360" y="3599529"/>
                    <a:pt x="1761490" y="3596776"/>
                    <a:pt x="1658620" y="3583017"/>
                  </a:cubicBezTo>
                  <a:cubicBezTo>
                    <a:pt x="1555750" y="3569257"/>
                    <a:pt x="1454150" y="3544490"/>
                    <a:pt x="1356360" y="3508715"/>
                  </a:cubicBezTo>
                  <a:cubicBezTo>
                    <a:pt x="1256030" y="3472939"/>
                    <a:pt x="1151890" y="3427533"/>
                    <a:pt x="1064260" y="3368366"/>
                  </a:cubicBezTo>
                  <a:cubicBezTo>
                    <a:pt x="979170" y="3310576"/>
                    <a:pt x="895350" y="3244529"/>
                    <a:pt x="833120" y="3157843"/>
                  </a:cubicBezTo>
                  <a:cubicBezTo>
                    <a:pt x="767080" y="3067029"/>
                    <a:pt x="735330" y="2961080"/>
                    <a:pt x="681990" y="2831739"/>
                  </a:cubicBezTo>
                  <a:cubicBezTo>
                    <a:pt x="608330" y="2654239"/>
                    <a:pt x="494030" y="2362534"/>
                    <a:pt x="445770" y="2182283"/>
                  </a:cubicBezTo>
                  <a:cubicBezTo>
                    <a:pt x="412750" y="2059822"/>
                    <a:pt x="401320" y="1980016"/>
                    <a:pt x="388620" y="1867186"/>
                  </a:cubicBezTo>
                  <a:cubicBezTo>
                    <a:pt x="373380" y="1740598"/>
                    <a:pt x="363220" y="1591993"/>
                    <a:pt x="365760" y="1461276"/>
                  </a:cubicBezTo>
                  <a:cubicBezTo>
                    <a:pt x="368300" y="1337439"/>
                    <a:pt x="375920" y="1219106"/>
                    <a:pt x="398780" y="1100773"/>
                  </a:cubicBezTo>
                  <a:cubicBezTo>
                    <a:pt x="421640" y="981064"/>
                    <a:pt x="538480" y="820076"/>
                    <a:pt x="501650" y="745774"/>
                  </a:cubicBezTo>
                  <a:cubicBezTo>
                    <a:pt x="466090" y="674223"/>
                    <a:pt x="283210" y="672847"/>
                    <a:pt x="199390" y="652208"/>
                  </a:cubicBezTo>
                  <a:cubicBezTo>
                    <a:pt x="140970" y="637072"/>
                    <a:pt x="76200" y="664592"/>
                    <a:pt x="50800" y="623313"/>
                  </a:cubicBezTo>
                  <a:cubicBezTo>
                    <a:pt x="0" y="540755"/>
                    <a:pt x="179070" y="0"/>
                    <a:pt x="179070" y="0"/>
                  </a:cubicBezTo>
                </a:path>
              </a:pathLst>
            </a:custGeom>
            <a:solidFill>
              <a:srgbClr val="1AC8DB">
                <a:alpha val="49804"/>
              </a:srgbClr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10" id="10"/>
          <p:cNvGrpSpPr/>
          <p:nvPr/>
        </p:nvGrpSpPr>
        <p:grpSpPr>
          <a:xfrm rot="0">
            <a:off x="15371445" y="-279318"/>
            <a:ext cx="3441383" cy="1892617"/>
            <a:chOff x="0" y="0"/>
            <a:chExt cx="4588510" cy="2523490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8890" y="49530"/>
              <a:ext cx="4537710" cy="2426970"/>
            </a:xfrm>
            <a:custGeom>
              <a:avLst/>
              <a:gdLst/>
              <a:ahLst/>
              <a:cxnLst/>
              <a:rect r="r" b="b" t="t" l="l"/>
              <a:pathLst>
                <a:path h="2426970" w="4537710">
                  <a:moveTo>
                    <a:pt x="626110" y="367030"/>
                  </a:moveTo>
                  <a:cubicBezTo>
                    <a:pt x="679450" y="708660"/>
                    <a:pt x="681990" y="871220"/>
                    <a:pt x="750570" y="915670"/>
                  </a:cubicBezTo>
                  <a:cubicBezTo>
                    <a:pt x="820420" y="961390"/>
                    <a:pt x="984250" y="915670"/>
                    <a:pt x="1080770" y="872490"/>
                  </a:cubicBezTo>
                  <a:cubicBezTo>
                    <a:pt x="1174750" y="829310"/>
                    <a:pt x="1231900" y="732790"/>
                    <a:pt x="1323340" y="657860"/>
                  </a:cubicBezTo>
                  <a:cubicBezTo>
                    <a:pt x="1432560" y="567690"/>
                    <a:pt x="1579880" y="458470"/>
                    <a:pt x="1696720" y="374650"/>
                  </a:cubicBezTo>
                  <a:cubicBezTo>
                    <a:pt x="1797050" y="303530"/>
                    <a:pt x="1878330" y="240030"/>
                    <a:pt x="1982470" y="185420"/>
                  </a:cubicBezTo>
                  <a:cubicBezTo>
                    <a:pt x="2095500" y="127000"/>
                    <a:pt x="2230120" y="69850"/>
                    <a:pt x="2354580" y="39370"/>
                  </a:cubicBezTo>
                  <a:cubicBezTo>
                    <a:pt x="2470150" y="10160"/>
                    <a:pt x="2586990" y="0"/>
                    <a:pt x="2702560" y="1270"/>
                  </a:cubicBezTo>
                  <a:cubicBezTo>
                    <a:pt x="2816860" y="2540"/>
                    <a:pt x="2934970" y="26670"/>
                    <a:pt x="3045460" y="49530"/>
                  </a:cubicBezTo>
                  <a:cubicBezTo>
                    <a:pt x="3150870" y="71120"/>
                    <a:pt x="3251200" y="90170"/>
                    <a:pt x="3351530" y="132080"/>
                  </a:cubicBezTo>
                  <a:cubicBezTo>
                    <a:pt x="3459480" y="176530"/>
                    <a:pt x="3572510" y="240030"/>
                    <a:pt x="3669030" y="316230"/>
                  </a:cubicBezTo>
                  <a:cubicBezTo>
                    <a:pt x="3769360" y="394970"/>
                    <a:pt x="3869690" y="504190"/>
                    <a:pt x="3940810" y="601980"/>
                  </a:cubicBezTo>
                  <a:cubicBezTo>
                    <a:pt x="4003040" y="688340"/>
                    <a:pt x="4044950" y="773430"/>
                    <a:pt x="4083050" y="866140"/>
                  </a:cubicBezTo>
                  <a:cubicBezTo>
                    <a:pt x="4121150" y="960120"/>
                    <a:pt x="4141470" y="1061720"/>
                    <a:pt x="4166870" y="1163320"/>
                  </a:cubicBezTo>
                  <a:cubicBezTo>
                    <a:pt x="4193540" y="1270000"/>
                    <a:pt x="4210050" y="1384300"/>
                    <a:pt x="4237990" y="1490980"/>
                  </a:cubicBezTo>
                  <a:cubicBezTo>
                    <a:pt x="4265930" y="1595120"/>
                    <a:pt x="4282440" y="1715770"/>
                    <a:pt x="4335780" y="1798320"/>
                  </a:cubicBezTo>
                  <a:cubicBezTo>
                    <a:pt x="4384040" y="1871980"/>
                    <a:pt x="4522470" y="1896110"/>
                    <a:pt x="4528820" y="1971040"/>
                  </a:cubicBezTo>
                  <a:cubicBezTo>
                    <a:pt x="4537710" y="2082800"/>
                    <a:pt x="4282440" y="2419350"/>
                    <a:pt x="4157980" y="2423160"/>
                  </a:cubicBezTo>
                  <a:cubicBezTo>
                    <a:pt x="4038600" y="2426970"/>
                    <a:pt x="3874770" y="2160270"/>
                    <a:pt x="3796030" y="2026920"/>
                  </a:cubicBezTo>
                  <a:cubicBezTo>
                    <a:pt x="3733800" y="1920240"/>
                    <a:pt x="3716020" y="1809750"/>
                    <a:pt x="3689350" y="1703070"/>
                  </a:cubicBezTo>
                  <a:cubicBezTo>
                    <a:pt x="3663950" y="1602740"/>
                    <a:pt x="3656330" y="1501140"/>
                    <a:pt x="3634740" y="1403350"/>
                  </a:cubicBezTo>
                  <a:cubicBezTo>
                    <a:pt x="3613150" y="1306830"/>
                    <a:pt x="3599180" y="1206500"/>
                    <a:pt x="3558540" y="1116330"/>
                  </a:cubicBezTo>
                  <a:cubicBezTo>
                    <a:pt x="3517900" y="1023620"/>
                    <a:pt x="3462020" y="929640"/>
                    <a:pt x="3388360" y="852170"/>
                  </a:cubicBezTo>
                  <a:cubicBezTo>
                    <a:pt x="3308350" y="768350"/>
                    <a:pt x="3201670" y="681990"/>
                    <a:pt x="3089910" y="637540"/>
                  </a:cubicBezTo>
                  <a:cubicBezTo>
                    <a:pt x="2975610" y="591820"/>
                    <a:pt x="2830830" y="586740"/>
                    <a:pt x="2710180" y="584200"/>
                  </a:cubicBezTo>
                  <a:cubicBezTo>
                    <a:pt x="2602230" y="581660"/>
                    <a:pt x="2513330" y="574040"/>
                    <a:pt x="2400300" y="614680"/>
                  </a:cubicBezTo>
                  <a:cubicBezTo>
                    <a:pt x="2231390" y="675640"/>
                    <a:pt x="2009140" y="868680"/>
                    <a:pt x="1826260" y="1003300"/>
                  </a:cubicBezTo>
                  <a:cubicBezTo>
                    <a:pt x="1651000" y="1132840"/>
                    <a:pt x="1479550" y="1309370"/>
                    <a:pt x="1324610" y="1403350"/>
                  </a:cubicBezTo>
                  <a:cubicBezTo>
                    <a:pt x="1209040" y="1473200"/>
                    <a:pt x="1111250" y="1524000"/>
                    <a:pt x="998220" y="1546860"/>
                  </a:cubicBezTo>
                  <a:cubicBezTo>
                    <a:pt x="885190" y="1569720"/>
                    <a:pt x="755650" y="1573530"/>
                    <a:pt x="643890" y="1539240"/>
                  </a:cubicBezTo>
                  <a:cubicBezTo>
                    <a:pt x="525780" y="1502410"/>
                    <a:pt x="389890" y="1414780"/>
                    <a:pt x="311150" y="1323340"/>
                  </a:cubicBezTo>
                  <a:cubicBezTo>
                    <a:pt x="238760" y="1239520"/>
                    <a:pt x="214630" y="1125220"/>
                    <a:pt x="176530" y="1021080"/>
                  </a:cubicBezTo>
                  <a:cubicBezTo>
                    <a:pt x="137160" y="914400"/>
                    <a:pt x="102870" y="792480"/>
                    <a:pt x="80010" y="689610"/>
                  </a:cubicBezTo>
                  <a:cubicBezTo>
                    <a:pt x="60960" y="601980"/>
                    <a:pt x="0" y="500380"/>
                    <a:pt x="41910" y="444500"/>
                  </a:cubicBezTo>
                  <a:cubicBezTo>
                    <a:pt x="106680" y="358140"/>
                    <a:pt x="626110" y="367030"/>
                    <a:pt x="626110" y="367030"/>
                  </a:cubicBezTo>
                </a:path>
              </a:pathLst>
            </a:custGeom>
            <a:solidFill>
              <a:srgbClr val="4E4E4E">
                <a:alpha val="49804"/>
              </a:srgbClr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12" id="12"/>
          <p:cNvGrpSpPr/>
          <p:nvPr/>
        </p:nvGrpSpPr>
        <p:grpSpPr>
          <a:xfrm rot="0">
            <a:off x="-260159" y="7740032"/>
            <a:ext cx="6357938" cy="3446145"/>
            <a:chOff x="0" y="0"/>
            <a:chExt cx="8477250" cy="4594860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45720" y="39370"/>
              <a:ext cx="8455660" cy="4538980"/>
            </a:xfrm>
            <a:custGeom>
              <a:avLst/>
              <a:gdLst/>
              <a:ahLst/>
              <a:cxnLst/>
              <a:rect r="r" b="b" t="t" l="l"/>
              <a:pathLst>
                <a:path h="4538980" w="8455660">
                  <a:moveTo>
                    <a:pt x="328930" y="687070"/>
                  </a:moveTo>
                  <a:cubicBezTo>
                    <a:pt x="200660" y="674370"/>
                    <a:pt x="182880" y="668020"/>
                    <a:pt x="160020" y="654050"/>
                  </a:cubicBezTo>
                  <a:cubicBezTo>
                    <a:pt x="127000" y="633730"/>
                    <a:pt x="77470" y="591820"/>
                    <a:pt x="54610" y="561340"/>
                  </a:cubicBezTo>
                  <a:cubicBezTo>
                    <a:pt x="38100" y="539750"/>
                    <a:pt x="30480" y="524510"/>
                    <a:pt x="22860" y="499110"/>
                  </a:cubicBezTo>
                  <a:cubicBezTo>
                    <a:pt x="11430" y="462280"/>
                    <a:pt x="0" y="405130"/>
                    <a:pt x="5080" y="360680"/>
                  </a:cubicBezTo>
                  <a:cubicBezTo>
                    <a:pt x="10160" y="316230"/>
                    <a:pt x="34290" y="262890"/>
                    <a:pt x="54610" y="229870"/>
                  </a:cubicBezTo>
                  <a:cubicBezTo>
                    <a:pt x="68580" y="207010"/>
                    <a:pt x="80010" y="193040"/>
                    <a:pt x="101600" y="176530"/>
                  </a:cubicBezTo>
                  <a:cubicBezTo>
                    <a:pt x="132080" y="152400"/>
                    <a:pt x="170180" y="132080"/>
                    <a:pt x="226060" y="111760"/>
                  </a:cubicBezTo>
                  <a:cubicBezTo>
                    <a:pt x="322580" y="74930"/>
                    <a:pt x="508000" y="0"/>
                    <a:pt x="645160" y="11430"/>
                  </a:cubicBezTo>
                  <a:cubicBezTo>
                    <a:pt x="786130" y="24130"/>
                    <a:pt x="967740" y="104140"/>
                    <a:pt x="1061720" y="190500"/>
                  </a:cubicBezTo>
                  <a:cubicBezTo>
                    <a:pt x="1137920" y="260350"/>
                    <a:pt x="1169670" y="347980"/>
                    <a:pt x="1203960" y="450850"/>
                  </a:cubicBezTo>
                  <a:cubicBezTo>
                    <a:pt x="1245870" y="580390"/>
                    <a:pt x="1254760" y="764540"/>
                    <a:pt x="1266190" y="913130"/>
                  </a:cubicBezTo>
                  <a:cubicBezTo>
                    <a:pt x="1276350" y="1051560"/>
                    <a:pt x="1264920" y="1178560"/>
                    <a:pt x="1273810" y="1316990"/>
                  </a:cubicBezTo>
                  <a:cubicBezTo>
                    <a:pt x="1283970" y="1463040"/>
                    <a:pt x="1297940" y="1621790"/>
                    <a:pt x="1327150" y="1765300"/>
                  </a:cubicBezTo>
                  <a:cubicBezTo>
                    <a:pt x="1355090" y="1902460"/>
                    <a:pt x="1386840" y="2045970"/>
                    <a:pt x="1442720" y="2161540"/>
                  </a:cubicBezTo>
                  <a:cubicBezTo>
                    <a:pt x="1493520" y="2266950"/>
                    <a:pt x="1548130" y="2367280"/>
                    <a:pt x="1638300" y="2437130"/>
                  </a:cubicBezTo>
                  <a:cubicBezTo>
                    <a:pt x="1738630" y="2514600"/>
                    <a:pt x="1898650" y="2561590"/>
                    <a:pt x="2029460" y="2585720"/>
                  </a:cubicBezTo>
                  <a:cubicBezTo>
                    <a:pt x="2151380" y="2608580"/>
                    <a:pt x="2246630" y="2602230"/>
                    <a:pt x="2395220" y="2588260"/>
                  </a:cubicBezTo>
                  <a:cubicBezTo>
                    <a:pt x="2633980" y="2565400"/>
                    <a:pt x="3067050" y="2437130"/>
                    <a:pt x="3318510" y="2400300"/>
                  </a:cubicBezTo>
                  <a:cubicBezTo>
                    <a:pt x="3491230" y="2374900"/>
                    <a:pt x="3614420" y="2360930"/>
                    <a:pt x="3756660" y="2360930"/>
                  </a:cubicBezTo>
                  <a:cubicBezTo>
                    <a:pt x="3891280" y="2360930"/>
                    <a:pt x="4024630" y="2368550"/>
                    <a:pt x="4150360" y="2399030"/>
                  </a:cubicBezTo>
                  <a:cubicBezTo>
                    <a:pt x="4273550" y="2428240"/>
                    <a:pt x="4398010" y="2489200"/>
                    <a:pt x="4504690" y="2538730"/>
                  </a:cubicBezTo>
                  <a:cubicBezTo>
                    <a:pt x="4598670" y="2583180"/>
                    <a:pt x="4674870" y="2626360"/>
                    <a:pt x="4761230" y="2678430"/>
                  </a:cubicBezTo>
                  <a:cubicBezTo>
                    <a:pt x="4855210" y="2734310"/>
                    <a:pt x="4927600" y="2794000"/>
                    <a:pt x="5046980" y="2865120"/>
                  </a:cubicBezTo>
                  <a:cubicBezTo>
                    <a:pt x="5236210" y="2976880"/>
                    <a:pt x="5605780" y="3166110"/>
                    <a:pt x="5801360" y="3263900"/>
                  </a:cubicBezTo>
                  <a:cubicBezTo>
                    <a:pt x="5923280" y="3324860"/>
                    <a:pt x="5995670" y="3360420"/>
                    <a:pt x="6099810" y="3406140"/>
                  </a:cubicBezTo>
                  <a:cubicBezTo>
                    <a:pt x="6209030" y="3454400"/>
                    <a:pt x="6297930" y="3496310"/>
                    <a:pt x="6441440" y="3545840"/>
                  </a:cubicBezTo>
                  <a:cubicBezTo>
                    <a:pt x="6677660" y="3627120"/>
                    <a:pt x="7090410" y="3750310"/>
                    <a:pt x="7391400" y="3815080"/>
                  </a:cubicBezTo>
                  <a:cubicBezTo>
                    <a:pt x="7658100" y="3872230"/>
                    <a:pt x="7976870" y="3919220"/>
                    <a:pt x="8155940" y="3929380"/>
                  </a:cubicBezTo>
                  <a:cubicBezTo>
                    <a:pt x="8252460" y="3934460"/>
                    <a:pt x="8335010" y="3876040"/>
                    <a:pt x="8380730" y="3920490"/>
                  </a:cubicBezTo>
                  <a:cubicBezTo>
                    <a:pt x="8455660" y="3991610"/>
                    <a:pt x="8446770" y="4438650"/>
                    <a:pt x="8380730" y="4504690"/>
                  </a:cubicBezTo>
                  <a:cubicBezTo>
                    <a:pt x="8346440" y="4538980"/>
                    <a:pt x="8294370" y="4508500"/>
                    <a:pt x="8225790" y="4504690"/>
                  </a:cubicBezTo>
                  <a:cubicBezTo>
                    <a:pt x="8084820" y="4497070"/>
                    <a:pt x="7760970" y="4460240"/>
                    <a:pt x="7584440" y="4436110"/>
                  </a:cubicBezTo>
                  <a:cubicBezTo>
                    <a:pt x="7458710" y="4419600"/>
                    <a:pt x="7399020" y="4414520"/>
                    <a:pt x="7263130" y="4384040"/>
                  </a:cubicBezTo>
                  <a:cubicBezTo>
                    <a:pt x="7018020" y="4329430"/>
                    <a:pt x="6499860" y="4184650"/>
                    <a:pt x="6245860" y="4097020"/>
                  </a:cubicBezTo>
                  <a:cubicBezTo>
                    <a:pt x="6088380" y="4043680"/>
                    <a:pt x="6024880" y="4014470"/>
                    <a:pt x="5872480" y="3944620"/>
                  </a:cubicBezTo>
                  <a:cubicBezTo>
                    <a:pt x="5617210" y="3827780"/>
                    <a:pt x="5100320" y="3569970"/>
                    <a:pt x="4866640" y="3436620"/>
                  </a:cubicBezTo>
                  <a:cubicBezTo>
                    <a:pt x="4735830" y="3361690"/>
                    <a:pt x="4672330" y="3308350"/>
                    <a:pt x="4569460" y="3246120"/>
                  </a:cubicBezTo>
                  <a:cubicBezTo>
                    <a:pt x="4460240" y="3180080"/>
                    <a:pt x="4338320" y="3102610"/>
                    <a:pt x="4227830" y="3053080"/>
                  </a:cubicBezTo>
                  <a:cubicBezTo>
                    <a:pt x="4132580" y="3009900"/>
                    <a:pt x="4051300" y="2974340"/>
                    <a:pt x="3952240" y="2956560"/>
                  </a:cubicBezTo>
                  <a:cubicBezTo>
                    <a:pt x="3845560" y="2937510"/>
                    <a:pt x="3750310" y="2940050"/>
                    <a:pt x="3608070" y="2952750"/>
                  </a:cubicBezTo>
                  <a:cubicBezTo>
                    <a:pt x="3373120" y="2974340"/>
                    <a:pt x="2948940" y="3093720"/>
                    <a:pt x="2682240" y="3131820"/>
                  </a:cubicBezTo>
                  <a:cubicBezTo>
                    <a:pt x="2480310" y="3159760"/>
                    <a:pt x="2324100" y="3186430"/>
                    <a:pt x="2148840" y="3180080"/>
                  </a:cubicBezTo>
                  <a:cubicBezTo>
                    <a:pt x="1978660" y="3173730"/>
                    <a:pt x="1785620" y="3139440"/>
                    <a:pt x="1647190" y="3094990"/>
                  </a:cubicBezTo>
                  <a:cubicBezTo>
                    <a:pt x="1541780" y="3060700"/>
                    <a:pt x="1469390" y="3028950"/>
                    <a:pt x="1380490" y="2964180"/>
                  </a:cubicBezTo>
                  <a:cubicBezTo>
                    <a:pt x="1266190" y="2881630"/>
                    <a:pt x="1132840" y="2748280"/>
                    <a:pt x="1040130" y="2614930"/>
                  </a:cubicBezTo>
                  <a:cubicBezTo>
                    <a:pt x="944880" y="2477770"/>
                    <a:pt x="869950" y="2288540"/>
                    <a:pt x="821690" y="2150110"/>
                  </a:cubicBezTo>
                  <a:cubicBezTo>
                    <a:pt x="784860" y="2044700"/>
                    <a:pt x="772160" y="1973580"/>
                    <a:pt x="751840" y="1861820"/>
                  </a:cubicBezTo>
                  <a:cubicBezTo>
                    <a:pt x="725170" y="1710690"/>
                    <a:pt x="701040" y="1488440"/>
                    <a:pt x="689610" y="1324610"/>
                  </a:cubicBezTo>
                  <a:cubicBezTo>
                    <a:pt x="680720" y="1187450"/>
                    <a:pt x="698500" y="1069340"/>
                    <a:pt x="683260" y="947420"/>
                  </a:cubicBezTo>
                  <a:cubicBezTo>
                    <a:pt x="669290" y="829310"/>
                    <a:pt x="674370" y="643890"/>
                    <a:pt x="605790" y="603250"/>
                  </a:cubicBezTo>
                  <a:cubicBezTo>
                    <a:pt x="541020" y="563880"/>
                    <a:pt x="378460" y="685800"/>
                    <a:pt x="295910" y="687070"/>
                  </a:cubicBezTo>
                  <a:cubicBezTo>
                    <a:pt x="241300" y="688340"/>
                    <a:pt x="200660" y="674370"/>
                    <a:pt x="160020" y="654050"/>
                  </a:cubicBezTo>
                  <a:cubicBezTo>
                    <a:pt x="119380" y="632460"/>
                    <a:pt x="80010" y="598170"/>
                    <a:pt x="54610" y="561340"/>
                  </a:cubicBezTo>
                  <a:cubicBezTo>
                    <a:pt x="29210" y="524510"/>
                    <a:pt x="10160" y="474980"/>
                    <a:pt x="5080" y="430530"/>
                  </a:cubicBezTo>
                  <a:cubicBezTo>
                    <a:pt x="0" y="386080"/>
                    <a:pt x="6350" y="334010"/>
                    <a:pt x="22860" y="292100"/>
                  </a:cubicBezTo>
                  <a:cubicBezTo>
                    <a:pt x="39370" y="250190"/>
                    <a:pt x="67310" y="207010"/>
                    <a:pt x="101600" y="176530"/>
                  </a:cubicBezTo>
                  <a:cubicBezTo>
                    <a:pt x="135890" y="146050"/>
                    <a:pt x="185420" y="124460"/>
                    <a:pt x="226060" y="111760"/>
                  </a:cubicBezTo>
                  <a:cubicBezTo>
                    <a:pt x="261620" y="100330"/>
                    <a:pt x="304800" y="76200"/>
                    <a:pt x="328930" y="97790"/>
                  </a:cubicBezTo>
                  <a:cubicBezTo>
                    <a:pt x="386080" y="148590"/>
                    <a:pt x="328930" y="687070"/>
                    <a:pt x="328930" y="687070"/>
                  </a:cubicBezTo>
                </a:path>
              </a:pathLst>
            </a:custGeom>
            <a:solidFill>
              <a:srgbClr val="1DAB9D">
                <a:alpha val="49804"/>
              </a:srgbClr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14" id="14"/>
          <p:cNvGrpSpPr/>
          <p:nvPr/>
        </p:nvGrpSpPr>
        <p:grpSpPr>
          <a:xfrm rot="0">
            <a:off x="-260159" y="8010297"/>
            <a:ext cx="4396740" cy="2905615"/>
            <a:chOff x="0" y="0"/>
            <a:chExt cx="5862320" cy="3874153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49530" y="49102"/>
              <a:ext cx="5800090" cy="3805410"/>
            </a:xfrm>
            <a:custGeom>
              <a:avLst/>
              <a:gdLst/>
              <a:ahLst/>
              <a:cxnLst/>
              <a:rect r="r" b="b" t="t" l="l"/>
              <a:pathLst>
                <a:path h="3805410" w="5800090">
                  <a:moveTo>
                    <a:pt x="425450" y="0"/>
                  </a:moveTo>
                  <a:cubicBezTo>
                    <a:pt x="600710" y="130121"/>
                    <a:pt x="701040" y="209911"/>
                    <a:pt x="745490" y="294612"/>
                  </a:cubicBezTo>
                  <a:cubicBezTo>
                    <a:pt x="789940" y="380541"/>
                    <a:pt x="803910" y="488566"/>
                    <a:pt x="803910" y="592908"/>
                  </a:cubicBezTo>
                  <a:cubicBezTo>
                    <a:pt x="803910" y="708297"/>
                    <a:pt x="764540" y="818777"/>
                    <a:pt x="731520" y="957490"/>
                  </a:cubicBezTo>
                  <a:cubicBezTo>
                    <a:pt x="687070" y="1145306"/>
                    <a:pt x="534670" y="1447284"/>
                    <a:pt x="551180" y="1614231"/>
                  </a:cubicBezTo>
                  <a:cubicBezTo>
                    <a:pt x="561340" y="1722255"/>
                    <a:pt x="631190" y="1787315"/>
                    <a:pt x="678180" y="1872016"/>
                  </a:cubicBezTo>
                  <a:cubicBezTo>
                    <a:pt x="726440" y="1959173"/>
                    <a:pt x="774700" y="2043874"/>
                    <a:pt x="839470" y="2131030"/>
                  </a:cubicBezTo>
                  <a:cubicBezTo>
                    <a:pt x="914400" y="2231689"/>
                    <a:pt x="1018540" y="2344624"/>
                    <a:pt x="1112520" y="2436690"/>
                  </a:cubicBezTo>
                  <a:cubicBezTo>
                    <a:pt x="1200150" y="2521391"/>
                    <a:pt x="1280160" y="2625733"/>
                    <a:pt x="1381760" y="2663787"/>
                  </a:cubicBezTo>
                  <a:cubicBezTo>
                    <a:pt x="1478280" y="2700614"/>
                    <a:pt x="1576070" y="2678518"/>
                    <a:pt x="1701800" y="2672380"/>
                  </a:cubicBezTo>
                  <a:cubicBezTo>
                    <a:pt x="1885950" y="2663787"/>
                    <a:pt x="2131060" y="2615913"/>
                    <a:pt x="2376170" y="2591362"/>
                  </a:cubicBezTo>
                  <a:cubicBezTo>
                    <a:pt x="2669540" y="2561900"/>
                    <a:pt x="3061970" y="2548397"/>
                    <a:pt x="3343910" y="2510343"/>
                  </a:cubicBezTo>
                  <a:cubicBezTo>
                    <a:pt x="3564890" y="2480882"/>
                    <a:pt x="3766820" y="2423187"/>
                    <a:pt x="3933190" y="2399864"/>
                  </a:cubicBezTo>
                  <a:cubicBezTo>
                    <a:pt x="4053840" y="2382678"/>
                    <a:pt x="4145280" y="2366720"/>
                    <a:pt x="4248150" y="2370402"/>
                  </a:cubicBezTo>
                  <a:cubicBezTo>
                    <a:pt x="4348480" y="2374085"/>
                    <a:pt x="4448810" y="2390043"/>
                    <a:pt x="4545330" y="2417049"/>
                  </a:cubicBezTo>
                  <a:cubicBezTo>
                    <a:pt x="4645660" y="2445283"/>
                    <a:pt x="4747260" y="2483337"/>
                    <a:pt x="4839970" y="2539804"/>
                  </a:cubicBezTo>
                  <a:cubicBezTo>
                    <a:pt x="4939030" y="2599955"/>
                    <a:pt x="5035550" y="2690793"/>
                    <a:pt x="5115560" y="2773039"/>
                  </a:cubicBezTo>
                  <a:cubicBezTo>
                    <a:pt x="5189220" y="2849148"/>
                    <a:pt x="5219700" y="2939986"/>
                    <a:pt x="5307330" y="3014867"/>
                  </a:cubicBezTo>
                  <a:cubicBezTo>
                    <a:pt x="5420360" y="3111844"/>
                    <a:pt x="5726430" y="3154808"/>
                    <a:pt x="5761990" y="3276335"/>
                  </a:cubicBezTo>
                  <a:cubicBezTo>
                    <a:pt x="5800090" y="3404001"/>
                    <a:pt x="5612130" y="3740350"/>
                    <a:pt x="5492750" y="3775949"/>
                  </a:cubicBezTo>
                  <a:cubicBezTo>
                    <a:pt x="5392420" y="3805410"/>
                    <a:pt x="5240020" y="3665469"/>
                    <a:pt x="5128260" y="3586906"/>
                  </a:cubicBezTo>
                  <a:cubicBezTo>
                    <a:pt x="5013960" y="3505888"/>
                    <a:pt x="4908550" y="3391725"/>
                    <a:pt x="4817110" y="3295976"/>
                  </a:cubicBezTo>
                  <a:cubicBezTo>
                    <a:pt x="4737100" y="3212503"/>
                    <a:pt x="4695190" y="3108161"/>
                    <a:pt x="4607560" y="3048011"/>
                  </a:cubicBezTo>
                  <a:cubicBezTo>
                    <a:pt x="4517390" y="2986633"/>
                    <a:pt x="4390390" y="2949807"/>
                    <a:pt x="4281170" y="2935076"/>
                  </a:cubicBezTo>
                  <a:cubicBezTo>
                    <a:pt x="4177030" y="2921573"/>
                    <a:pt x="4071620" y="2944896"/>
                    <a:pt x="3967480" y="2957172"/>
                  </a:cubicBezTo>
                  <a:cubicBezTo>
                    <a:pt x="3863340" y="2970675"/>
                    <a:pt x="3765550" y="2997681"/>
                    <a:pt x="3656330" y="3012412"/>
                  </a:cubicBezTo>
                  <a:cubicBezTo>
                    <a:pt x="3538220" y="3028370"/>
                    <a:pt x="3402330" y="3032053"/>
                    <a:pt x="3282950" y="3048011"/>
                  </a:cubicBezTo>
                  <a:cubicBezTo>
                    <a:pt x="3173730" y="3062741"/>
                    <a:pt x="3092450" y="3083610"/>
                    <a:pt x="2969260" y="3099568"/>
                  </a:cubicBezTo>
                  <a:cubicBezTo>
                    <a:pt x="2792730" y="3121664"/>
                    <a:pt x="2542540" y="3132712"/>
                    <a:pt x="2325370" y="3154808"/>
                  </a:cubicBezTo>
                  <a:cubicBezTo>
                    <a:pt x="2103120" y="3178131"/>
                    <a:pt x="1832610" y="3237054"/>
                    <a:pt x="1653540" y="3237054"/>
                  </a:cubicBezTo>
                  <a:cubicBezTo>
                    <a:pt x="1534160" y="3237054"/>
                    <a:pt x="1452880" y="3224778"/>
                    <a:pt x="1355090" y="3201455"/>
                  </a:cubicBezTo>
                  <a:cubicBezTo>
                    <a:pt x="1257300" y="3178131"/>
                    <a:pt x="1159510" y="3146215"/>
                    <a:pt x="1068070" y="3099568"/>
                  </a:cubicBezTo>
                  <a:cubicBezTo>
                    <a:pt x="971550" y="3050466"/>
                    <a:pt x="872490" y="2979268"/>
                    <a:pt x="792480" y="2906842"/>
                  </a:cubicBezTo>
                  <a:cubicBezTo>
                    <a:pt x="717550" y="2838099"/>
                    <a:pt x="668020" y="2753398"/>
                    <a:pt x="599440" y="2679745"/>
                  </a:cubicBezTo>
                  <a:cubicBezTo>
                    <a:pt x="528320" y="2604865"/>
                    <a:pt x="438150" y="2544715"/>
                    <a:pt x="372110" y="2463696"/>
                  </a:cubicBezTo>
                  <a:cubicBezTo>
                    <a:pt x="303530" y="2378995"/>
                    <a:pt x="245110" y="2280791"/>
                    <a:pt x="195580" y="2180132"/>
                  </a:cubicBezTo>
                  <a:cubicBezTo>
                    <a:pt x="143510" y="2074562"/>
                    <a:pt x="101600" y="1954262"/>
                    <a:pt x="68580" y="1842555"/>
                  </a:cubicBezTo>
                  <a:cubicBezTo>
                    <a:pt x="38100" y="1736986"/>
                    <a:pt x="2540" y="1635099"/>
                    <a:pt x="1270" y="1528302"/>
                  </a:cubicBezTo>
                  <a:cubicBezTo>
                    <a:pt x="0" y="1416595"/>
                    <a:pt x="35560" y="1290157"/>
                    <a:pt x="64770" y="1183360"/>
                  </a:cubicBezTo>
                  <a:cubicBezTo>
                    <a:pt x="91440" y="1086383"/>
                    <a:pt x="143510" y="1012730"/>
                    <a:pt x="166370" y="913299"/>
                  </a:cubicBezTo>
                  <a:cubicBezTo>
                    <a:pt x="191770" y="800364"/>
                    <a:pt x="237490" y="611321"/>
                    <a:pt x="200660" y="538895"/>
                  </a:cubicBezTo>
                  <a:cubicBezTo>
                    <a:pt x="179070" y="494703"/>
                    <a:pt x="90170" y="505751"/>
                    <a:pt x="82550" y="464015"/>
                  </a:cubicBezTo>
                  <a:cubicBezTo>
                    <a:pt x="66040" y="379314"/>
                    <a:pt x="425450" y="0"/>
                    <a:pt x="425450" y="0"/>
                  </a:cubicBezTo>
                </a:path>
              </a:pathLst>
            </a:custGeom>
            <a:solidFill>
              <a:srgbClr val="4E4E4E">
                <a:alpha val="49804"/>
              </a:srgbClr>
            </a:solidFill>
            <a:ln cap="sq">
              <a:noFill/>
              <a:prstDash val="solid"/>
              <a:miter/>
            </a:ln>
          </p:spPr>
        </p:sp>
      </p:grpSp>
      <p:sp>
        <p:nvSpPr>
          <p:cNvPr name="Freeform 16" id="16"/>
          <p:cNvSpPr/>
          <p:nvPr/>
        </p:nvSpPr>
        <p:spPr>
          <a:xfrm flipH="false" flipV="false" rot="0">
            <a:off x="518399" y="533097"/>
            <a:ext cx="3618183" cy="5855539"/>
          </a:xfrm>
          <a:custGeom>
            <a:avLst/>
            <a:gdLst/>
            <a:ahLst/>
            <a:cxnLst/>
            <a:rect r="r" b="b" t="t" l="l"/>
            <a:pathLst>
              <a:path h="5855539" w="3618183">
                <a:moveTo>
                  <a:pt x="0" y="0"/>
                </a:moveTo>
                <a:lnTo>
                  <a:pt x="3618182" y="0"/>
                </a:lnTo>
                <a:lnTo>
                  <a:pt x="3618182" y="5855539"/>
                </a:lnTo>
                <a:lnTo>
                  <a:pt x="0" y="585553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-37312"/>
            </a:stretch>
          </a:blipFill>
          <a:ln w="38100" cap="sq">
            <a:solidFill>
              <a:srgbClr val="000000"/>
            </a:solidFill>
            <a:prstDash val="solid"/>
            <a:miter/>
          </a:ln>
        </p:spPr>
      </p:sp>
      <p:sp>
        <p:nvSpPr>
          <p:cNvPr name="Freeform 17" id="17"/>
          <p:cNvSpPr/>
          <p:nvPr/>
        </p:nvSpPr>
        <p:spPr>
          <a:xfrm flipH="false" flipV="false" rot="0">
            <a:off x="2677670" y="1742226"/>
            <a:ext cx="3547438" cy="5997806"/>
          </a:xfrm>
          <a:custGeom>
            <a:avLst/>
            <a:gdLst/>
            <a:ahLst/>
            <a:cxnLst/>
            <a:rect r="r" b="b" t="t" l="l"/>
            <a:pathLst>
              <a:path h="5997806" w="3547438">
                <a:moveTo>
                  <a:pt x="0" y="0"/>
                </a:moveTo>
                <a:lnTo>
                  <a:pt x="3547439" y="0"/>
                </a:lnTo>
                <a:lnTo>
                  <a:pt x="3547439" y="5997806"/>
                </a:lnTo>
                <a:lnTo>
                  <a:pt x="0" y="599780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-12315" r="0" b="-19118"/>
            </a:stretch>
          </a:blipFill>
          <a:ln w="38100" cap="sq">
            <a:solidFill>
              <a:srgbClr val="000000"/>
            </a:solidFill>
            <a:prstDash val="solid"/>
            <a:miter/>
          </a:ln>
        </p:spPr>
      </p:sp>
      <p:sp>
        <p:nvSpPr>
          <p:cNvPr name="Freeform 18" id="18"/>
          <p:cNvSpPr/>
          <p:nvPr/>
        </p:nvSpPr>
        <p:spPr>
          <a:xfrm flipH="false" flipV="false" rot="0">
            <a:off x="5943393" y="4290906"/>
            <a:ext cx="3170457" cy="5172198"/>
          </a:xfrm>
          <a:custGeom>
            <a:avLst/>
            <a:gdLst/>
            <a:ahLst/>
            <a:cxnLst/>
            <a:rect r="r" b="b" t="t" l="l"/>
            <a:pathLst>
              <a:path h="5172198" w="3170457">
                <a:moveTo>
                  <a:pt x="0" y="0"/>
                </a:moveTo>
                <a:lnTo>
                  <a:pt x="3170457" y="0"/>
                </a:lnTo>
                <a:lnTo>
                  <a:pt x="3170457" y="5172199"/>
                </a:lnTo>
                <a:lnTo>
                  <a:pt x="0" y="517219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-14195" r="0" b="-22022"/>
            </a:stretch>
          </a:blipFill>
          <a:ln w="38100" cap="sq">
            <a:solidFill>
              <a:srgbClr val="000000"/>
            </a:solidFill>
            <a:prstDash val="solid"/>
            <a:miter/>
          </a:ln>
        </p:spPr>
      </p:sp>
    </p:spTree>
  </p:cSld>
  <p:clrMapOvr>
    <a:masterClrMapping/>
  </p:clrMapOvr>
</p:sld>
</file>

<file path=ppt/slides/slide3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9000"/>
            </a:blip>
            <a:stretch>
              <a:fillRect l="0" t="-31168" r="0" b="-46609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028700" y="1028700"/>
            <a:ext cx="6796236" cy="6796236"/>
          </a:xfrm>
          <a:custGeom>
            <a:avLst/>
            <a:gdLst/>
            <a:ahLst/>
            <a:cxnLst/>
            <a:rect r="r" b="b" t="t" l="l"/>
            <a:pathLst>
              <a:path h="6796236" w="6796236">
                <a:moveTo>
                  <a:pt x="0" y="0"/>
                </a:moveTo>
                <a:lnTo>
                  <a:pt x="6796236" y="0"/>
                </a:lnTo>
                <a:lnTo>
                  <a:pt x="6796236" y="6796236"/>
                </a:lnTo>
                <a:lnTo>
                  <a:pt x="0" y="679623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14352270" y="-56198"/>
            <a:ext cx="4164330" cy="3105150"/>
            <a:chOff x="0" y="0"/>
            <a:chExt cx="5552440" cy="414020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25400" y="-31750"/>
              <a:ext cx="5488940" cy="4138930"/>
            </a:xfrm>
            <a:custGeom>
              <a:avLst/>
              <a:gdLst/>
              <a:ahLst/>
              <a:cxnLst/>
              <a:rect r="r" b="b" t="t" l="l"/>
              <a:pathLst>
                <a:path h="4138930" w="5488940">
                  <a:moveTo>
                    <a:pt x="683260" y="158750"/>
                  </a:moveTo>
                  <a:cubicBezTo>
                    <a:pt x="608330" y="787400"/>
                    <a:pt x="590550" y="889000"/>
                    <a:pt x="608330" y="995680"/>
                  </a:cubicBezTo>
                  <a:cubicBezTo>
                    <a:pt x="626110" y="1101090"/>
                    <a:pt x="652780" y="1202690"/>
                    <a:pt x="721360" y="1303020"/>
                  </a:cubicBezTo>
                  <a:cubicBezTo>
                    <a:pt x="815340" y="1440180"/>
                    <a:pt x="1018540" y="1620520"/>
                    <a:pt x="1179830" y="1703070"/>
                  </a:cubicBezTo>
                  <a:cubicBezTo>
                    <a:pt x="1315720" y="1772920"/>
                    <a:pt x="1465580" y="1795780"/>
                    <a:pt x="1606550" y="1802130"/>
                  </a:cubicBezTo>
                  <a:cubicBezTo>
                    <a:pt x="1744980" y="1808480"/>
                    <a:pt x="1849120" y="1778000"/>
                    <a:pt x="2018030" y="1743710"/>
                  </a:cubicBezTo>
                  <a:cubicBezTo>
                    <a:pt x="2298700" y="1686560"/>
                    <a:pt x="2848610" y="1512570"/>
                    <a:pt x="3121660" y="1447800"/>
                  </a:cubicBezTo>
                  <a:cubicBezTo>
                    <a:pt x="3280410" y="1410970"/>
                    <a:pt x="3378200" y="1388110"/>
                    <a:pt x="3500120" y="1370330"/>
                  </a:cubicBezTo>
                  <a:cubicBezTo>
                    <a:pt x="3613150" y="1353820"/>
                    <a:pt x="3716020" y="1338580"/>
                    <a:pt x="3831590" y="1343660"/>
                  </a:cubicBezTo>
                  <a:cubicBezTo>
                    <a:pt x="3958590" y="1350010"/>
                    <a:pt x="4099560" y="1361440"/>
                    <a:pt x="4230370" y="1413510"/>
                  </a:cubicBezTo>
                  <a:cubicBezTo>
                    <a:pt x="4380230" y="1473200"/>
                    <a:pt x="4558030" y="1600200"/>
                    <a:pt x="4671060" y="1705610"/>
                  </a:cubicBezTo>
                  <a:cubicBezTo>
                    <a:pt x="4761230" y="1789430"/>
                    <a:pt x="4814570" y="1875790"/>
                    <a:pt x="4874260" y="1972310"/>
                  </a:cubicBezTo>
                  <a:cubicBezTo>
                    <a:pt x="4935220" y="2071370"/>
                    <a:pt x="4979670" y="2165350"/>
                    <a:pt x="5030470" y="2292350"/>
                  </a:cubicBezTo>
                  <a:cubicBezTo>
                    <a:pt x="5100320" y="2465070"/>
                    <a:pt x="5173980" y="2708910"/>
                    <a:pt x="5234940" y="2924810"/>
                  </a:cubicBezTo>
                  <a:cubicBezTo>
                    <a:pt x="5297170" y="3145790"/>
                    <a:pt x="5342890" y="3455670"/>
                    <a:pt x="5396230" y="3601720"/>
                  </a:cubicBezTo>
                  <a:cubicBezTo>
                    <a:pt x="5422900" y="3676650"/>
                    <a:pt x="5488940" y="3704590"/>
                    <a:pt x="5476240" y="3763010"/>
                  </a:cubicBezTo>
                  <a:cubicBezTo>
                    <a:pt x="5452110" y="3868420"/>
                    <a:pt x="5118100" y="4138930"/>
                    <a:pt x="5015230" y="4121150"/>
                  </a:cubicBezTo>
                  <a:cubicBezTo>
                    <a:pt x="4947920" y="4109720"/>
                    <a:pt x="4917440" y="3989070"/>
                    <a:pt x="4880610" y="3911600"/>
                  </a:cubicBezTo>
                  <a:cubicBezTo>
                    <a:pt x="4841240" y="3826510"/>
                    <a:pt x="4817110" y="3727450"/>
                    <a:pt x="4792980" y="3628390"/>
                  </a:cubicBezTo>
                  <a:cubicBezTo>
                    <a:pt x="4767580" y="3524250"/>
                    <a:pt x="4761230" y="3426460"/>
                    <a:pt x="4730750" y="3300730"/>
                  </a:cubicBezTo>
                  <a:cubicBezTo>
                    <a:pt x="4687570" y="3125470"/>
                    <a:pt x="4608830" y="2858770"/>
                    <a:pt x="4545330" y="2678430"/>
                  </a:cubicBezTo>
                  <a:cubicBezTo>
                    <a:pt x="4494530" y="2536190"/>
                    <a:pt x="4452620" y="2411730"/>
                    <a:pt x="4390390" y="2301240"/>
                  </a:cubicBezTo>
                  <a:cubicBezTo>
                    <a:pt x="4334510" y="2203450"/>
                    <a:pt x="4281170" y="2105660"/>
                    <a:pt x="4196080" y="2043430"/>
                  </a:cubicBezTo>
                  <a:cubicBezTo>
                    <a:pt x="4105910" y="1977390"/>
                    <a:pt x="3971290" y="1938020"/>
                    <a:pt x="3853180" y="1926590"/>
                  </a:cubicBezTo>
                  <a:cubicBezTo>
                    <a:pt x="3732530" y="1913890"/>
                    <a:pt x="3623310" y="1946910"/>
                    <a:pt x="3477260" y="1974850"/>
                  </a:cubicBezTo>
                  <a:cubicBezTo>
                    <a:pt x="3263900" y="2015490"/>
                    <a:pt x="2967990" y="2106930"/>
                    <a:pt x="2703830" y="2170430"/>
                  </a:cubicBezTo>
                  <a:cubicBezTo>
                    <a:pt x="2426970" y="2236470"/>
                    <a:pt x="2066290" y="2332990"/>
                    <a:pt x="1851660" y="2363470"/>
                  </a:cubicBezTo>
                  <a:cubicBezTo>
                    <a:pt x="1723390" y="2381250"/>
                    <a:pt x="1643380" y="2386330"/>
                    <a:pt x="1539240" y="2382520"/>
                  </a:cubicBezTo>
                  <a:cubicBezTo>
                    <a:pt x="1432560" y="2377440"/>
                    <a:pt x="1324610" y="2363470"/>
                    <a:pt x="1216660" y="2335530"/>
                  </a:cubicBezTo>
                  <a:cubicBezTo>
                    <a:pt x="1102360" y="2305050"/>
                    <a:pt x="994410" y="2265680"/>
                    <a:pt x="873760" y="2200910"/>
                  </a:cubicBezTo>
                  <a:cubicBezTo>
                    <a:pt x="717550" y="2117090"/>
                    <a:pt x="488950" y="1983740"/>
                    <a:pt x="368300" y="1849120"/>
                  </a:cubicBezTo>
                  <a:cubicBezTo>
                    <a:pt x="267970" y="1738630"/>
                    <a:pt x="220980" y="1615440"/>
                    <a:pt x="165100" y="1480820"/>
                  </a:cubicBezTo>
                  <a:cubicBezTo>
                    <a:pt x="104140" y="1332230"/>
                    <a:pt x="44450" y="1144270"/>
                    <a:pt x="25400" y="988060"/>
                  </a:cubicBezTo>
                  <a:cubicBezTo>
                    <a:pt x="8890" y="849630"/>
                    <a:pt x="27940" y="731520"/>
                    <a:pt x="38100" y="591820"/>
                  </a:cubicBezTo>
                  <a:cubicBezTo>
                    <a:pt x="49530" y="433070"/>
                    <a:pt x="0" y="158750"/>
                    <a:pt x="97790" y="82550"/>
                  </a:cubicBezTo>
                  <a:cubicBezTo>
                    <a:pt x="203200" y="0"/>
                    <a:pt x="683260" y="158750"/>
                    <a:pt x="683260" y="158750"/>
                  </a:cubicBezTo>
                </a:path>
              </a:pathLst>
            </a:custGeom>
            <a:solidFill>
              <a:srgbClr val="1DAB9D">
                <a:alpha val="49804"/>
              </a:srgbClr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6" id="6"/>
          <p:cNvGrpSpPr/>
          <p:nvPr/>
        </p:nvGrpSpPr>
        <p:grpSpPr>
          <a:xfrm rot="0">
            <a:off x="93345" y="7140893"/>
            <a:ext cx="6357938" cy="3446145"/>
            <a:chOff x="0" y="0"/>
            <a:chExt cx="8477250" cy="459486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45720" y="39370"/>
              <a:ext cx="8455660" cy="4538980"/>
            </a:xfrm>
            <a:custGeom>
              <a:avLst/>
              <a:gdLst/>
              <a:ahLst/>
              <a:cxnLst/>
              <a:rect r="r" b="b" t="t" l="l"/>
              <a:pathLst>
                <a:path h="4538980" w="8455660">
                  <a:moveTo>
                    <a:pt x="328930" y="687070"/>
                  </a:moveTo>
                  <a:cubicBezTo>
                    <a:pt x="200660" y="674370"/>
                    <a:pt x="182880" y="668020"/>
                    <a:pt x="160020" y="654050"/>
                  </a:cubicBezTo>
                  <a:cubicBezTo>
                    <a:pt x="127000" y="633730"/>
                    <a:pt x="77470" y="591820"/>
                    <a:pt x="54610" y="561340"/>
                  </a:cubicBezTo>
                  <a:cubicBezTo>
                    <a:pt x="38100" y="539750"/>
                    <a:pt x="30480" y="524510"/>
                    <a:pt x="22860" y="499110"/>
                  </a:cubicBezTo>
                  <a:cubicBezTo>
                    <a:pt x="11430" y="462280"/>
                    <a:pt x="0" y="405130"/>
                    <a:pt x="5080" y="360680"/>
                  </a:cubicBezTo>
                  <a:cubicBezTo>
                    <a:pt x="10160" y="316230"/>
                    <a:pt x="34290" y="262890"/>
                    <a:pt x="54610" y="229870"/>
                  </a:cubicBezTo>
                  <a:cubicBezTo>
                    <a:pt x="68580" y="207010"/>
                    <a:pt x="80010" y="193040"/>
                    <a:pt x="101600" y="176530"/>
                  </a:cubicBezTo>
                  <a:cubicBezTo>
                    <a:pt x="132080" y="152400"/>
                    <a:pt x="170180" y="132080"/>
                    <a:pt x="226060" y="111760"/>
                  </a:cubicBezTo>
                  <a:cubicBezTo>
                    <a:pt x="322580" y="74930"/>
                    <a:pt x="508000" y="0"/>
                    <a:pt x="645160" y="11430"/>
                  </a:cubicBezTo>
                  <a:cubicBezTo>
                    <a:pt x="786130" y="24130"/>
                    <a:pt x="967740" y="104140"/>
                    <a:pt x="1061720" y="190500"/>
                  </a:cubicBezTo>
                  <a:cubicBezTo>
                    <a:pt x="1137920" y="260350"/>
                    <a:pt x="1169670" y="347980"/>
                    <a:pt x="1203960" y="450850"/>
                  </a:cubicBezTo>
                  <a:cubicBezTo>
                    <a:pt x="1245870" y="580390"/>
                    <a:pt x="1254760" y="764540"/>
                    <a:pt x="1266190" y="913130"/>
                  </a:cubicBezTo>
                  <a:cubicBezTo>
                    <a:pt x="1276350" y="1051560"/>
                    <a:pt x="1264920" y="1178560"/>
                    <a:pt x="1273810" y="1316990"/>
                  </a:cubicBezTo>
                  <a:cubicBezTo>
                    <a:pt x="1283970" y="1463040"/>
                    <a:pt x="1297940" y="1621790"/>
                    <a:pt x="1327150" y="1765300"/>
                  </a:cubicBezTo>
                  <a:cubicBezTo>
                    <a:pt x="1355090" y="1902460"/>
                    <a:pt x="1386840" y="2045970"/>
                    <a:pt x="1442720" y="2161540"/>
                  </a:cubicBezTo>
                  <a:cubicBezTo>
                    <a:pt x="1493520" y="2266950"/>
                    <a:pt x="1548130" y="2367280"/>
                    <a:pt x="1638300" y="2437130"/>
                  </a:cubicBezTo>
                  <a:cubicBezTo>
                    <a:pt x="1738630" y="2514600"/>
                    <a:pt x="1898650" y="2561590"/>
                    <a:pt x="2029460" y="2585720"/>
                  </a:cubicBezTo>
                  <a:cubicBezTo>
                    <a:pt x="2151380" y="2608580"/>
                    <a:pt x="2246630" y="2602230"/>
                    <a:pt x="2395220" y="2588260"/>
                  </a:cubicBezTo>
                  <a:cubicBezTo>
                    <a:pt x="2633980" y="2565400"/>
                    <a:pt x="3067050" y="2437130"/>
                    <a:pt x="3318510" y="2400300"/>
                  </a:cubicBezTo>
                  <a:cubicBezTo>
                    <a:pt x="3491230" y="2374900"/>
                    <a:pt x="3614420" y="2360930"/>
                    <a:pt x="3756660" y="2360930"/>
                  </a:cubicBezTo>
                  <a:cubicBezTo>
                    <a:pt x="3891280" y="2360930"/>
                    <a:pt x="4024630" y="2368550"/>
                    <a:pt x="4150360" y="2399030"/>
                  </a:cubicBezTo>
                  <a:cubicBezTo>
                    <a:pt x="4273550" y="2428240"/>
                    <a:pt x="4398010" y="2489200"/>
                    <a:pt x="4504690" y="2538730"/>
                  </a:cubicBezTo>
                  <a:cubicBezTo>
                    <a:pt x="4598670" y="2583180"/>
                    <a:pt x="4674870" y="2626360"/>
                    <a:pt x="4761230" y="2678430"/>
                  </a:cubicBezTo>
                  <a:cubicBezTo>
                    <a:pt x="4855210" y="2734310"/>
                    <a:pt x="4927600" y="2794000"/>
                    <a:pt x="5046980" y="2865120"/>
                  </a:cubicBezTo>
                  <a:cubicBezTo>
                    <a:pt x="5236210" y="2976880"/>
                    <a:pt x="5605780" y="3166110"/>
                    <a:pt x="5801360" y="3263900"/>
                  </a:cubicBezTo>
                  <a:cubicBezTo>
                    <a:pt x="5923280" y="3324860"/>
                    <a:pt x="5995670" y="3360420"/>
                    <a:pt x="6099810" y="3406140"/>
                  </a:cubicBezTo>
                  <a:cubicBezTo>
                    <a:pt x="6209030" y="3454400"/>
                    <a:pt x="6297930" y="3496310"/>
                    <a:pt x="6441440" y="3545840"/>
                  </a:cubicBezTo>
                  <a:cubicBezTo>
                    <a:pt x="6677660" y="3627120"/>
                    <a:pt x="7090410" y="3750310"/>
                    <a:pt x="7391400" y="3815080"/>
                  </a:cubicBezTo>
                  <a:cubicBezTo>
                    <a:pt x="7658100" y="3872230"/>
                    <a:pt x="7976870" y="3919220"/>
                    <a:pt x="8155940" y="3929380"/>
                  </a:cubicBezTo>
                  <a:cubicBezTo>
                    <a:pt x="8252460" y="3934460"/>
                    <a:pt x="8335010" y="3876040"/>
                    <a:pt x="8380730" y="3920490"/>
                  </a:cubicBezTo>
                  <a:cubicBezTo>
                    <a:pt x="8455660" y="3991610"/>
                    <a:pt x="8446770" y="4438650"/>
                    <a:pt x="8380730" y="4504690"/>
                  </a:cubicBezTo>
                  <a:cubicBezTo>
                    <a:pt x="8346440" y="4538980"/>
                    <a:pt x="8294370" y="4508500"/>
                    <a:pt x="8225790" y="4504690"/>
                  </a:cubicBezTo>
                  <a:cubicBezTo>
                    <a:pt x="8084820" y="4497070"/>
                    <a:pt x="7760970" y="4460240"/>
                    <a:pt x="7584440" y="4436110"/>
                  </a:cubicBezTo>
                  <a:cubicBezTo>
                    <a:pt x="7458710" y="4419600"/>
                    <a:pt x="7399020" y="4414520"/>
                    <a:pt x="7263130" y="4384040"/>
                  </a:cubicBezTo>
                  <a:cubicBezTo>
                    <a:pt x="7018020" y="4329430"/>
                    <a:pt x="6499860" y="4184650"/>
                    <a:pt x="6245860" y="4097020"/>
                  </a:cubicBezTo>
                  <a:cubicBezTo>
                    <a:pt x="6088380" y="4043680"/>
                    <a:pt x="6024880" y="4014470"/>
                    <a:pt x="5872480" y="3944620"/>
                  </a:cubicBezTo>
                  <a:cubicBezTo>
                    <a:pt x="5617210" y="3827780"/>
                    <a:pt x="5100320" y="3569970"/>
                    <a:pt x="4866640" y="3436620"/>
                  </a:cubicBezTo>
                  <a:cubicBezTo>
                    <a:pt x="4735830" y="3361690"/>
                    <a:pt x="4672330" y="3308350"/>
                    <a:pt x="4569460" y="3246120"/>
                  </a:cubicBezTo>
                  <a:cubicBezTo>
                    <a:pt x="4460240" y="3180080"/>
                    <a:pt x="4338320" y="3102610"/>
                    <a:pt x="4227830" y="3053080"/>
                  </a:cubicBezTo>
                  <a:cubicBezTo>
                    <a:pt x="4132580" y="3009900"/>
                    <a:pt x="4051300" y="2974340"/>
                    <a:pt x="3952240" y="2956560"/>
                  </a:cubicBezTo>
                  <a:cubicBezTo>
                    <a:pt x="3845560" y="2937510"/>
                    <a:pt x="3750310" y="2940050"/>
                    <a:pt x="3608070" y="2952750"/>
                  </a:cubicBezTo>
                  <a:cubicBezTo>
                    <a:pt x="3373120" y="2974340"/>
                    <a:pt x="2948940" y="3093720"/>
                    <a:pt x="2682240" y="3131820"/>
                  </a:cubicBezTo>
                  <a:cubicBezTo>
                    <a:pt x="2480310" y="3159760"/>
                    <a:pt x="2324100" y="3186430"/>
                    <a:pt x="2148840" y="3180080"/>
                  </a:cubicBezTo>
                  <a:cubicBezTo>
                    <a:pt x="1978660" y="3173730"/>
                    <a:pt x="1785620" y="3139440"/>
                    <a:pt x="1647190" y="3094990"/>
                  </a:cubicBezTo>
                  <a:cubicBezTo>
                    <a:pt x="1541780" y="3060700"/>
                    <a:pt x="1469390" y="3028950"/>
                    <a:pt x="1380490" y="2964180"/>
                  </a:cubicBezTo>
                  <a:cubicBezTo>
                    <a:pt x="1266190" y="2881630"/>
                    <a:pt x="1132840" y="2748280"/>
                    <a:pt x="1040130" y="2614930"/>
                  </a:cubicBezTo>
                  <a:cubicBezTo>
                    <a:pt x="944880" y="2477770"/>
                    <a:pt x="869950" y="2288540"/>
                    <a:pt x="821690" y="2150110"/>
                  </a:cubicBezTo>
                  <a:cubicBezTo>
                    <a:pt x="784860" y="2044700"/>
                    <a:pt x="772160" y="1973580"/>
                    <a:pt x="751840" y="1861820"/>
                  </a:cubicBezTo>
                  <a:cubicBezTo>
                    <a:pt x="725170" y="1710690"/>
                    <a:pt x="701040" y="1488440"/>
                    <a:pt x="689610" y="1324610"/>
                  </a:cubicBezTo>
                  <a:cubicBezTo>
                    <a:pt x="680720" y="1187450"/>
                    <a:pt x="698500" y="1069340"/>
                    <a:pt x="683260" y="947420"/>
                  </a:cubicBezTo>
                  <a:cubicBezTo>
                    <a:pt x="669290" y="829310"/>
                    <a:pt x="674370" y="643890"/>
                    <a:pt x="605790" y="603250"/>
                  </a:cubicBezTo>
                  <a:cubicBezTo>
                    <a:pt x="541020" y="563880"/>
                    <a:pt x="378460" y="685800"/>
                    <a:pt x="295910" y="687070"/>
                  </a:cubicBezTo>
                  <a:cubicBezTo>
                    <a:pt x="241300" y="688340"/>
                    <a:pt x="200660" y="674370"/>
                    <a:pt x="160020" y="654050"/>
                  </a:cubicBezTo>
                  <a:cubicBezTo>
                    <a:pt x="119380" y="632460"/>
                    <a:pt x="80010" y="598170"/>
                    <a:pt x="54610" y="561340"/>
                  </a:cubicBezTo>
                  <a:cubicBezTo>
                    <a:pt x="29210" y="524510"/>
                    <a:pt x="10160" y="474980"/>
                    <a:pt x="5080" y="430530"/>
                  </a:cubicBezTo>
                  <a:cubicBezTo>
                    <a:pt x="0" y="386080"/>
                    <a:pt x="6350" y="334010"/>
                    <a:pt x="22860" y="292100"/>
                  </a:cubicBezTo>
                  <a:cubicBezTo>
                    <a:pt x="39370" y="250190"/>
                    <a:pt x="67310" y="207010"/>
                    <a:pt x="101600" y="176530"/>
                  </a:cubicBezTo>
                  <a:cubicBezTo>
                    <a:pt x="135890" y="146050"/>
                    <a:pt x="185420" y="124460"/>
                    <a:pt x="226060" y="111760"/>
                  </a:cubicBezTo>
                  <a:cubicBezTo>
                    <a:pt x="261620" y="100330"/>
                    <a:pt x="304800" y="76200"/>
                    <a:pt x="328930" y="97790"/>
                  </a:cubicBezTo>
                  <a:cubicBezTo>
                    <a:pt x="386080" y="148590"/>
                    <a:pt x="328930" y="687070"/>
                    <a:pt x="328930" y="687070"/>
                  </a:cubicBezTo>
                </a:path>
              </a:pathLst>
            </a:custGeom>
            <a:solidFill>
              <a:srgbClr val="1DAB9D">
                <a:alpha val="49804"/>
              </a:srgbClr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8" id="8"/>
          <p:cNvGrpSpPr/>
          <p:nvPr/>
        </p:nvGrpSpPr>
        <p:grpSpPr>
          <a:xfrm rot="0">
            <a:off x="14789468" y="121920"/>
            <a:ext cx="4023360" cy="2697480"/>
            <a:chOff x="0" y="0"/>
            <a:chExt cx="5364480" cy="3596640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-59690" y="-52070"/>
              <a:ext cx="5440680" cy="3681730"/>
            </a:xfrm>
            <a:custGeom>
              <a:avLst/>
              <a:gdLst/>
              <a:ahLst/>
              <a:cxnLst/>
              <a:rect r="r" b="b" t="t" l="l"/>
              <a:pathLst>
                <a:path h="3681730" w="5440680">
                  <a:moveTo>
                    <a:pt x="701040" y="102870"/>
                  </a:moveTo>
                  <a:cubicBezTo>
                    <a:pt x="739140" y="858520"/>
                    <a:pt x="891540" y="934720"/>
                    <a:pt x="1004570" y="1014730"/>
                  </a:cubicBezTo>
                  <a:cubicBezTo>
                    <a:pt x="1111250" y="1090930"/>
                    <a:pt x="1221740" y="1165860"/>
                    <a:pt x="1338580" y="1202690"/>
                  </a:cubicBezTo>
                  <a:cubicBezTo>
                    <a:pt x="1451610" y="1238250"/>
                    <a:pt x="1582420" y="1245870"/>
                    <a:pt x="1692910" y="1235710"/>
                  </a:cubicBezTo>
                  <a:cubicBezTo>
                    <a:pt x="1794510" y="1226820"/>
                    <a:pt x="1851660" y="1201420"/>
                    <a:pt x="1979930" y="1156970"/>
                  </a:cubicBezTo>
                  <a:cubicBezTo>
                    <a:pt x="2259330" y="1059180"/>
                    <a:pt x="2994660" y="684530"/>
                    <a:pt x="3280410" y="603250"/>
                  </a:cubicBezTo>
                  <a:cubicBezTo>
                    <a:pt x="3413760" y="565150"/>
                    <a:pt x="3478530" y="551180"/>
                    <a:pt x="3582670" y="556260"/>
                  </a:cubicBezTo>
                  <a:cubicBezTo>
                    <a:pt x="3694430" y="561340"/>
                    <a:pt x="3820160" y="596900"/>
                    <a:pt x="3928110" y="643890"/>
                  </a:cubicBezTo>
                  <a:cubicBezTo>
                    <a:pt x="4038600" y="692150"/>
                    <a:pt x="4147820" y="773430"/>
                    <a:pt x="4237990" y="845820"/>
                  </a:cubicBezTo>
                  <a:cubicBezTo>
                    <a:pt x="4318000" y="910590"/>
                    <a:pt x="4381500" y="977900"/>
                    <a:pt x="4447540" y="1051560"/>
                  </a:cubicBezTo>
                  <a:cubicBezTo>
                    <a:pt x="4516120" y="1127760"/>
                    <a:pt x="4580890" y="1210310"/>
                    <a:pt x="4643120" y="1297940"/>
                  </a:cubicBezTo>
                  <a:cubicBezTo>
                    <a:pt x="4709160" y="1390650"/>
                    <a:pt x="4782820" y="1490980"/>
                    <a:pt x="4831080" y="1596390"/>
                  </a:cubicBezTo>
                  <a:cubicBezTo>
                    <a:pt x="4879340" y="1699260"/>
                    <a:pt x="4907280" y="1816100"/>
                    <a:pt x="4935220" y="1922780"/>
                  </a:cubicBezTo>
                  <a:cubicBezTo>
                    <a:pt x="4960620" y="2021840"/>
                    <a:pt x="4968240" y="2114550"/>
                    <a:pt x="4994910" y="2213610"/>
                  </a:cubicBezTo>
                  <a:cubicBezTo>
                    <a:pt x="5022850" y="2320290"/>
                    <a:pt x="5063490" y="2435860"/>
                    <a:pt x="5101590" y="2540000"/>
                  </a:cubicBezTo>
                  <a:cubicBezTo>
                    <a:pt x="5137150" y="2636520"/>
                    <a:pt x="5177790" y="2716530"/>
                    <a:pt x="5213350" y="2815590"/>
                  </a:cubicBezTo>
                  <a:cubicBezTo>
                    <a:pt x="5252720" y="2926080"/>
                    <a:pt x="5298440" y="3048000"/>
                    <a:pt x="5325110" y="3173730"/>
                  </a:cubicBezTo>
                  <a:cubicBezTo>
                    <a:pt x="5353050" y="3308350"/>
                    <a:pt x="5440680" y="3526790"/>
                    <a:pt x="5373370" y="3597910"/>
                  </a:cubicBezTo>
                  <a:cubicBezTo>
                    <a:pt x="5293360" y="3681730"/>
                    <a:pt x="4859020" y="3634740"/>
                    <a:pt x="4790440" y="3562350"/>
                  </a:cubicBezTo>
                  <a:cubicBezTo>
                    <a:pt x="4753610" y="3524250"/>
                    <a:pt x="4795520" y="3459480"/>
                    <a:pt x="4786630" y="3395980"/>
                  </a:cubicBezTo>
                  <a:cubicBezTo>
                    <a:pt x="4773930" y="3308350"/>
                    <a:pt x="4744720" y="3208020"/>
                    <a:pt x="4705350" y="3084830"/>
                  </a:cubicBezTo>
                  <a:cubicBezTo>
                    <a:pt x="4645660" y="2899410"/>
                    <a:pt x="4498340" y="2594610"/>
                    <a:pt x="4441190" y="2396490"/>
                  </a:cubicBezTo>
                  <a:cubicBezTo>
                    <a:pt x="4399280" y="2252980"/>
                    <a:pt x="4404360" y="2134870"/>
                    <a:pt x="4363720" y="2014220"/>
                  </a:cubicBezTo>
                  <a:cubicBezTo>
                    <a:pt x="4324350" y="1896110"/>
                    <a:pt x="4265930" y="1781810"/>
                    <a:pt x="4201160" y="1680210"/>
                  </a:cubicBezTo>
                  <a:cubicBezTo>
                    <a:pt x="4137660" y="1581150"/>
                    <a:pt x="4057650" y="1490980"/>
                    <a:pt x="3980180" y="1409700"/>
                  </a:cubicBezTo>
                  <a:cubicBezTo>
                    <a:pt x="3907790" y="1333500"/>
                    <a:pt x="3837940" y="1247140"/>
                    <a:pt x="3750310" y="1205230"/>
                  </a:cubicBezTo>
                  <a:cubicBezTo>
                    <a:pt x="3663950" y="1163320"/>
                    <a:pt x="3581400" y="1141730"/>
                    <a:pt x="3456940" y="1156970"/>
                  </a:cubicBezTo>
                  <a:cubicBezTo>
                    <a:pt x="3216910" y="1187450"/>
                    <a:pt x="2679700" y="1502410"/>
                    <a:pt x="2439670" y="1601470"/>
                  </a:cubicBezTo>
                  <a:cubicBezTo>
                    <a:pt x="2308860" y="1654810"/>
                    <a:pt x="2235200" y="1686560"/>
                    <a:pt x="2134870" y="1719580"/>
                  </a:cubicBezTo>
                  <a:cubicBezTo>
                    <a:pt x="2038350" y="1751330"/>
                    <a:pt x="1949450" y="1783080"/>
                    <a:pt x="1847850" y="1799590"/>
                  </a:cubicBezTo>
                  <a:cubicBezTo>
                    <a:pt x="1738630" y="1817370"/>
                    <a:pt x="1612900" y="1823720"/>
                    <a:pt x="1502410" y="1818640"/>
                  </a:cubicBezTo>
                  <a:cubicBezTo>
                    <a:pt x="1400810" y="1813560"/>
                    <a:pt x="1309370" y="1804670"/>
                    <a:pt x="1210310" y="1776730"/>
                  </a:cubicBezTo>
                  <a:cubicBezTo>
                    <a:pt x="1099820" y="1744980"/>
                    <a:pt x="981710" y="1691640"/>
                    <a:pt x="875030" y="1629410"/>
                  </a:cubicBezTo>
                  <a:cubicBezTo>
                    <a:pt x="765810" y="1565910"/>
                    <a:pt x="670560" y="1503680"/>
                    <a:pt x="566420" y="1400810"/>
                  </a:cubicBezTo>
                  <a:cubicBezTo>
                    <a:pt x="424180" y="1258570"/>
                    <a:pt x="210820" y="1038860"/>
                    <a:pt x="134620" y="821690"/>
                  </a:cubicBezTo>
                  <a:cubicBezTo>
                    <a:pt x="58420" y="605790"/>
                    <a:pt x="0" y="217170"/>
                    <a:pt x="110490" y="102870"/>
                  </a:cubicBezTo>
                  <a:cubicBezTo>
                    <a:pt x="210820" y="0"/>
                    <a:pt x="701040" y="102870"/>
                    <a:pt x="701040" y="102870"/>
                  </a:cubicBezTo>
                </a:path>
              </a:pathLst>
            </a:custGeom>
            <a:solidFill>
              <a:srgbClr val="1AC8DB">
                <a:alpha val="49804"/>
              </a:srgbClr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10" id="10"/>
          <p:cNvGrpSpPr/>
          <p:nvPr/>
        </p:nvGrpSpPr>
        <p:grpSpPr>
          <a:xfrm rot="0">
            <a:off x="95250" y="7557135"/>
            <a:ext cx="5023485" cy="3130867"/>
            <a:chOff x="0" y="0"/>
            <a:chExt cx="6697980" cy="4174490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50800"/>
              <a:ext cx="6711950" cy="4137660"/>
            </a:xfrm>
            <a:custGeom>
              <a:avLst/>
              <a:gdLst/>
              <a:ahLst/>
              <a:cxnLst/>
              <a:rect r="r" b="b" t="t" l="l"/>
              <a:pathLst>
                <a:path h="4137660" w="6711950">
                  <a:moveTo>
                    <a:pt x="179070" y="0"/>
                  </a:moveTo>
                  <a:cubicBezTo>
                    <a:pt x="426720" y="58420"/>
                    <a:pt x="613410" y="90170"/>
                    <a:pt x="722630" y="161290"/>
                  </a:cubicBezTo>
                  <a:cubicBezTo>
                    <a:pt x="824230" y="227330"/>
                    <a:pt x="919480" y="327660"/>
                    <a:pt x="966470" y="434340"/>
                  </a:cubicBezTo>
                  <a:cubicBezTo>
                    <a:pt x="1014730" y="542290"/>
                    <a:pt x="1007110" y="683260"/>
                    <a:pt x="1005840" y="808990"/>
                  </a:cubicBezTo>
                  <a:cubicBezTo>
                    <a:pt x="1004570" y="937260"/>
                    <a:pt x="967740" y="1074420"/>
                    <a:pt x="958850" y="1195070"/>
                  </a:cubicBezTo>
                  <a:cubicBezTo>
                    <a:pt x="949960" y="1301750"/>
                    <a:pt x="946150" y="1398270"/>
                    <a:pt x="948690" y="1498600"/>
                  </a:cubicBezTo>
                  <a:cubicBezTo>
                    <a:pt x="951230" y="1597660"/>
                    <a:pt x="947420" y="1681480"/>
                    <a:pt x="974090" y="1795780"/>
                  </a:cubicBezTo>
                  <a:cubicBezTo>
                    <a:pt x="1013460" y="1965960"/>
                    <a:pt x="1132840" y="2247900"/>
                    <a:pt x="1215390" y="2405380"/>
                  </a:cubicBezTo>
                  <a:cubicBezTo>
                    <a:pt x="1271270" y="2513330"/>
                    <a:pt x="1304290" y="2607310"/>
                    <a:pt x="1386840" y="2664460"/>
                  </a:cubicBezTo>
                  <a:cubicBezTo>
                    <a:pt x="1477010" y="2726690"/>
                    <a:pt x="1610360" y="2738120"/>
                    <a:pt x="1751330" y="2743200"/>
                  </a:cubicBezTo>
                  <a:cubicBezTo>
                    <a:pt x="1941830" y="2749550"/>
                    <a:pt x="2207260" y="2680970"/>
                    <a:pt x="2428240" y="2645410"/>
                  </a:cubicBezTo>
                  <a:cubicBezTo>
                    <a:pt x="2641600" y="2611120"/>
                    <a:pt x="2880360" y="2573020"/>
                    <a:pt x="3055620" y="2534920"/>
                  </a:cubicBezTo>
                  <a:cubicBezTo>
                    <a:pt x="3182620" y="2506980"/>
                    <a:pt x="3272790" y="2486660"/>
                    <a:pt x="3382010" y="2451100"/>
                  </a:cubicBezTo>
                  <a:cubicBezTo>
                    <a:pt x="3496310" y="2414270"/>
                    <a:pt x="3610610" y="2343150"/>
                    <a:pt x="3724910" y="2313940"/>
                  </a:cubicBezTo>
                  <a:cubicBezTo>
                    <a:pt x="3832860" y="2286000"/>
                    <a:pt x="3942080" y="2266950"/>
                    <a:pt x="4048760" y="2273300"/>
                  </a:cubicBezTo>
                  <a:cubicBezTo>
                    <a:pt x="4155440" y="2279650"/>
                    <a:pt x="4263390" y="2317750"/>
                    <a:pt x="4363720" y="2353310"/>
                  </a:cubicBezTo>
                  <a:cubicBezTo>
                    <a:pt x="4462780" y="2387600"/>
                    <a:pt x="4563110" y="2421890"/>
                    <a:pt x="4646930" y="2480310"/>
                  </a:cubicBezTo>
                  <a:cubicBezTo>
                    <a:pt x="4732020" y="2538730"/>
                    <a:pt x="4800600" y="2618740"/>
                    <a:pt x="4869180" y="2702560"/>
                  </a:cubicBezTo>
                  <a:cubicBezTo>
                    <a:pt x="4942840" y="2791460"/>
                    <a:pt x="4983480" y="2924810"/>
                    <a:pt x="5069840" y="3001010"/>
                  </a:cubicBezTo>
                  <a:cubicBezTo>
                    <a:pt x="5153660" y="3075940"/>
                    <a:pt x="5280660" y="3101340"/>
                    <a:pt x="5378450" y="3158490"/>
                  </a:cubicBezTo>
                  <a:cubicBezTo>
                    <a:pt x="5472430" y="3213100"/>
                    <a:pt x="5543550" y="3295650"/>
                    <a:pt x="5646420" y="3333750"/>
                  </a:cubicBezTo>
                  <a:cubicBezTo>
                    <a:pt x="5763260" y="3375660"/>
                    <a:pt x="5923280" y="3351530"/>
                    <a:pt x="6049010" y="3380740"/>
                  </a:cubicBezTo>
                  <a:cubicBezTo>
                    <a:pt x="6167120" y="3408680"/>
                    <a:pt x="6303010" y="3481070"/>
                    <a:pt x="6383020" y="3500120"/>
                  </a:cubicBezTo>
                  <a:cubicBezTo>
                    <a:pt x="6426200" y="3510280"/>
                    <a:pt x="6456680" y="3484880"/>
                    <a:pt x="6487160" y="3511550"/>
                  </a:cubicBezTo>
                  <a:cubicBezTo>
                    <a:pt x="6560820" y="3573780"/>
                    <a:pt x="6711950" y="4000500"/>
                    <a:pt x="6647180" y="4072890"/>
                  </a:cubicBezTo>
                  <a:cubicBezTo>
                    <a:pt x="6588760" y="4137660"/>
                    <a:pt x="6327140" y="4020820"/>
                    <a:pt x="6186170" y="3990340"/>
                  </a:cubicBezTo>
                  <a:cubicBezTo>
                    <a:pt x="6065520" y="3963670"/>
                    <a:pt x="5961380" y="3928110"/>
                    <a:pt x="5853430" y="3903980"/>
                  </a:cubicBezTo>
                  <a:cubicBezTo>
                    <a:pt x="5753100" y="3881120"/>
                    <a:pt x="5657850" y="3874770"/>
                    <a:pt x="5558790" y="3849370"/>
                  </a:cubicBezTo>
                  <a:cubicBezTo>
                    <a:pt x="5454650" y="3822700"/>
                    <a:pt x="5363210" y="3798570"/>
                    <a:pt x="5245100" y="3745230"/>
                  </a:cubicBezTo>
                  <a:cubicBezTo>
                    <a:pt x="5071110" y="3666490"/>
                    <a:pt x="4766310" y="3509010"/>
                    <a:pt x="4632960" y="3384550"/>
                  </a:cubicBezTo>
                  <a:cubicBezTo>
                    <a:pt x="4545330" y="3303270"/>
                    <a:pt x="4530090" y="3211830"/>
                    <a:pt x="4462780" y="3133090"/>
                  </a:cubicBezTo>
                  <a:cubicBezTo>
                    <a:pt x="4392930" y="3050540"/>
                    <a:pt x="4311650" y="2954020"/>
                    <a:pt x="4217670" y="2901950"/>
                  </a:cubicBezTo>
                  <a:cubicBezTo>
                    <a:pt x="4124960" y="2851150"/>
                    <a:pt x="4006850" y="2813050"/>
                    <a:pt x="3905250" y="2823210"/>
                  </a:cubicBezTo>
                  <a:cubicBezTo>
                    <a:pt x="3802380" y="2833370"/>
                    <a:pt x="3708400" y="2927350"/>
                    <a:pt x="3606800" y="2967990"/>
                  </a:cubicBezTo>
                  <a:cubicBezTo>
                    <a:pt x="3505200" y="3008630"/>
                    <a:pt x="3429000" y="3034030"/>
                    <a:pt x="3295650" y="3065780"/>
                  </a:cubicBezTo>
                  <a:cubicBezTo>
                    <a:pt x="3067050" y="3121660"/>
                    <a:pt x="2589530" y="3180080"/>
                    <a:pt x="2345690" y="3228340"/>
                  </a:cubicBezTo>
                  <a:cubicBezTo>
                    <a:pt x="2193290" y="3258820"/>
                    <a:pt x="2092960" y="3298190"/>
                    <a:pt x="1973580" y="3310890"/>
                  </a:cubicBezTo>
                  <a:cubicBezTo>
                    <a:pt x="1864360" y="3322320"/>
                    <a:pt x="1761490" y="3319780"/>
                    <a:pt x="1658620" y="3307080"/>
                  </a:cubicBezTo>
                  <a:cubicBezTo>
                    <a:pt x="1555750" y="3294380"/>
                    <a:pt x="1454150" y="3271520"/>
                    <a:pt x="1356360" y="3238500"/>
                  </a:cubicBezTo>
                  <a:cubicBezTo>
                    <a:pt x="1256030" y="3205480"/>
                    <a:pt x="1151890" y="3163570"/>
                    <a:pt x="1064260" y="3108960"/>
                  </a:cubicBezTo>
                  <a:cubicBezTo>
                    <a:pt x="979170" y="3055620"/>
                    <a:pt x="895350" y="2994660"/>
                    <a:pt x="833120" y="2914650"/>
                  </a:cubicBezTo>
                  <a:cubicBezTo>
                    <a:pt x="767080" y="2830830"/>
                    <a:pt x="735330" y="2733040"/>
                    <a:pt x="681990" y="2613660"/>
                  </a:cubicBezTo>
                  <a:cubicBezTo>
                    <a:pt x="608330" y="2449830"/>
                    <a:pt x="494030" y="2180590"/>
                    <a:pt x="445770" y="2014220"/>
                  </a:cubicBezTo>
                  <a:cubicBezTo>
                    <a:pt x="412750" y="1901190"/>
                    <a:pt x="401320" y="1827530"/>
                    <a:pt x="388620" y="1723390"/>
                  </a:cubicBezTo>
                  <a:cubicBezTo>
                    <a:pt x="373380" y="1606550"/>
                    <a:pt x="363220" y="1469390"/>
                    <a:pt x="365760" y="1348740"/>
                  </a:cubicBezTo>
                  <a:cubicBezTo>
                    <a:pt x="368300" y="1234440"/>
                    <a:pt x="375920" y="1125220"/>
                    <a:pt x="398780" y="1016000"/>
                  </a:cubicBezTo>
                  <a:cubicBezTo>
                    <a:pt x="421640" y="905510"/>
                    <a:pt x="538480" y="756920"/>
                    <a:pt x="501650" y="688340"/>
                  </a:cubicBezTo>
                  <a:cubicBezTo>
                    <a:pt x="466090" y="622300"/>
                    <a:pt x="283210" y="621030"/>
                    <a:pt x="199390" y="601980"/>
                  </a:cubicBezTo>
                  <a:cubicBezTo>
                    <a:pt x="140970" y="588010"/>
                    <a:pt x="76200" y="613410"/>
                    <a:pt x="50800" y="575310"/>
                  </a:cubicBezTo>
                  <a:cubicBezTo>
                    <a:pt x="0" y="499110"/>
                    <a:pt x="179070" y="0"/>
                    <a:pt x="179070" y="0"/>
                  </a:cubicBezTo>
                </a:path>
              </a:pathLst>
            </a:custGeom>
            <a:solidFill>
              <a:srgbClr val="1AC8DB">
                <a:alpha val="49804"/>
              </a:srgbClr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12" id="12"/>
          <p:cNvGrpSpPr/>
          <p:nvPr/>
        </p:nvGrpSpPr>
        <p:grpSpPr>
          <a:xfrm rot="0">
            <a:off x="0" y="7827645"/>
            <a:ext cx="4396740" cy="3006090"/>
            <a:chOff x="0" y="0"/>
            <a:chExt cx="5862320" cy="4008120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49530" y="50800"/>
              <a:ext cx="5800090" cy="3937000"/>
            </a:xfrm>
            <a:custGeom>
              <a:avLst/>
              <a:gdLst/>
              <a:ahLst/>
              <a:cxnLst/>
              <a:rect r="r" b="b" t="t" l="l"/>
              <a:pathLst>
                <a:path h="3937000" w="5800090">
                  <a:moveTo>
                    <a:pt x="425450" y="0"/>
                  </a:moveTo>
                  <a:cubicBezTo>
                    <a:pt x="600710" y="134620"/>
                    <a:pt x="701040" y="217170"/>
                    <a:pt x="745490" y="304800"/>
                  </a:cubicBezTo>
                  <a:cubicBezTo>
                    <a:pt x="789940" y="393700"/>
                    <a:pt x="803910" y="505460"/>
                    <a:pt x="803910" y="613410"/>
                  </a:cubicBezTo>
                  <a:cubicBezTo>
                    <a:pt x="803910" y="732790"/>
                    <a:pt x="764540" y="847090"/>
                    <a:pt x="731520" y="990600"/>
                  </a:cubicBezTo>
                  <a:cubicBezTo>
                    <a:pt x="687070" y="1184910"/>
                    <a:pt x="534670" y="1497330"/>
                    <a:pt x="551180" y="1670050"/>
                  </a:cubicBezTo>
                  <a:cubicBezTo>
                    <a:pt x="561340" y="1781810"/>
                    <a:pt x="631190" y="1849120"/>
                    <a:pt x="678180" y="1936750"/>
                  </a:cubicBezTo>
                  <a:cubicBezTo>
                    <a:pt x="726440" y="2026920"/>
                    <a:pt x="774700" y="2114550"/>
                    <a:pt x="839470" y="2204720"/>
                  </a:cubicBezTo>
                  <a:cubicBezTo>
                    <a:pt x="914400" y="2308860"/>
                    <a:pt x="1018540" y="2425700"/>
                    <a:pt x="1112520" y="2520950"/>
                  </a:cubicBezTo>
                  <a:cubicBezTo>
                    <a:pt x="1200150" y="2608580"/>
                    <a:pt x="1280160" y="2716530"/>
                    <a:pt x="1381760" y="2755900"/>
                  </a:cubicBezTo>
                  <a:cubicBezTo>
                    <a:pt x="1478280" y="2794000"/>
                    <a:pt x="1576070" y="2771140"/>
                    <a:pt x="1701800" y="2764790"/>
                  </a:cubicBezTo>
                  <a:cubicBezTo>
                    <a:pt x="1885950" y="2755900"/>
                    <a:pt x="2131060" y="2706370"/>
                    <a:pt x="2376170" y="2680970"/>
                  </a:cubicBezTo>
                  <a:cubicBezTo>
                    <a:pt x="2669540" y="2650490"/>
                    <a:pt x="3061970" y="2636520"/>
                    <a:pt x="3343910" y="2597150"/>
                  </a:cubicBezTo>
                  <a:cubicBezTo>
                    <a:pt x="3564890" y="2566670"/>
                    <a:pt x="3766820" y="2506980"/>
                    <a:pt x="3933190" y="2482850"/>
                  </a:cubicBezTo>
                  <a:cubicBezTo>
                    <a:pt x="4053840" y="2465070"/>
                    <a:pt x="4145280" y="2448560"/>
                    <a:pt x="4248150" y="2452370"/>
                  </a:cubicBezTo>
                  <a:cubicBezTo>
                    <a:pt x="4348480" y="2456180"/>
                    <a:pt x="4448810" y="2472690"/>
                    <a:pt x="4545330" y="2500630"/>
                  </a:cubicBezTo>
                  <a:cubicBezTo>
                    <a:pt x="4645660" y="2529840"/>
                    <a:pt x="4747260" y="2569210"/>
                    <a:pt x="4839970" y="2627630"/>
                  </a:cubicBezTo>
                  <a:cubicBezTo>
                    <a:pt x="4939030" y="2689860"/>
                    <a:pt x="5035550" y="2783840"/>
                    <a:pt x="5115560" y="2868930"/>
                  </a:cubicBezTo>
                  <a:cubicBezTo>
                    <a:pt x="5189220" y="2947670"/>
                    <a:pt x="5219700" y="3041650"/>
                    <a:pt x="5307330" y="3119120"/>
                  </a:cubicBezTo>
                  <a:cubicBezTo>
                    <a:pt x="5420360" y="3219450"/>
                    <a:pt x="5726430" y="3263900"/>
                    <a:pt x="5761990" y="3389630"/>
                  </a:cubicBezTo>
                  <a:cubicBezTo>
                    <a:pt x="5800090" y="3521710"/>
                    <a:pt x="5612130" y="3869690"/>
                    <a:pt x="5492750" y="3906520"/>
                  </a:cubicBezTo>
                  <a:cubicBezTo>
                    <a:pt x="5392420" y="3937000"/>
                    <a:pt x="5240020" y="3792220"/>
                    <a:pt x="5128260" y="3710940"/>
                  </a:cubicBezTo>
                  <a:cubicBezTo>
                    <a:pt x="5013960" y="3627120"/>
                    <a:pt x="4908550" y="3509010"/>
                    <a:pt x="4817110" y="3409950"/>
                  </a:cubicBezTo>
                  <a:cubicBezTo>
                    <a:pt x="4737100" y="3323590"/>
                    <a:pt x="4695190" y="3215640"/>
                    <a:pt x="4607560" y="3153410"/>
                  </a:cubicBezTo>
                  <a:cubicBezTo>
                    <a:pt x="4517390" y="3089910"/>
                    <a:pt x="4390390" y="3051810"/>
                    <a:pt x="4281170" y="3036570"/>
                  </a:cubicBezTo>
                  <a:cubicBezTo>
                    <a:pt x="4177030" y="3022600"/>
                    <a:pt x="4071620" y="3046730"/>
                    <a:pt x="3967480" y="3059430"/>
                  </a:cubicBezTo>
                  <a:cubicBezTo>
                    <a:pt x="3863340" y="3073400"/>
                    <a:pt x="3765550" y="3101340"/>
                    <a:pt x="3656330" y="3116580"/>
                  </a:cubicBezTo>
                  <a:cubicBezTo>
                    <a:pt x="3538220" y="3133090"/>
                    <a:pt x="3402330" y="3136900"/>
                    <a:pt x="3282950" y="3153410"/>
                  </a:cubicBezTo>
                  <a:cubicBezTo>
                    <a:pt x="3173730" y="3168650"/>
                    <a:pt x="3092450" y="3190240"/>
                    <a:pt x="2969260" y="3206750"/>
                  </a:cubicBezTo>
                  <a:cubicBezTo>
                    <a:pt x="2792730" y="3229610"/>
                    <a:pt x="2542540" y="3241040"/>
                    <a:pt x="2325370" y="3263900"/>
                  </a:cubicBezTo>
                  <a:cubicBezTo>
                    <a:pt x="2103120" y="3288030"/>
                    <a:pt x="1832610" y="3348990"/>
                    <a:pt x="1653540" y="3348990"/>
                  </a:cubicBezTo>
                  <a:cubicBezTo>
                    <a:pt x="1534160" y="3348990"/>
                    <a:pt x="1452880" y="3336290"/>
                    <a:pt x="1355090" y="3312160"/>
                  </a:cubicBezTo>
                  <a:cubicBezTo>
                    <a:pt x="1257300" y="3288030"/>
                    <a:pt x="1159510" y="3255010"/>
                    <a:pt x="1068070" y="3206750"/>
                  </a:cubicBezTo>
                  <a:cubicBezTo>
                    <a:pt x="971550" y="3155950"/>
                    <a:pt x="872490" y="3082290"/>
                    <a:pt x="792480" y="3007360"/>
                  </a:cubicBezTo>
                  <a:cubicBezTo>
                    <a:pt x="717550" y="2936240"/>
                    <a:pt x="668020" y="2848610"/>
                    <a:pt x="599440" y="2772410"/>
                  </a:cubicBezTo>
                  <a:cubicBezTo>
                    <a:pt x="528320" y="2694940"/>
                    <a:pt x="438150" y="2632710"/>
                    <a:pt x="372110" y="2548890"/>
                  </a:cubicBezTo>
                  <a:cubicBezTo>
                    <a:pt x="303530" y="2461260"/>
                    <a:pt x="245110" y="2359660"/>
                    <a:pt x="195580" y="2255520"/>
                  </a:cubicBezTo>
                  <a:cubicBezTo>
                    <a:pt x="143510" y="2146300"/>
                    <a:pt x="101600" y="2021840"/>
                    <a:pt x="68580" y="1906270"/>
                  </a:cubicBezTo>
                  <a:cubicBezTo>
                    <a:pt x="38100" y="1797050"/>
                    <a:pt x="2540" y="1691640"/>
                    <a:pt x="1270" y="1581150"/>
                  </a:cubicBezTo>
                  <a:cubicBezTo>
                    <a:pt x="0" y="1465580"/>
                    <a:pt x="35560" y="1334770"/>
                    <a:pt x="64770" y="1224280"/>
                  </a:cubicBezTo>
                  <a:cubicBezTo>
                    <a:pt x="91440" y="1123950"/>
                    <a:pt x="143510" y="1047750"/>
                    <a:pt x="166370" y="944880"/>
                  </a:cubicBezTo>
                  <a:cubicBezTo>
                    <a:pt x="191770" y="828040"/>
                    <a:pt x="237490" y="632460"/>
                    <a:pt x="200660" y="557530"/>
                  </a:cubicBezTo>
                  <a:cubicBezTo>
                    <a:pt x="179070" y="511810"/>
                    <a:pt x="90170" y="523240"/>
                    <a:pt x="82550" y="480060"/>
                  </a:cubicBezTo>
                  <a:cubicBezTo>
                    <a:pt x="66040" y="392430"/>
                    <a:pt x="425450" y="0"/>
                    <a:pt x="425450" y="0"/>
                  </a:cubicBezTo>
                </a:path>
              </a:pathLst>
            </a:custGeom>
            <a:solidFill>
              <a:srgbClr val="4E4E4E">
                <a:alpha val="49804"/>
              </a:srgbClr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14" id="14"/>
          <p:cNvGrpSpPr/>
          <p:nvPr/>
        </p:nvGrpSpPr>
        <p:grpSpPr>
          <a:xfrm rot="0">
            <a:off x="15347632" y="-180975"/>
            <a:ext cx="3441383" cy="1892617"/>
            <a:chOff x="0" y="0"/>
            <a:chExt cx="4588510" cy="2523490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8890" y="49530"/>
              <a:ext cx="4537710" cy="2426970"/>
            </a:xfrm>
            <a:custGeom>
              <a:avLst/>
              <a:gdLst/>
              <a:ahLst/>
              <a:cxnLst/>
              <a:rect r="r" b="b" t="t" l="l"/>
              <a:pathLst>
                <a:path h="2426970" w="4537710">
                  <a:moveTo>
                    <a:pt x="626110" y="367030"/>
                  </a:moveTo>
                  <a:cubicBezTo>
                    <a:pt x="679450" y="708660"/>
                    <a:pt x="681990" y="871220"/>
                    <a:pt x="750570" y="915670"/>
                  </a:cubicBezTo>
                  <a:cubicBezTo>
                    <a:pt x="820420" y="961390"/>
                    <a:pt x="984250" y="915670"/>
                    <a:pt x="1080770" y="872490"/>
                  </a:cubicBezTo>
                  <a:cubicBezTo>
                    <a:pt x="1174750" y="829310"/>
                    <a:pt x="1231900" y="732790"/>
                    <a:pt x="1323340" y="657860"/>
                  </a:cubicBezTo>
                  <a:cubicBezTo>
                    <a:pt x="1432560" y="567690"/>
                    <a:pt x="1579880" y="458470"/>
                    <a:pt x="1696720" y="374650"/>
                  </a:cubicBezTo>
                  <a:cubicBezTo>
                    <a:pt x="1797050" y="303530"/>
                    <a:pt x="1878330" y="240030"/>
                    <a:pt x="1982470" y="185420"/>
                  </a:cubicBezTo>
                  <a:cubicBezTo>
                    <a:pt x="2095500" y="127000"/>
                    <a:pt x="2230120" y="69850"/>
                    <a:pt x="2354580" y="39370"/>
                  </a:cubicBezTo>
                  <a:cubicBezTo>
                    <a:pt x="2470150" y="10160"/>
                    <a:pt x="2586990" y="0"/>
                    <a:pt x="2702560" y="1270"/>
                  </a:cubicBezTo>
                  <a:cubicBezTo>
                    <a:pt x="2816860" y="2540"/>
                    <a:pt x="2934970" y="26670"/>
                    <a:pt x="3045460" y="49530"/>
                  </a:cubicBezTo>
                  <a:cubicBezTo>
                    <a:pt x="3150870" y="71120"/>
                    <a:pt x="3251200" y="90170"/>
                    <a:pt x="3351530" y="132080"/>
                  </a:cubicBezTo>
                  <a:cubicBezTo>
                    <a:pt x="3459480" y="176530"/>
                    <a:pt x="3572510" y="240030"/>
                    <a:pt x="3669030" y="316230"/>
                  </a:cubicBezTo>
                  <a:cubicBezTo>
                    <a:pt x="3769360" y="394970"/>
                    <a:pt x="3869690" y="504190"/>
                    <a:pt x="3940810" y="601980"/>
                  </a:cubicBezTo>
                  <a:cubicBezTo>
                    <a:pt x="4003040" y="688340"/>
                    <a:pt x="4044950" y="773430"/>
                    <a:pt x="4083050" y="866140"/>
                  </a:cubicBezTo>
                  <a:cubicBezTo>
                    <a:pt x="4121150" y="960120"/>
                    <a:pt x="4141470" y="1061720"/>
                    <a:pt x="4166870" y="1163320"/>
                  </a:cubicBezTo>
                  <a:cubicBezTo>
                    <a:pt x="4193540" y="1270000"/>
                    <a:pt x="4210050" y="1384300"/>
                    <a:pt x="4237990" y="1490980"/>
                  </a:cubicBezTo>
                  <a:cubicBezTo>
                    <a:pt x="4265930" y="1595120"/>
                    <a:pt x="4282440" y="1715770"/>
                    <a:pt x="4335780" y="1798320"/>
                  </a:cubicBezTo>
                  <a:cubicBezTo>
                    <a:pt x="4384040" y="1871980"/>
                    <a:pt x="4522470" y="1896110"/>
                    <a:pt x="4528820" y="1971040"/>
                  </a:cubicBezTo>
                  <a:cubicBezTo>
                    <a:pt x="4537710" y="2082800"/>
                    <a:pt x="4282440" y="2419350"/>
                    <a:pt x="4157980" y="2423160"/>
                  </a:cubicBezTo>
                  <a:cubicBezTo>
                    <a:pt x="4038600" y="2426970"/>
                    <a:pt x="3874770" y="2160270"/>
                    <a:pt x="3796030" y="2026920"/>
                  </a:cubicBezTo>
                  <a:cubicBezTo>
                    <a:pt x="3733800" y="1920240"/>
                    <a:pt x="3716020" y="1809750"/>
                    <a:pt x="3689350" y="1703070"/>
                  </a:cubicBezTo>
                  <a:cubicBezTo>
                    <a:pt x="3663950" y="1602740"/>
                    <a:pt x="3656330" y="1501140"/>
                    <a:pt x="3634740" y="1403350"/>
                  </a:cubicBezTo>
                  <a:cubicBezTo>
                    <a:pt x="3613150" y="1306830"/>
                    <a:pt x="3599180" y="1206500"/>
                    <a:pt x="3558540" y="1116330"/>
                  </a:cubicBezTo>
                  <a:cubicBezTo>
                    <a:pt x="3517900" y="1023620"/>
                    <a:pt x="3462020" y="929640"/>
                    <a:pt x="3388360" y="852170"/>
                  </a:cubicBezTo>
                  <a:cubicBezTo>
                    <a:pt x="3308350" y="768350"/>
                    <a:pt x="3201670" y="681990"/>
                    <a:pt x="3089910" y="637540"/>
                  </a:cubicBezTo>
                  <a:cubicBezTo>
                    <a:pt x="2975610" y="591820"/>
                    <a:pt x="2830830" y="586740"/>
                    <a:pt x="2710180" y="584200"/>
                  </a:cubicBezTo>
                  <a:cubicBezTo>
                    <a:pt x="2602230" y="581660"/>
                    <a:pt x="2513330" y="574040"/>
                    <a:pt x="2400300" y="614680"/>
                  </a:cubicBezTo>
                  <a:cubicBezTo>
                    <a:pt x="2231390" y="675640"/>
                    <a:pt x="2009140" y="868680"/>
                    <a:pt x="1826260" y="1003300"/>
                  </a:cubicBezTo>
                  <a:cubicBezTo>
                    <a:pt x="1651000" y="1132840"/>
                    <a:pt x="1479550" y="1309370"/>
                    <a:pt x="1324610" y="1403350"/>
                  </a:cubicBezTo>
                  <a:cubicBezTo>
                    <a:pt x="1209040" y="1473200"/>
                    <a:pt x="1111250" y="1524000"/>
                    <a:pt x="998220" y="1546860"/>
                  </a:cubicBezTo>
                  <a:cubicBezTo>
                    <a:pt x="885190" y="1569720"/>
                    <a:pt x="755650" y="1573530"/>
                    <a:pt x="643890" y="1539240"/>
                  </a:cubicBezTo>
                  <a:cubicBezTo>
                    <a:pt x="525780" y="1502410"/>
                    <a:pt x="389890" y="1414780"/>
                    <a:pt x="311150" y="1323340"/>
                  </a:cubicBezTo>
                  <a:cubicBezTo>
                    <a:pt x="238760" y="1239520"/>
                    <a:pt x="214630" y="1125220"/>
                    <a:pt x="176530" y="1021080"/>
                  </a:cubicBezTo>
                  <a:cubicBezTo>
                    <a:pt x="137160" y="914400"/>
                    <a:pt x="102870" y="792480"/>
                    <a:pt x="80010" y="689610"/>
                  </a:cubicBezTo>
                  <a:cubicBezTo>
                    <a:pt x="60960" y="601980"/>
                    <a:pt x="0" y="500380"/>
                    <a:pt x="41910" y="444500"/>
                  </a:cubicBezTo>
                  <a:cubicBezTo>
                    <a:pt x="106680" y="358140"/>
                    <a:pt x="626110" y="367030"/>
                    <a:pt x="626110" y="367030"/>
                  </a:cubicBezTo>
                </a:path>
              </a:pathLst>
            </a:custGeom>
            <a:solidFill>
              <a:srgbClr val="4E4E4E">
                <a:alpha val="49804"/>
              </a:srgbClr>
            </a:solidFill>
            <a:ln cap="sq">
              <a:noFill/>
              <a:prstDash val="solid"/>
              <a:miter/>
            </a:ln>
          </p:spPr>
        </p:sp>
      </p:grpSp>
      <p:sp>
        <p:nvSpPr>
          <p:cNvPr name="TextBox 16" id="16"/>
          <p:cNvSpPr txBox="true"/>
          <p:nvPr/>
        </p:nvSpPr>
        <p:spPr>
          <a:xfrm rot="0">
            <a:off x="9174608" y="975592"/>
            <a:ext cx="7626539" cy="24606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799"/>
              </a:lnSpc>
            </a:pPr>
            <a:r>
              <a:rPr lang="en-US" sz="6999">
                <a:solidFill>
                  <a:srgbClr val="000000"/>
                </a:solidFill>
                <a:latin typeface="Helveticish Bold"/>
              </a:rPr>
              <a:t>Section 5  - My Account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8157304" y="5464174"/>
            <a:ext cx="9429596" cy="23634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229"/>
              </a:lnSpc>
            </a:pPr>
            <a:r>
              <a:rPr lang="en-US" sz="4449">
                <a:solidFill>
                  <a:srgbClr val="000000"/>
                </a:solidFill>
                <a:latin typeface="Helveticish"/>
              </a:rPr>
              <a:t>How to navigate the Associations website</a:t>
            </a:r>
          </a:p>
          <a:p>
            <a:pPr algn="ctr">
              <a:lnSpc>
                <a:spcPts val="6229"/>
              </a:lnSpc>
            </a:pPr>
            <a:r>
              <a:rPr lang="en-US" sz="4449" u="sng">
                <a:solidFill>
                  <a:srgbClr val="000000"/>
                </a:solidFill>
                <a:latin typeface="Helveticish"/>
                <a:hlinkClick r:id="rId4" tooltip="https://tnaaustralia.org.au"/>
              </a:rPr>
              <a:t>https://tnaaustralia.org.au</a:t>
            </a:r>
          </a:p>
        </p:txBody>
      </p:sp>
    </p:spTree>
  </p:cSld>
  <p:clrMapOvr>
    <a:masterClrMapping/>
  </p:clrMapOvr>
</p:sld>
</file>

<file path=ppt/slides/slide3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9000"/>
            </a:blip>
            <a:stretch>
              <a:fillRect l="0" t="-31168" r="0" b="-46609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4352270" y="-56198"/>
            <a:ext cx="4164330" cy="3105150"/>
            <a:chOff x="0" y="0"/>
            <a:chExt cx="5552440" cy="41402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25400" y="-31750"/>
              <a:ext cx="5488940" cy="4138930"/>
            </a:xfrm>
            <a:custGeom>
              <a:avLst/>
              <a:gdLst/>
              <a:ahLst/>
              <a:cxnLst/>
              <a:rect r="r" b="b" t="t" l="l"/>
              <a:pathLst>
                <a:path h="4138930" w="5488940">
                  <a:moveTo>
                    <a:pt x="683260" y="158750"/>
                  </a:moveTo>
                  <a:cubicBezTo>
                    <a:pt x="608330" y="787400"/>
                    <a:pt x="590550" y="889000"/>
                    <a:pt x="608330" y="995680"/>
                  </a:cubicBezTo>
                  <a:cubicBezTo>
                    <a:pt x="626110" y="1101090"/>
                    <a:pt x="652780" y="1202690"/>
                    <a:pt x="721360" y="1303020"/>
                  </a:cubicBezTo>
                  <a:cubicBezTo>
                    <a:pt x="815340" y="1440180"/>
                    <a:pt x="1018540" y="1620520"/>
                    <a:pt x="1179830" y="1703070"/>
                  </a:cubicBezTo>
                  <a:cubicBezTo>
                    <a:pt x="1315720" y="1772920"/>
                    <a:pt x="1465580" y="1795780"/>
                    <a:pt x="1606550" y="1802130"/>
                  </a:cubicBezTo>
                  <a:cubicBezTo>
                    <a:pt x="1744980" y="1808480"/>
                    <a:pt x="1849120" y="1778000"/>
                    <a:pt x="2018030" y="1743710"/>
                  </a:cubicBezTo>
                  <a:cubicBezTo>
                    <a:pt x="2298700" y="1686560"/>
                    <a:pt x="2848610" y="1512570"/>
                    <a:pt x="3121660" y="1447800"/>
                  </a:cubicBezTo>
                  <a:cubicBezTo>
                    <a:pt x="3280410" y="1410970"/>
                    <a:pt x="3378200" y="1388110"/>
                    <a:pt x="3500120" y="1370330"/>
                  </a:cubicBezTo>
                  <a:cubicBezTo>
                    <a:pt x="3613150" y="1353820"/>
                    <a:pt x="3716020" y="1338580"/>
                    <a:pt x="3831590" y="1343660"/>
                  </a:cubicBezTo>
                  <a:cubicBezTo>
                    <a:pt x="3958590" y="1350010"/>
                    <a:pt x="4099560" y="1361440"/>
                    <a:pt x="4230370" y="1413510"/>
                  </a:cubicBezTo>
                  <a:cubicBezTo>
                    <a:pt x="4380230" y="1473200"/>
                    <a:pt x="4558030" y="1600200"/>
                    <a:pt x="4671060" y="1705610"/>
                  </a:cubicBezTo>
                  <a:cubicBezTo>
                    <a:pt x="4761230" y="1789430"/>
                    <a:pt x="4814570" y="1875790"/>
                    <a:pt x="4874260" y="1972310"/>
                  </a:cubicBezTo>
                  <a:cubicBezTo>
                    <a:pt x="4935220" y="2071370"/>
                    <a:pt x="4979670" y="2165350"/>
                    <a:pt x="5030470" y="2292350"/>
                  </a:cubicBezTo>
                  <a:cubicBezTo>
                    <a:pt x="5100320" y="2465070"/>
                    <a:pt x="5173980" y="2708910"/>
                    <a:pt x="5234940" y="2924810"/>
                  </a:cubicBezTo>
                  <a:cubicBezTo>
                    <a:pt x="5297170" y="3145790"/>
                    <a:pt x="5342890" y="3455670"/>
                    <a:pt x="5396230" y="3601720"/>
                  </a:cubicBezTo>
                  <a:cubicBezTo>
                    <a:pt x="5422900" y="3676650"/>
                    <a:pt x="5488940" y="3704590"/>
                    <a:pt x="5476240" y="3763010"/>
                  </a:cubicBezTo>
                  <a:cubicBezTo>
                    <a:pt x="5452110" y="3868420"/>
                    <a:pt x="5118100" y="4138930"/>
                    <a:pt x="5015230" y="4121150"/>
                  </a:cubicBezTo>
                  <a:cubicBezTo>
                    <a:pt x="4947920" y="4109720"/>
                    <a:pt x="4917440" y="3989070"/>
                    <a:pt x="4880610" y="3911600"/>
                  </a:cubicBezTo>
                  <a:cubicBezTo>
                    <a:pt x="4841240" y="3826510"/>
                    <a:pt x="4817110" y="3727450"/>
                    <a:pt x="4792980" y="3628390"/>
                  </a:cubicBezTo>
                  <a:cubicBezTo>
                    <a:pt x="4767580" y="3524250"/>
                    <a:pt x="4761230" y="3426460"/>
                    <a:pt x="4730750" y="3300730"/>
                  </a:cubicBezTo>
                  <a:cubicBezTo>
                    <a:pt x="4687570" y="3125470"/>
                    <a:pt x="4608830" y="2858770"/>
                    <a:pt x="4545330" y="2678430"/>
                  </a:cubicBezTo>
                  <a:cubicBezTo>
                    <a:pt x="4494530" y="2536190"/>
                    <a:pt x="4452620" y="2411730"/>
                    <a:pt x="4390390" y="2301240"/>
                  </a:cubicBezTo>
                  <a:cubicBezTo>
                    <a:pt x="4334510" y="2203450"/>
                    <a:pt x="4281170" y="2105660"/>
                    <a:pt x="4196080" y="2043430"/>
                  </a:cubicBezTo>
                  <a:cubicBezTo>
                    <a:pt x="4105910" y="1977390"/>
                    <a:pt x="3971290" y="1938020"/>
                    <a:pt x="3853180" y="1926590"/>
                  </a:cubicBezTo>
                  <a:cubicBezTo>
                    <a:pt x="3732530" y="1913890"/>
                    <a:pt x="3623310" y="1946910"/>
                    <a:pt x="3477260" y="1974850"/>
                  </a:cubicBezTo>
                  <a:cubicBezTo>
                    <a:pt x="3263900" y="2015490"/>
                    <a:pt x="2967990" y="2106930"/>
                    <a:pt x="2703830" y="2170430"/>
                  </a:cubicBezTo>
                  <a:cubicBezTo>
                    <a:pt x="2426970" y="2236470"/>
                    <a:pt x="2066290" y="2332990"/>
                    <a:pt x="1851660" y="2363470"/>
                  </a:cubicBezTo>
                  <a:cubicBezTo>
                    <a:pt x="1723390" y="2381250"/>
                    <a:pt x="1643380" y="2386330"/>
                    <a:pt x="1539240" y="2382520"/>
                  </a:cubicBezTo>
                  <a:cubicBezTo>
                    <a:pt x="1432560" y="2377440"/>
                    <a:pt x="1324610" y="2363470"/>
                    <a:pt x="1216660" y="2335530"/>
                  </a:cubicBezTo>
                  <a:cubicBezTo>
                    <a:pt x="1102360" y="2305050"/>
                    <a:pt x="994410" y="2265680"/>
                    <a:pt x="873760" y="2200910"/>
                  </a:cubicBezTo>
                  <a:cubicBezTo>
                    <a:pt x="717550" y="2117090"/>
                    <a:pt x="488950" y="1983740"/>
                    <a:pt x="368300" y="1849120"/>
                  </a:cubicBezTo>
                  <a:cubicBezTo>
                    <a:pt x="267970" y="1738630"/>
                    <a:pt x="220980" y="1615440"/>
                    <a:pt x="165100" y="1480820"/>
                  </a:cubicBezTo>
                  <a:cubicBezTo>
                    <a:pt x="104140" y="1332230"/>
                    <a:pt x="44450" y="1144270"/>
                    <a:pt x="25400" y="988060"/>
                  </a:cubicBezTo>
                  <a:cubicBezTo>
                    <a:pt x="8890" y="849630"/>
                    <a:pt x="27940" y="731520"/>
                    <a:pt x="38100" y="591820"/>
                  </a:cubicBezTo>
                  <a:cubicBezTo>
                    <a:pt x="49530" y="433070"/>
                    <a:pt x="0" y="158750"/>
                    <a:pt x="97790" y="82550"/>
                  </a:cubicBezTo>
                  <a:cubicBezTo>
                    <a:pt x="203200" y="0"/>
                    <a:pt x="683260" y="158750"/>
                    <a:pt x="683260" y="158750"/>
                  </a:cubicBezTo>
                </a:path>
              </a:pathLst>
            </a:custGeom>
            <a:solidFill>
              <a:srgbClr val="1DAB9D">
                <a:alpha val="49804"/>
              </a:srgbClr>
            </a:solidFill>
            <a:ln cap="sq">
              <a:noFill/>
              <a:prstDash val="solid"/>
              <a:miter/>
            </a:ln>
          </p:spPr>
        </p:sp>
      </p:grpSp>
      <p:sp>
        <p:nvSpPr>
          <p:cNvPr name="TextBox 5" id="5"/>
          <p:cNvSpPr txBox="true"/>
          <p:nvPr/>
        </p:nvSpPr>
        <p:spPr>
          <a:xfrm rot="0">
            <a:off x="8756492" y="571740"/>
            <a:ext cx="8878736" cy="927990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5634"/>
              </a:lnSpc>
            </a:pPr>
            <a:r>
              <a:rPr lang="en-US" sz="4024">
                <a:solidFill>
                  <a:srgbClr val="000000"/>
                </a:solidFill>
                <a:latin typeface="Helveticish Bold"/>
              </a:rPr>
              <a:t>My Account</a:t>
            </a:r>
            <a:r>
              <a:rPr lang="en-US" sz="4024">
                <a:solidFill>
                  <a:srgbClr val="000000"/>
                </a:solidFill>
                <a:latin typeface="Helveticish"/>
              </a:rPr>
              <a:t> - High Level</a:t>
            </a:r>
          </a:p>
          <a:p>
            <a:pPr algn="just">
              <a:lnSpc>
                <a:spcPts val="5634"/>
              </a:lnSpc>
            </a:pPr>
          </a:p>
          <a:p>
            <a:pPr algn="just">
              <a:lnSpc>
                <a:spcPts val="5634"/>
              </a:lnSpc>
            </a:pPr>
            <a:r>
              <a:rPr lang="en-US" sz="4024">
                <a:solidFill>
                  <a:srgbClr val="000000"/>
                </a:solidFill>
                <a:latin typeface="Helveticish"/>
              </a:rPr>
              <a:t>Click on this link to display the full list of options within My Account - enter your username (defaults to email) and password</a:t>
            </a:r>
          </a:p>
          <a:p>
            <a:pPr algn="just">
              <a:lnSpc>
                <a:spcPts val="5634"/>
              </a:lnSpc>
            </a:pPr>
          </a:p>
          <a:p>
            <a:pPr algn="just" marL="868877" indent="-434438" lvl="1">
              <a:lnSpc>
                <a:spcPts val="5634"/>
              </a:lnSpc>
              <a:buFont typeface="Arial"/>
              <a:buChar char="•"/>
            </a:pPr>
            <a:r>
              <a:rPr lang="en-US" sz="4024">
                <a:solidFill>
                  <a:srgbClr val="000000"/>
                </a:solidFill>
                <a:latin typeface="Helveticish"/>
              </a:rPr>
              <a:t>Dashboard</a:t>
            </a:r>
          </a:p>
          <a:p>
            <a:pPr algn="just" marL="868877" indent="-434438" lvl="1">
              <a:lnSpc>
                <a:spcPts val="5634"/>
              </a:lnSpc>
              <a:buFont typeface="Arial"/>
              <a:buChar char="•"/>
            </a:pPr>
            <a:r>
              <a:rPr lang="en-US" sz="4024">
                <a:solidFill>
                  <a:srgbClr val="000000"/>
                </a:solidFill>
                <a:latin typeface="Helveticish"/>
              </a:rPr>
              <a:t>Orders</a:t>
            </a:r>
          </a:p>
          <a:p>
            <a:pPr algn="just" marL="868877" indent="-434438" lvl="1">
              <a:lnSpc>
                <a:spcPts val="5634"/>
              </a:lnSpc>
              <a:buFont typeface="Arial"/>
              <a:buChar char="•"/>
            </a:pPr>
            <a:r>
              <a:rPr lang="en-US" sz="4024">
                <a:solidFill>
                  <a:srgbClr val="000000"/>
                </a:solidFill>
                <a:latin typeface="Helveticish"/>
              </a:rPr>
              <a:t>Membership</a:t>
            </a:r>
          </a:p>
          <a:p>
            <a:pPr algn="just" marL="868877" indent="-434438" lvl="1">
              <a:lnSpc>
                <a:spcPts val="5634"/>
              </a:lnSpc>
              <a:buFont typeface="Arial"/>
              <a:buChar char="•"/>
            </a:pPr>
            <a:r>
              <a:rPr lang="en-US" sz="4024">
                <a:solidFill>
                  <a:srgbClr val="000000"/>
                </a:solidFill>
                <a:latin typeface="Helveticish"/>
              </a:rPr>
              <a:t>Addresses</a:t>
            </a:r>
          </a:p>
          <a:p>
            <a:pPr algn="just" marL="868877" indent="-434438" lvl="1">
              <a:lnSpc>
                <a:spcPts val="5634"/>
              </a:lnSpc>
              <a:buFont typeface="Arial"/>
              <a:buChar char="•"/>
            </a:pPr>
            <a:r>
              <a:rPr lang="en-US" sz="4024">
                <a:solidFill>
                  <a:srgbClr val="000000"/>
                </a:solidFill>
                <a:latin typeface="Helveticish"/>
              </a:rPr>
              <a:t>Account Details</a:t>
            </a:r>
          </a:p>
          <a:p>
            <a:pPr algn="just" marL="868877" indent="-434438" lvl="1">
              <a:lnSpc>
                <a:spcPts val="5634"/>
              </a:lnSpc>
              <a:buFont typeface="Arial"/>
              <a:buChar char="•"/>
            </a:pPr>
            <a:r>
              <a:rPr lang="en-US" sz="4024">
                <a:solidFill>
                  <a:srgbClr val="000000"/>
                </a:solidFill>
                <a:latin typeface="Helveticish"/>
              </a:rPr>
              <a:t>Log Out</a:t>
            </a:r>
          </a:p>
        </p:txBody>
      </p:sp>
      <p:grpSp>
        <p:nvGrpSpPr>
          <p:cNvPr name="Group 6" id="6"/>
          <p:cNvGrpSpPr/>
          <p:nvPr/>
        </p:nvGrpSpPr>
        <p:grpSpPr>
          <a:xfrm rot="0">
            <a:off x="14789468" y="121920"/>
            <a:ext cx="4023360" cy="2697480"/>
            <a:chOff x="0" y="0"/>
            <a:chExt cx="5364480" cy="359664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-59690" y="-52070"/>
              <a:ext cx="5440680" cy="3681730"/>
            </a:xfrm>
            <a:custGeom>
              <a:avLst/>
              <a:gdLst/>
              <a:ahLst/>
              <a:cxnLst/>
              <a:rect r="r" b="b" t="t" l="l"/>
              <a:pathLst>
                <a:path h="3681730" w="5440680">
                  <a:moveTo>
                    <a:pt x="701040" y="102870"/>
                  </a:moveTo>
                  <a:cubicBezTo>
                    <a:pt x="739140" y="858520"/>
                    <a:pt x="891540" y="934720"/>
                    <a:pt x="1004570" y="1014730"/>
                  </a:cubicBezTo>
                  <a:cubicBezTo>
                    <a:pt x="1111250" y="1090930"/>
                    <a:pt x="1221740" y="1165860"/>
                    <a:pt x="1338580" y="1202690"/>
                  </a:cubicBezTo>
                  <a:cubicBezTo>
                    <a:pt x="1451610" y="1238250"/>
                    <a:pt x="1582420" y="1245870"/>
                    <a:pt x="1692910" y="1235710"/>
                  </a:cubicBezTo>
                  <a:cubicBezTo>
                    <a:pt x="1794510" y="1226820"/>
                    <a:pt x="1851660" y="1201420"/>
                    <a:pt x="1979930" y="1156970"/>
                  </a:cubicBezTo>
                  <a:cubicBezTo>
                    <a:pt x="2259330" y="1059180"/>
                    <a:pt x="2994660" y="684530"/>
                    <a:pt x="3280410" y="603250"/>
                  </a:cubicBezTo>
                  <a:cubicBezTo>
                    <a:pt x="3413760" y="565150"/>
                    <a:pt x="3478530" y="551180"/>
                    <a:pt x="3582670" y="556260"/>
                  </a:cubicBezTo>
                  <a:cubicBezTo>
                    <a:pt x="3694430" y="561340"/>
                    <a:pt x="3820160" y="596900"/>
                    <a:pt x="3928110" y="643890"/>
                  </a:cubicBezTo>
                  <a:cubicBezTo>
                    <a:pt x="4038600" y="692150"/>
                    <a:pt x="4147820" y="773430"/>
                    <a:pt x="4237990" y="845820"/>
                  </a:cubicBezTo>
                  <a:cubicBezTo>
                    <a:pt x="4318000" y="910590"/>
                    <a:pt x="4381500" y="977900"/>
                    <a:pt x="4447540" y="1051560"/>
                  </a:cubicBezTo>
                  <a:cubicBezTo>
                    <a:pt x="4516120" y="1127760"/>
                    <a:pt x="4580890" y="1210310"/>
                    <a:pt x="4643120" y="1297940"/>
                  </a:cubicBezTo>
                  <a:cubicBezTo>
                    <a:pt x="4709160" y="1390650"/>
                    <a:pt x="4782820" y="1490980"/>
                    <a:pt x="4831080" y="1596390"/>
                  </a:cubicBezTo>
                  <a:cubicBezTo>
                    <a:pt x="4879340" y="1699260"/>
                    <a:pt x="4907280" y="1816100"/>
                    <a:pt x="4935220" y="1922780"/>
                  </a:cubicBezTo>
                  <a:cubicBezTo>
                    <a:pt x="4960620" y="2021840"/>
                    <a:pt x="4968240" y="2114550"/>
                    <a:pt x="4994910" y="2213610"/>
                  </a:cubicBezTo>
                  <a:cubicBezTo>
                    <a:pt x="5022850" y="2320290"/>
                    <a:pt x="5063490" y="2435860"/>
                    <a:pt x="5101590" y="2540000"/>
                  </a:cubicBezTo>
                  <a:cubicBezTo>
                    <a:pt x="5137150" y="2636520"/>
                    <a:pt x="5177790" y="2716530"/>
                    <a:pt x="5213350" y="2815590"/>
                  </a:cubicBezTo>
                  <a:cubicBezTo>
                    <a:pt x="5252720" y="2926080"/>
                    <a:pt x="5298440" y="3048000"/>
                    <a:pt x="5325110" y="3173730"/>
                  </a:cubicBezTo>
                  <a:cubicBezTo>
                    <a:pt x="5353050" y="3308350"/>
                    <a:pt x="5440680" y="3526790"/>
                    <a:pt x="5373370" y="3597910"/>
                  </a:cubicBezTo>
                  <a:cubicBezTo>
                    <a:pt x="5293360" y="3681730"/>
                    <a:pt x="4859020" y="3634740"/>
                    <a:pt x="4790440" y="3562350"/>
                  </a:cubicBezTo>
                  <a:cubicBezTo>
                    <a:pt x="4753610" y="3524250"/>
                    <a:pt x="4795520" y="3459480"/>
                    <a:pt x="4786630" y="3395980"/>
                  </a:cubicBezTo>
                  <a:cubicBezTo>
                    <a:pt x="4773930" y="3308350"/>
                    <a:pt x="4744720" y="3208020"/>
                    <a:pt x="4705350" y="3084830"/>
                  </a:cubicBezTo>
                  <a:cubicBezTo>
                    <a:pt x="4645660" y="2899410"/>
                    <a:pt x="4498340" y="2594610"/>
                    <a:pt x="4441190" y="2396490"/>
                  </a:cubicBezTo>
                  <a:cubicBezTo>
                    <a:pt x="4399280" y="2252980"/>
                    <a:pt x="4404360" y="2134870"/>
                    <a:pt x="4363720" y="2014220"/>
                  </a:cubicBezTo>
                  <a:cubicBezTo>
                    <a:pt x="4324350" y="1896110"/>
                    <a:pt x="4265930" y="1781810"/>
                    <a:pt x="4201160" y="1680210"/>
                  </a:cubicBezTo>
                  <a:cubicBezTo>
                    <a:pt x="4137660" y="1581150"/>
                    <a:pt x="4057650" y="1490980"/>
                    <a:pt x="3980180" y="1409700"/>
                  </a:cubicBezTo>
                  <a:cubicBezTo>
                    <a:pt x="3907790" y="1333500"/>
                    <a:pt x="3837940" y="1247140"/>
                    <a:pt x="3750310" y="1205230"/>
                  </a:cubicBezTo>
                  <a:cubicBezTo>
                    <a:pt x="3663950" y="1163320"/>
                    <a:pt x="3581400" y="1141730"/>
                    <a:pt x="3456940" y="1156970"/>
                  </a:cubicBezTo>
                  <a:cubicBezTo>
                    <a:pt x="3216910" y="1187450"/>
                    <a:pt x="2679700" y="1502410"/>
                    <a:pt x="2439670" y="1601470"/>
                  </a:cubicBezTo>
                  <a:cubicBezTo>
                    <a:pt x="2308860" y="1654810"/>
                    <a:pt x="2235200" y="1686560"/>
                    <a:pt x="2134870" y="1719580"/>
                  </a:cubicBezTo>
                  <a:cubicBezTo>
                    <a:pt x="2038350" y="1751330"/>
                    <a:pt x="1949450" y="1783080"/>
                    <a:pt x="1847850" y="1799590"/>
                  </a:cubicBezTo>
                  <a:cubicBezTo>
                    <a:pt x="1738630" y="1817370"/>
                    <a:pt x="1612900" y="1823720"/>
                    <a:pt x="1502410" y="1818640"/>
                  </a:cubicBezTo>
                  <a:cubicBezTo>
                    <a:pt x="1400810" y="1813560"/>
                    <a:pt x="1309370" y="1804670"/>
                    <a:pt x="1210310" y="1776730"/>
                  </a:cubicBezTo>
                  <a:cubicBezTo>
                    <a:pt x="1099820" y="1744980"/>
                    <a:pt x="981710" y="1691640"/>
                    <a:pt x="875030" y="1629410"/>
                  </a:cubicBezTo>
                  <a:cubicBezTo>
                    <a:pt x="765810" y="1565910"/>
                    <a:pt x="670560" y="1503680"/>
                    <a:pt x="566420" y="1400810"/>
                  </a:cubicBezTo>
                  <a:cubicBezTo>
                    <a:pt x="424180" y="1258570"/>
                    <a:pt x="210820" y="1038860"/>
                    <a:pt x="134620" y="821690"/>
                  </a:cubicBezTo>
                  <a:cubicBezTo>
                    <a:pt x="58420" y="605790"/>
                    <a:pt x="0" y="217170"/>
                    <a:pt x="110490" y="102870"/>
                  </a:cubicBezTo>
                  <a:cubicBezTo>
                    <a:pt x="210820" y="0"/>
                    <a:pt x="701040" y="102870"/>
                    <a:pt x="701040" y="102870"/>
                  </a:cubicBezTo>
                </a:path>
              </a:pathLst>
            </a:custGeom>
            <a:solidFill>
              <a:srgbClr val="1AC8DB">
                <a:alpha val="49804"/>
              </a:srgbClr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8" id="8"/>
          <p:cNvGrpSpPr/>
          <p:nvPr/>
        </p:nvGrpSpPr>
        <p:grpSpPr>
          <a:xfrm rot="0">
            <a:off x="165928" y="7117051"/>
            <a:ext cx="5023485" cy="3392102"/>
            <a:chOff x="0" y="0"/>
            <a:chExt cx="6697980" cy="4522803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55039"/>
              <a:ext cx="6711950" cy="4481734"/>
            </a:xfrm>
            <a:custGeom>
              <a:avLst/>
              <a:gdLst/>
              <a:ahLst/>
              <a:cxnLst/>
              <a:rect r="r" b="b" t="t" l="l"/>
              <a:pathLst>
                <a:path h="4481734" w="6711950">
                  <a:moveTo>
                    <a:pt x="179070" y="0"/>
                  </a:moveTo>
                  <a:cubicBezTo>
                    <a:pt x="426720" y="63294"/>
                    <a:pt x="613410" y="97693"/>
                    <a:pt x="722630" y="174747"/>
                  </a:cubicBezTo>
                  <a:cubicBezTo>
                    <a:pt x="824230" y="246298"/>
                    <a:pt x="919480" y="354999"/>
                    <a:pt x="966470" y="470580"/>
                  </a:cubicBezTo>
                  <a:cubicBezTo>
                    <a:pt x="1014730" y="587537"/>
                    <a:pt x="1007110" y="740270"/>
                    <a:pt x="1005840" y="876490"/>
                  </a:cubicBezTo>
                  <a:cubicBezTo>
                    <a:pt x="1004570" y="1015463"/>
                    <a:pt x="967740" y="1164067"/>
                    <a:pt x="958850" y="1294784"/>
                  </a:cubicBezTo>
                  <a:cubicBezTo>
                    <a:pt x="949960" y="1410366"/>
                    <a:pt x="946150" y="1514939"/>
                    <a:pt x="948690" y="1623640"/>
                  </a:cubicBezTo>
                  <a:cubicBezTo>
                    <a:pt x="951230" y="1730966"/>
                    <a:pt x="947420" y="1821780"/>
                    <a:pt x="974090" y="1945617"/>
                  </a:cubicBezTo>
                  <a:cubicBezTo>
                    <a:pt x="1013460" y="2129996"/>
                    <a:pt x="1132840" y="2435461"/>
                    <a:pt x="1215390" y="2606081"/>
                  </a:cubicBezTo>
                  <a:cubicBezTo>
                    <a:pt x="1271270" y="2723038"/>
                    <a:pt x="1304290" y="2824859"/>
                    <a:pt x="1386840" y="2886778"/>
                  </a:cubicBezTo>
                  <a:cubicBezTo>
                    <a:pt x="1477010" y="2954200"/>
                    <a:pt x="1610360" y="2966584"/>
                    <a:pt x="1751330" y="2972088"/>
                  </a:cubicBezTo>
                  <a:cubicBezTo>
                    <a:pt x="1941830" y="2978968"/>
                    <a:pt x="2207260" y="2904665"/>
                    <a:pt x="2428240" y="2866138"/>
                  </a:cubicBezTo>
                  <a:cubicBezTo>
                    <a:pt x="2641600" y="2828987"/>
                    <a:pt x="2880360" y="2787708"/>
                    <a:pt x="3055620" y="2746429"/>
                  </a:cubicBezTo>
                  <a:cubicBezTo>
                    <a:pt x="3182620" y="2716158"/>
                    <a:pt x="3272790" y="2694143"/>
                    <a:pt x="3382010" y="2655615"/>
                  </a:cubicBezTo>
                  <a:cubicBezTo>
                    <a:pt x="3496310" y="2615713"/>
                    <a:pt x="3610610" y="2538658"/>
                    <a:pt x="3724910" y="2507011"/>
                  </a:cubicBezTo>
                  <a:cubicBezTo>
                    <a:pt x="3832860" y="2476740"/>
                    <a:pt x="3942080" y="2456100"/>
                    <a:pt x="4048760" y="2462980"/>
                  </a:cubicBezTo>
                  <a:cubicBezTo>
                    <a:pt x="4155440" y="2469860"/>
                    <a:pt x="4263390" y="2511139"/>
                    <a:pt x="4363720" y="2549666"/>
                  </a:cubicBezTo>
                  <a:cubicBezTo>
                    <a:pt x="4462780" y="2586817"/>
                    <a:pt x="4563110" y="2623968"/>
                    <a:pt x="4646930" y="2687263"/>
                  </a:cubicBezTo>
                  <a:cubicBezTo>
                    <a:pt x="4732020" y="2750557"/>
                    <a:pt x="4800600" y="2837243"/>
                    <a:pt x="4869180" y="2928057"/>
                  </a:cubicBezTo>
                  <a:cubicBezTo>
                    <a:pt x="4942840" y="3024375"/>
                    <a:pt x="4983480" y="3168851"/>
                    <a:pt x="5069840" y="3251409"/>
                  </a:cubicBezTo>
                  <a:cubicBezTo>
                    <a:pt x="5153660" y="3332591"/>
                    <a:pt x="5280660" y="3360110"/>
                    <a:pt x="5378450" y="3422029"/>
                  </a:cubicBezTo>
                  <a:cubicBezTo>
                    <a:pt x="5472430" y="3481196"/>
                    <a:pt x="5543550" y="3570633"/>
                    <a:pt x="5646420" y="3611912"/>
                  </a:cubicBezTo>
                  <a:cubicBezTo>
                    <a:pt x="5763260" y="3657319"/>
                    <a:pt x="5923280" y="3631176"/>
                    <a:pt x="6049010" y="3662823"/>
                  </a:cubicBezTo>
                  <a:cubicBezTo>
                    <a:pt x="6167120" y="3693094"/>
                    <a:pt x="6303010" y="3771524"/>
                    <a:pt x="6383020" y="3792164"/>
                  </a:cubicBezTo>
                  <a:cubicBezTo>
                    <a:pt x="6426200" y="3803172"/>
                    <a:pt x="6456680" y="3775652"/>
                    <a:pt x="6487160" y="3804548"/>
                  </a:cubicBezTo>
                  <a:cubicBezTo>
                    <a:pt x="6560820" y="3871970"/>
                    <a:pt x="6711950" y="4334295"/>
                    <a:pt x="6647180" y="4412725"/>
                  </a:cubicBezTo>
                  <a:cubicBezTo>
                    <a:pt x="6588760" y="4481733"/>
                    <a:pt x="6327140" y="4356310"/>
                    <a:pt x="6186170" y="4323287"/>
                  </a:cubicBezTo>
                  <a:cubicBezTo>
                    <a:pt x="6065520" y="4294392"/>
                    <a:pt x="5961380" y="4255865"/>
                    <a:pt x="5853430" y="4229721"/>
                  </a:cubicBezTo>
                  <a:cubicBezTo>
                    <a:pt x="5753100" y="4204954"/>
                    <a:pt x="5657850" y="4198074"/>
                    <a:pt x="5558790" y="4170555"/>
                  </a:cubicBezTo>
                  <a:cubicBezTo>
                    <a:pt x="5454650" y="4141659"/>
                    <a:pt x="5363210" y="4115516"/>
                    <a:pt x="5245100" y="4057725"/>
                  </a:cubicBezTo>
                  <a:cubicBezTo>
                    <a:pt x="5071110" y="3972416"/>
                    <a:pt x="4766310" y="3801795"/>
                    <a:pt x="4632960" y="3666951"/>
                  </a:cubicBezTo>
                  <a:cubicBezTo>
                    <a:pt x="4545330" y="3578889"/>
                    <a:pt x="4530090" y="3479819"/>
                    <a:pt x="4462780" y="3394509"/>
                  </a:cubicBezTo>
                  <a:cubicBezTo>
                    <a:pt x="4392930" y="3305072"/>
                    <a:pt x="4311650" y="3200498"/>
                    <a:pt x="4217670" y="3144084"/>
                  </a:cubicBezTo>
                  <a:cubicBezTo>
                    <a:pt x="4124960" y="3089045"/>
                    <a:pt x="4006850" y="3047766"/>
                    <a:pt x="3905250" y="3058774"/>
                  </a:cubicBezTo>
                  <a:cubicBezTo>
                    <a:pt x="3802380" y="3069782"/>
                    <a:pt x="3708400" y="3171603"/>
                    <a:pt x="3606800" y="3215634"/>
                  </a:cubicBezTo>
                  <a:cubicBezTo>
                    <a:pt x="3505200" y="3259665"/>
                    <a:pt x="3429000" y="3287184"/>
                    <a:pt x="3295650" y="3321583"/>
                  </a:cubicBezTo>
                  <a:cubicBezTo>
                    <a:pt x="3067050" y="3382126"/>
                    <a:pt x="2589530" y="3445420"/>
                    <a:pt x="2345690" y="3497707"/>
                  </a:cubicBezTo>
                  <a:cubicBezTo>
                    <a:pt x="2193290" y="3530731"/>
                    <a:pt x="2092960" y="3573385"/>
                    <a:pt x="1973580" y="3587145"/>
                  </a:cubicBezTo>
                  <a:cubicBezTo>
                    <a:pt x="1864360" y="3599529"/>
                    <a:pt x="1761490" y="3596776"/>
                    <a:pt x="1658620" y="3583017"/>
                  </a:cubicBezTo>
                  <a:cubicBezTo>
                    <a:pt x="1555750" y="3569257"/>
                    <a:pt x="1454150" y="3544490"/>
                    <a:pt x="1356360" y="3508715"/>
                  </a:cubicBezTo>
                  <a:cubicBezTo>
                    <a:pt x="1256030" y="3472939"/>
                    <a:pt x="1151890" y="3427533"/>
                    <a:pt x="1064260" y="3368366"/>
                  </a:cubicBezTo>
                  <a:cubicBezTo>
                    <a:pt x="979170" y="3310576"/>
                    <a:pt x="895350" y="3244529"/>
                    <a:pt x="833120" y="3157843"/>
                  </a:cubicBezTo>
                  <a:cubicBezTo>
                    <a:pt x="767080" y="3067029"/>
                    <a:pt x="735330" y="2961080"/>
                    <a:pt x="681990" y="2831739"/>
                  </a:cubicBezTo>
                  <a:cubicBezTo>
                    <a:pt x="608330" y="2654239"/>
                    <a:pt x="494030" y="2362534"/>
                    <a:pt x="445770" y="2182283"/>
                  </a:cubicBezTo>
                  <a:cubicBezTo>
                    <a:pt x="412750" y="2059822"/>
                    <a:pt x="401320" y="1980016"/>
                    <a:pt x="388620" y="1867186"/>
                  </a:cubicBezTo>
                  <a:cubicBezTo>
                    <a:pt x="373380" y="1740598"/>
                    <a:pt x="363220" y="1591993"/>
                    <a:pt x="365760" y="1461276"/>
                  </a:cubicBezTo>
                  <a:cubicBezTo>
                    <a:pt x="368300" y="1337439"/>
                    <a:pt x="375920" y="1219106"/>
                    <a:pt x="398780" y="1100773"/>
                  </a:cubicBezTo>
                  <a:cubicBezTo>
                    <a:pt x="421640" y="981064"/>
                    <a:pt x="538480" y="820076"/>
                    <a:pt x="501650" y="745774"/>
                  </a:cubicBezTo>
                  <a:cubicBezTo>
                    <a:pt x="466090" y="674223"/>
                    <a:pt x="283210" y="672847"/>
                    <a:pt x="199390" y="652208"/>
                  </a:cubicBezTo>
                  <a:cubicBezTo>
                    <a:pt x="140970" y="637072"/>
                    <a:pt x="76200" y="664592"/>
                    <a:pt x="50800" y="623313"/>
                  </a:cubicBezTo>
                  <a:cubicBezTo>
                    <a:pt x="0" y="540755"/>
                    <a:pt x="179070" y="0"/>
                    <a:pt x="179070" y="0"/>
                  </a:cubicBezTo>
                </a:path>
              </a:pathLst>
            </a:custGeom>
            <a:solidFill>
              <a:srgbClr val="1AC8DB">
                <a:alpha val="49804"/>
              </a:srgbClr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10" id="10"/>
          <p:cNvGrpSpPr/>
          <p:nvPr/>
        </p:nvGrpSpPr>
        <p:grpSpPr>
          <a:xfrm rot="0">
            <a:off x="15371445" y="-279318"/>
            <a:ext cx="3441383" cy="1892617"/>
            <a:chOff x="0" y="0"/>
            <a:chExt cx="4588510" cy="2523490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8890" y="49530"/>
              <a:ext cx="4537710" cy="2426970"/>
            </a:xfrm>
            <a:custGeom>
              <a:avLst/>
              <a:gdLst/>
              <a:ahLst/>
              <a:cxnLst/>
              <a:rect r="r" b="b" t="t" l="l"/>
              <a:pathLst>
                <a:path h="2426970" w="4537710">
                  <a:moveTo>
                    <a:pt x="626110" y="367030"/>
                  </a:moveTo>
                  <a:cubicBezTo>
                    <a:pt x="679450" y="708660"/>
                    <a:pt x="681990" y="871220"/>
                    <a:pt x="750570" y="915670"/>
                  </a:cubicBezTo>
                  <a:cubicBezTo>
                    <a:pt x="820420" y="961390"/>
                    <a:pt x="984250" y="915670"/>
                    <a:pt x="1080770" y="872490"/>
                  </a:cubicBezTo>
                  <a:cubicBezTo>
                    <a:pt x="1174750" y="829310"/>
                    <a:pt x="1231900" y="732790"/>
                    <a:pt x="1323340" y="657860"/>
                  </a:cubicBezTo>
                  <a:cubicBezTo>
                    <a:pt x="1432560" y="567690"/>
                    <a:pt x="1579880" y="458470"/>
                    <a:pt x="1696720" y="374650"/>
                  </a:cubicBezTo>
                  <a:cubicBezTo>
                    <a:pt x="1797050" y="303530"/>
                    <a:pt x="1878330" y="240030"/>
                    <a:pt x="1982470" y="185420"/>
                  </a:cubicBezTo>
                  <a:cubicBezTo>
                    <a:pt x="2095500" y="127000"/>
                    <a:pt x="2230120" y="69850"/>
                    <a:pt x="2354580" y="39370"/>
                  </a:cubicBezTo>
                  <a:cubicBezTo>
                    <a:pt x="2470150" y="10160"/>
                    <a:pt x="2586990" y="0"/>
                    <a:pt x="2702560" y="1270"/>
                  </a:cubicBezTo>
                  <a:cubicBezTo>
                    <a:pt x="2816860" y="2540"/>
                    <a:pt x="2934970" y="26670"/>
                    <a:pt x="3045460" y="49530"/>
                  </a:cubicBezTo>
                  <a:cubicBezTo>
                    <a:pt x="3150870" y="71120"/>
                    <a:pt x="3251200" y="90170"/>
                    <a:pt x="3351530" y="132080"/>
                  </a:cubicBezTo>
                  <a:cubicBezTo>
                    <a:pt x="3459480" y="176530"/>
                    <a:pt x="3572510" y="240030"/>
                    <a:pt x="3669030" y="316230"/>
                  </a:cubicBezTo>
                  <a:cubicBezTo>
                    <a:pt x="3769360" y="394970"/>
                    <a:pt x="3869690" y="504190"/>
                    <a:pt x="3940810" y="601980"/>
                  </a:cubicBezTo>
                  <a:cubicBezTo>
                    <a:pt x="4003040" y="688340"/>
                    <a:pt x="4044950" y="773430"/>
                    <a:pt x="4083050" y="866140"/>
                  </a:cubicBezTo>
                  <a:cubicBezTo>
                    <a:pt x="4121150" y="960120"/>
                    <a:pt x="4141470" y="1061720"/>
                    <a:pt x="4166870" y="1163320"/>
                  </a:cubicBezTo>
                  <a:cubicBezTo>
                    <a:pt x="4193540" y="1270000"/>
                    <a:pt x="4210050" y="1384300"/>
                    <a:pt x="4237990" y="1490980"/>
                  </a:cubicBezTo>
                  <a:cubicBezTo>
                    <a:pt x="4265930" y="1595120"/>
                    <a:pt x="4282440" y="1715770"/>
                    <a:pt x="4335780" y="1798320"/>
                  </a:cubicBezTo>
                  <a:cubicBezTo>
                    <a:pt x="4384040" y="1871980"/>
                    <a:pt x="4522470" y="1896110"/>
                    <a:pt x="4528820" y="1971040"/>
                  </a:cubicBezTo>
                  <a:cubicBezTo>
                    <a:pt x="4537710" y="2082800"/>
                    <a:pt x="4282440" y="2419350"/>
                    <a:pt x="4157980" y="2423160"/>
                  </a:cubicBezTo>
                  <a:cubicBezTo>
                    <a:pt x="4038600" y="2426970"/>
                    <a:pt x="3874770" y="2160270"/>
                    <a:pt x="3796030" y="2026920"/>
                  </a:cubicBezTo>
                  <a:cubicBezTo>
                    <a:pt x="3733800" y="1920240"/>
                    <a:pt x="3716020" y="1809750"/>
                    <a:pt x="3689350" y="1703070"/>
                  </a:cubicBezTo>
                  <a:cubicBezTo>
                    <a:pt x="3663950" y="1602740"/>
                    <a:pt x="3656330" y="1501140"/>
                    <a:pt x="3634740" y="1403350"/>
                  </a:cubicBezTo>
                  <a:cubicBezTo>
                    <a:pt x="3613150" y="1306830"/>
                    <a:pt x="3599180" y="1206500"/>
                    <a:pt x="3558540" y="1116330"/>
                  </a:cubicBezTo>
                  <a:cubicBezTo>
                    <a:pt x="3517900" y="1023620"/>
                    <a:pt x="3462020" y="929640"/>
                    <a:pt x="3388360" y="852170"/>
                  </a:cubicBezTo>
                  <a:cubicBezTo>
                    <a:pt x="3308350" y="768350"/>
                    <a:pt x="3201670" y="681990"/>
                    <a:pt x="3089910" y="637540"/>
                  </a:cubicBezTo>
                  <a:cubicBezTo>
                    <a:pt x="2975610" y="591820"/>
                    <a:pt x="2830830" y="586740"/>
                    <a:pt x="2710180" y="584200"/>
                  </a:cubicBezTo>
                  <a:cubicBezTo>
                    <a:pt x="2602230" y="581660"/>
                    <a:pt x="2513330" y="574040"/>
                    <a:pt x="2400300" y="614680"/>
                  </a:cubicBezTo>
                  <a:cubicBezTo>
                    <a:pt x="2231390" y="675640"/>
                    <a:pt x="2009140" y="868680"/>
                    <a:pt x="1826260" y="1003300"/>
                  </a:cubicBezTo>
                  <a:cubicBezTo>
                    <a:pt x="1651000" y="1132840"/>
                    <a:pt x="1479550" y="1309370"/>
                    <a:pt x="1324610" y="1403350"/>
                  </a:cubicBezTo>
                  <a:cubicBezTo>
                    <a:pt x="1209040" y="1473200"/>
                    <a:pt x="1111250" y="1524000"/>
                    <a:pt x="998220" y="1546860"/>
                  </a:cubicBezTo>
                  <a:cubicBezTo>
                    <a:pt x="885190" y="1569720"/>
                    <a:pt x="755650" y="1573530"/>
                    <a:pt x="643890" y="1539240"/>
                  </a:cubicBezTo>
                  <a:cubicBezTo>
                    <a:pt x="525780" y="1502410"/>
                    <a:pt x="389890" y="1414780"/>
                    <a:pt x="311150" y="1323340"/>
                  </a:cubicBezTo>
                  <a:cubicBezTo>
                    <a:pt x="238760" y="1239520"/>
                    <a:pt x="214630" y="1125220"/>
                    <a:pt x="176530" y="1021080"/>
                  </a:cubicBezTo>
                  <a:cubicBezTo>
                    <a:pt x="137160" y="914400"/>
                    <a:pt x="102870" y="792480"/>
                    <a:pt x="80010" y="689610"/>
                  </a:cubicBezTo>
                  <a:cubicBezTo>
                    <a:pt x="60960" y="601980"/>
                    <a:pt x="0" y="500380"/>
                    <a:pt x="41910" y="444500"/>
                  </a:cubicBezTo>
                  <a:cubicBezTo>
                    <a:pt x="106680" y="358140"/>
                    <a:pt x="626110" y="367030"/>
                    <a:pt x="626110" y="367030"/>
                  </a:cubicBezTo>
                </a:path>
              </a:pathLst>
            </a:custGeom>
            <a:solidFill>
              <a:srgbClr val="4E4E4E">
                <a:alpha val="49804"/>
              </a:srgbClr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12" id="12"/>
          <p:cNvGrpSpPr/>
          <p:nvPr/>
        </p:nvGrpSpPr>
        <p:grpSpPr>
          <a:xfrm rot="0">
            <a:off x="-222133" y="7797069"/>
            <a:ext cx="6357938" cy="3446145"/>
            <a:chOff x="0" y="0"/>
            <a:chExt cx="8477250" cy="4594860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45720" y="39370"/>
              <a:ext cx="8455660" cy="4538980"/>
            </a:xfrm>
            <a:custGeom>
              <a:avLst/>
              <a:gdLst/>
              <a:ahLst/>
              <a:cxnLst/>
              <a:rect r="r" b="b" t="t" l="l"/>
              <a:pathLst>
                <a:path h="4538980" w="8455660">
                  <a:moveTo>
                    <a:pt x="328930" y="687070"/>
                  </a:moveTo>
                  <a:cubicBezTo>
                    <a:pt x="200660" y="674370"/>
                    <a:pt x="182880" y="668020"/>
                    <a:pt x="160020" y="654050"/>
                  </a:cubicBezTo>
                  <a:cubicBezTo>
                    <a:pt x="127000" y="633730"/>
                    <a:pt x="77470" y="591820"/>
                    <a:pt x="54610" y="561340"/>
                  </a:cubicBezTo>
                  <a:cubicBezTo>
                    <a:pt x="38100" y="539750"/>
                    <a:pt x="30480" y="524510"/>
                    <a:pt x="22860" y="499110"/>
                  </a:cubicBezTo>
                  <a:cubicBezTo>
                    <a:pt x="11430" y="462280"/>
                    <a:pt x="0" y="405130"/>
                    <a:pt x="5080" y="360680"/>
                  </a:cubicBezTo>
                  <a:cubicBezTo>
                    <a:pt x="10160" y="316230"/>
                    <a:pt x="34290" y="262890"/>
                    <a:pt x="54610" y="229870"/>
                  </a:cubicBezTo>
                  <a:cubicBezTo>
                    <a:pt x="68580" y="207010"/>
                    <a:pt x="80010" y="193040"/>
                    <a:pt x="101600" y="176530"/>
                  </a:cubicBezTo>
                  <a:cubicBezTo>
                    <a:pt x="132080" y="152400"/>
                    <a:pt x="170180" y="132080"/>
                    <a:pt x="226060" y="111760"/>
                  </a:cubicBezTo>
                  <a:cubicBezTo>
                    <a:pt x="322580" y="74930"/>
                    <a:pt x="508000" y="0"/>
                    <a:pt x="645160" y="11430"/>
                  </a:cubicBezTo>
                  <a:cubicBezTo>
                    <a:pt x="786130" y="24130"/>
                    <a:pt x="967740" y="104140"/>
                    <a:pt x="1061720" y="190500"/>
                  </a:cubicBezTo>
                  <a:cubicBezTo>
                    <a:pt x="1137920" y="260350"/>
                    <a:pt x="1169670" y="347980"/>
                    <a:pt x="1203960" y="450850"/>
                  </a:cubicBezTo>
                  <a:cubicBezTo>
                    <a:pt x="1245870" y="580390"/>
                    <a:pt x="1254760" y="764540"/>
                    <a:pt x="1266190" y="913130"/>
                  </a:cubicBezTo>
                  <a:cubicBezTo>
                    <a:pt x="1276350" y="1051560"/>
                    <a:pt x="1264920" y="1178560"/>
                    <a:pt x="1273810" y="1316990"/>
                  </a:cubicBezTo>
                  <a:cubicBezTo>
                    <a:pt x="1283970" y="1463040"/>
                    <a:pt x="1297940" y="1621790"/>
                    <a:pt x="1327150" y="1765300"/>
                  </a:cubicBezTo>
                  <a:cubicBezTo>
                    <a:pt x="1355090" y="1902460"/>
                    <a:pt x="1386840" y="2045970"/>
                    <a:pt x="1442720" y="2161540"/>
                  </a:cubicBezTo>
                  <a:cubicBezTo>
                    <a:pt x="1493520" y="2266950"/>
                    <a:pt x="1548130" y="2367280"/>
                    <a:pt x="1638300" y="2437130"/>
                  </a:cubicBezTo>
                  <a:cubicBezTo>
                    <a:pt x="1738630" y="2514600"/>
                    <a:pt x="1898650" y="2561590"/>
                    <a:pt x="2029460" y="2585720"/>
                  </a:cubicBezTo>
                  <a:cubicBezTo>
                    <a:pt x="2151380" y="2608580"/>
                    <a:pt x="2246630" y="2602230"/>
                    <a:pt x="2395220" y="2588260"/>
                  </a:cubicBezTo>
                  <a:cubicBezTo>
                    <a:pt x="2633980" y="2565400"/>
                    <a:pt x="3067050" y="2437130"/>
                    <a:pt x="3318510" y="2400300"/>
                  </a:cubicBezTo>
                  <a:cubicBezTo>
                    <a:pt x="3491230" y="2374900"/>
                    <a:pt x="3614420" y="2360930"/>
                    <a:pt x="3756660" y="2360930"/>
                  </a:cubicBezTo>
                  <a:cubicBezTo>
                    <a:pt x="3891280" y="2360930"/>
                    <a:pt x="4024630" y="2368550"/>
                    <a:pt x="4150360" y="2399030"/>
                  </a:cubicBezTo>
                  <a:cubicBezTo>
                    <a:pt x="4273550" y="2428240"/>
                    <a:pt x="4398010" y="2489200"/>
                    <a:pt x="4504690" y="2538730"/>
                  </a:cubicBezTo>
                  <a:cubicBezTo>
                    <a:pt x="4598670" y="2583180"/>
                    <a:pt x="4674870" y="2626360"/>
                    <a:pt x="4761230" y="2678430"/>
                  </a:cubicBezTo>
                  <a:cubicBezTo>
                    <a:pt x="4855210" y="2734310"/>
                    <a:pt x="4927600" y="2794000"/>
                    <a:pt x="5046980" y="2865120"/>
                  </a:cubicBezTo>
                  <a:cubicBezTo>
                    <a:pt x="5236210" y="2976880"/>
                    <a:pt x="5605780" y="3166110"/>
                    <a:pt x="5801360" y="3263900"/>
                  </a:cubicBezTo>
                  <a:cubicBezTo>
                    <a:pt x="5923280" y="3324860"/>
                    <a:pt x="5995670" y="3360420"/>
                    <a:pt x="6099810" y="3406140"/>
                  </a:cubicBezTo>
                  <a:cubicBezTo>
                    <a:pt x="6209030" y="3454400"/>
                    <a:pt x="6297930" y="3496310"/>
                    <a:pt x="6441440" y="3545840"/>
                  </a:cubicBezTo>
                  <a:cubicBezTo>
                    <a:pt x="6677660" y="3627120"/>
                    <a:pt x="7090410" y="3750310"/>
                    <a:pt x="7391400" y="3815080"/>
                  </a:cubicBezTo>
                  <a:cubicBezTo>
                    <a:pt x="7658100" y="3872230"/>
                    <a:pt x="7976870" y="3919220"/>
                    <a:pt x="8155940" y="3929380"/>
                  </a:cubicBezTo>
                  <a:cubicBezTo>
                    <a:pt x="8252460" y="3934460"/>
                    <a:pt x="8335010" y="3876040"/>
                    <a:pt x="8380730" y="3920490"/>
                  </a:cubicBezTo>
                  <a:cubicBezTo>
                    <a:pt x="8455660" y="3991610"/>
                    <a:pt x="8446770" y="4438650"/>
                    <a:pt x="8380730" y="4504690"/>
                  </a:cubicBezTo>
                  <a:cubicBezTo>
                    <a:pt x="8346440" y="4538980"/>
                    <a:pt x="8294370" y="4508500"/>
                    <a:pt x="8225790" y="4504690"/>
                  </a:cubicBezTo>
                  <a:cubicBezTo>
                    <a:pt x="8084820" y="4497070"/>
                    <a:pt x="7760970" y="4460240"/>
                    <a:pt x="7584440" y="4436110"/>
                  </a:cubicBezTo>
                  <a:cubicBezTo>
                    <a:pt x="7458710" y="4419600"/>
                    <a:pt x="7399020" y="4414520"/>
                    <a:pt x="7263130" y="4384040"/>
                  </a:cubicBezTo>
                  <a:cubicBezTo>
                    <a:pt x="7018020" y="4329430"/>
                    <a:pt x="6499860" y="4184650"/>
                    <a:pt x="6245860" y="4097020"/>
                  </a:cubicBezTo>
                  <a:cubicBezTo>
                    <a:pt x="6088380" y="4043680"/>
                    <a:pt x="6024880" y="4014470"/>
                    <a:pt x="5872480" y="3944620"/>
                  </a:cubicBezTo>
                  <a:cubicBezTo>
                    <a:pt x="5617210" y="3827780"/>
                    <a:pt x="5100320" y="3569970"/>
                    <a:pt x="4866640" y="3436620"/>
                  </a:cubicBezTo>
                  <a:cubicBezTo>
                    <a:pt x="4735830" y="3361690"/>
                    <a:pt x="4672330" y="3308350"/>
                    <a:pt x="4569460" y="3246120"/>
                  </a:cubicBezTo>
                  <a:cubicBezTo>
                    <a:pt x="4460240" y="3180080"/>
                    <a:pt x="4338320" y="3102610"/>
                    <a:pt x="4227830" y="3053080"/>
                  </a:cubicBezTo>
                  <a:cubicBezTo>
                    <a:pt x="4132580" y="3009900"/>
                    <a:pt x="4051300" y="2974340"/>
                    <a:pt x="3952240" y="2956560"/>
                  </a:cubicBezTo>
                  <a:cubicBezTo>
                    <a:pt x="3845560" y="2937510"/>
                    <a:pt x="3750310" y="2940050"/>
                    <a:pt x="3608070" y="2952750"/>
                  </a:cubicBezTo>
                  <a:cubicBezTo>
                    <a:pt x="3373120" y="2974340"/>
                    <a:pt x="2948940" y="3093720"/>
                    <a:pt x="2682240" y="3131820"/>
                  </a:cubicBezTo>
                  <a:cubicBezTo>
                    <a:pt x="2480310" y="3159760"/>
                    <a:pt x="2324100" y="3186430"/>
                    <a:pt x="2148840" y="3180080"/>
                  </a:cubicBezTo>
                  <a:cubicBezTo>
                    <a:pt x="1978660" y="3173730"/>
                    <a:pt x="1785620" y="3139440"/>
                    <a:pt x="1647190" y="3094990"/>
                  </a:cubicBezTo>
                  <a:cubicBezTo>
                    <a:pt x="1541780" y="3060700"/>
                    <a:pt x="1469390" y="3028950"/>
                    <a:pt x="1380490" y="2964180"/>
                  </a:cubicBezTo>
                  <a:cubicBezTo>
                    <a:pt x="1266190" y="2881630"/>
                    <a:pt x="1132840" y="2748280"/>
                    <a:pt x="1040130" y="2614930"/>
                  </a:cubicBezTo>
                  <a:cubicBezTo>
                    <a:pt x="944880" y="2477770"/>
                    <a:pt x="869950" y="2288540"/>
                    <a:pt x="821690" y="2150110"/>
                  </a:cubicBezTo>
                  <a:cubicBezTo>
                    <a:pt x="784860" y="2044700"/>
                    <a:pt x="772160" y="1973580"/>
                    <a:pt x="751840" y="1861820"/>
                  </a:cubicBezTo>
                  <a:cubicBezTo>
                    <a:pt x="725170" y="1710690"/>
                    <a:pt x="701040" y="1488440"/>
                    <a:pt x="689610" y="1324610"/>
                  </a:cubicBezTo>
                  <a:cubicBezTo>
                    <a:pt x="680720" y="1187450"/>
                    <a:pt x="698500" y="1069340"/>
                    <a:pt x="683260" y="947420"/>
                  </a:cubicBezTo>
                  <a:cubicBezTo>
                    <a:pt x="669290" y="829310"/>
                    <a:pt x="674370" y="643890"/>
                    <a:pt x="605790" y="603250"/>
                  </a:cubicBezTo>
                  <a:cubicBezTo>
                    <a:pt x="541020" y="563880"/>
                    <a:pt x="378460" y="685800"/>
                    <a:pt x="295910" y="687070"/>
                  </a:cubicBezTo>
                  <a:cubicBezTo>
                    <a:pt x="241300" y="688340"/>
                    <a:pt x="200660" y="674370"/>
                    <a:pt x="160020" y="654050"/>
                  </a:cubicBezTo>
                  <a:cubicBezTo>
                    <a:pt x="119380" y="632460"/>
                    <a:pt x="80010" y="598170"/>
                    <a:pt x="54610" y="561340"/>
                  </a:cubicBezTo>
                  <a:cubicBezTo>
                    <a:pt x="29210" y="524510"/>
                    <a:pt x="10160" y="474980"/>
                    <a:pt x="5080" y="430530"/>
                  </a:cubicBezTo>
                  <a:cubicBezTo>
                    <a:pt x="0" y="386080"/>
                    <a:pt x="6350" y="334010"/>
                    <a:pt x="22860" y="292100"/>
                  </a:cubicBezTo>
                  <a:cubicBezTo>
                    <a:pt x="39370" y="250190"/>
                    <a:pt x="67310" y="207010"/>
                    <a:pt x="101600" y="176530"/>
                  </a:cubicBezTo>
                  <a:cubicBezTo>
                    <a:pt x="135890" y="146050"/>
                    <a:pt x="185420" y="124460"/>
                    <a:pt x="226060" y="111760"/>
                  </a:cubicBezTo>
                  <a:cubicBezTo>
                    <a:pt x="261620" y="100330"/>
                    <a:pt x="304800" y="76200"/>
                    <a:pt x="328930" y="97790"/>
                  </a:cubicBezTo>
                  <a:cubicBezTo>
                    <a:pt x="386080" y="148590"/>
                    <a:pt x="328930" y="687070"/>
                    <a:pt x="328930" y="687070"/>
                  </a:cubicBezTo>
                </a:path>
              </a:pathLst>
            </a:custGeom>
            <a:solidFill>
              <a:srgbClr val="1DAB9D">
                <a:alpha val="49804"/>
              </a:srgbClr>
            </a:solidFill>
            <a:ln cap="sq">
              <a:noFill/>
              <a:prstDash val="solid"/>
              <a:miter/>
            </a:ln>
          </p:spPr>
        </p:sp>
      </p:grpSp>
      <p:sp>
        <p:nvSpPr>
          <p:cNvPr name="Freeform 14" id="14"/>
          <p:cNvSpPr/>
          <p:nvPr/>
        </p:nvSpPr>
        <p:spPr>
          <a:xfrm flipH="false" flipV="false" rot="0">
            <a:off x="512384" y="788021"/>
            <a:ext cx="4330572" cy="7325441"/>
          </a:xfrm>
          <a:custGeom>
            <a:avLst/>
            <a:gdLst/>
            <a:ahLst/>
            <a:cxnLst/>
            <a:rect r="r" b="b" t="t" l="l"/>
            <a:pathLst>
              <a:path h="7325441" w="4330572">
                <a:moveTo>
                  <a:pt x="0" y="0"/>
                </a:moveTo>
                <a:lnTo>
                  <a:pt x="4330573" y="0"/>
                </a:lnTo>
                <a:lnTo>
                  <a:pt x="4330573" y="7325441"/>
                </a:lnTo>
                <a:lnTo>
                  <a:pt x="0" y="732544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12216" r="0" b="-19153"/>
            </a:stretch>
          </a:blipFill>
          <a:ln w="38100" cap="sq">
            <a:solidFill>
              <a:srgbClr val="000000"/>
            </a:solidFill>
            <a:prstDash val="solid"/>
            <a:miter/>
          </a:ln>
        </p:spPr>
      </p:sp>
      <p:sp>
        <p:nvSpPr>
          <p:cNvPr name="Freeform 15" id="15"/>
          <p:cNvSpPr/>
          <p:nvPr/>
        </p:nvSpPr>
        <p:spPr>
          <a:xfrm flipH="false" flipV="false" rot="0">
            <a:off x="3604238" y="1587286"/>
            <a:ext cx="4364777" cy="7225816"/>
          </a:xfrm>
          <a:custGeom>
            <a:avLst/>
            <a:gdLst/>
            <a:ahLst/>
            <a:cxnLst/>
            <a:rect r="r" b="b" t="t" l="l"/>
            <a:pathLst>
              <a:path h="7225816" w="4364777">
                <a:moveTo>
                  <a:pt x="0" y="0"/>
                </a:moveTo>
                <a:lnTo>
                  <a:pt x="4364777" y="0"/>
                </a:lnTo>
                <a:lnTo>
                  <a:pt x="4364777" y="7225816"/>
                </a:lnTo>
                <a:lnTo>
                  <a:pt x="0" y="722581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-11703" r="0" b="-22530"/>
            </a:stretch>
          </a:blipFill>
          <a:ln w="38100" cap="sq">
            <a:solidFill>
              <a:srgbClr val="000000"/>
            </a:solidFill>
            <a:prstDash val="solid"/>
            <a:miter/>
          </a:ln>
        </p:spPr>
      </p:sp>
      <p:grpSp>
        <p:nvGrpSpPr>
          <p:cNvPr name="Group 16" id="16"/>
          <p:cNvGrpSpPr/>
          <p:nvPr/>
        </p:nvGrpSpPr>
        <p:grpSpPr>
          <a:xfrm rot="0">
            <a:off x="0" y="8113462"/>
            <a:ext cx="4358714" cy="2905615"/>
            <a:chOff x="0" y="0"/>
            <a:chExt cx="5811619" cy="3874153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49102" y="49102"/>
              <a:ext cx="5749927" cy="3805410"/>
            </a:xfrm>
            <a:custGeom>
              <a:avLst/>
              <a:gdLst/>
              <a:ahLst/>
              <a:cxnLst/>
              <a:rect r="r" b="b" t="t" l="l"/>
              <a:pathLst>
                <a:path h="3805410" w="5749927">
                  <a:moveTo>
                    <a:pt x="421770" y="0"/>
                  </a:moveTo>
                  <a:cubicBezTo>
                    <a:pt x="595514" y="130121"/>
                    <a:pt x="694977" y="209911"/>
                    <a:pt x="739042" y="294612"/>
                  </a:cubicBezTo>
                  <a:cubicBezTo>
                    <a:pt x="783108" y="380541"/>
                    <a:pt x="796957" y="488566"/>
                    <a:pt x="796957" y="592908"/>
                  </a:cubicBezTo>
                  <a:cubicBezTo>
                    <a:pt x="796957" y="708297"/>
                    <a:pt x="757928" y="818777"/>
                    <a:pt x="725193" y="957490"/>
                  </a:cubicBezTo>
                  <a:cubicBezTo>
                    <a:pt x="681128" y="1145306"/>
                    <a:pt x="530046" y="1447284"/>
                    <a:pt x="546413" y="1614231"/>
                  </a:cubicBezTo>
                  <a:cubicBezTo>
                    <a:pt x="556485" y="1722255"/>
                    <a:pt x="625731" y="1787315"/>
                    <a:pt x="672314" y="1872016"/>
                  </a:cubicBezTo>
                  <a:cubicBezTo>
                    <a:pt x="720157" y="1959173"/>
                    <a:pt x="768000" y="2043874"/>
                    <a:pt x="832209" y="2131030"/>
                  </a:cubicBezTo>
                  <a:cubicBezTo>
                    <a:pt x="906491" y="2231689"/>
                    <a:pt x="1009731" y="2344624"/>
                    <a:pt x="1102898" y="2436690"/>
                  </a:cubicBezTo>
                  <a:cubicBezTo>
                    <a:pt x="1189770" y="2521391"/>
                    <a:pt x="1269088" y="2625733"/>
                    <a:pt x="1369809" y="2663787"/>
                  </a:cubicBezTo>
                  <a:cubicBezTo>
                    <a:pt x="1465495" y="2700614"/>
                    <a:pt x="1562439" y="2678518"/>
                    <a:pt x="1687082" y="2672380"/>
                  </a:cubicBezTo>
                  <a:cubicBezTo>
                    <a:pt x="1869639" y="2663787"/>
                    <a:pt x="2112629" y="2615913"/>
                    <a:pt x="2355619" y="2591362"/>
                  </a:cubicBezTo>
                  <a:cubicBezTo>
                    <a:pt x="2646452" y="2561900"/>
                    <a:pt x="3035488" y="2548397"/>
                    <a:pt x="3314990" y="2510343"/>
                  </a:cubicBezTo>
                  <a:cubicBezTo>
                    <a:pt x="3534058" y="2480882"/>
                    <a:pt x="3734242" y="2423187"/>
                    <a:pt x="3899173" y="2399864"/>
                  </a:cubicBezTo>
                  <a:cubicBezTo>
                    <a:pt x="4018780" y="2382678"/>
                    <a:pt x="4109429" y="2366720"/>
                    <a:pt x="4211409" y="2370402"/>
                  </a:cubicBezTo>
                  <a:cubicBezTo>
                    <a:pt x="4310871" y="2374085"/>
                    <a:pt x="4410334" y="2390043"/>
                    <a:pt x="4506019" y="2417049"/>
                  </a:cubicBezTo>
                  <a:cubicBezTo>
                    <a:pt x="4605481" y="2445283"/>
                    <a:pt x="4706203" y="2483337"/>
                    <a:pt x="4798111" y="2539804"/>
                  </a:cubicBezTo>
                  <a:cubicBezTo>
                    <a:pt x="4896314" y="2599955"/>
                    <a:pt x="4991999" y="2690793"/>
                    <a:pt x="5071317" y="2773039"/>
                  </a:cubicBezTo>
                  <a:cubicBezTo>
                    <a:pt x="5144340" y="2849148"/>
                    <a:pt x="5174556" y="2939986"/>
                    <a:pt x="5261429" y="3014867"/>
                  </a:cubicBezTo>
                  <a:cubicBezTo>
                    <a:pt x="5373481" y="3111844"/>
                    <a:pt x="5676904" y="3154808"/>
                    <a:pt x="5712156" y="3276335"/>
                  </a:cubicBezTo>
                  <a:cubicBezTo>
                    <a:pt x="5749927" y="3404001"/>
                    <a:pt x="5563592" y="3740350"/>
                    <a:pt x="5445245" y="3775949"/>
                  </a:cubicBezTo>
                  <a:cubicBezTo>
                    <a:pt x="5345783" y="3805410"/>
                    <a:pt x="5194701" y="3665469"/>
                    <a:pt x="5083908" y="3586906"/>
                  </a:cubicBezTo>
                  <a:cubicBezTo>
                    <a:pt x="4970596" y="3505888"/>
                    <a:pt x="4866098" y="3391725"/>
                    <a:pt x="4775448" y="3295976"/>
                  </a:cubicBezTo>
                  <a:cubicBezTo>
                    <a:pt x="4696130" y="3212503"/>
                    <a:pt x="4654583" y="3108161"/>
                    <a:pt x="4567711" y="3048011"/>
                  </a:cubicBezTo>
                  <a:cubicBezTo>
                    <a:pt x="4478320" y="2986633"/>
                    <a:pt x="4352419" y="2949807"/>
                    <a:pt x="4244143" y="2935076"/>
                  </a:cubicBezTo>
                  <a:cubicBezTo>
                    <a:pt x="4140904" y="2921573"/>
                    <a:pt x="4036406" y="2944896"/>
                    <a:pt x="3933166" y="2957172"/>
                  </a:cubicBezTo>
                  <a:cubicBezTo>
                    <a:pt x="3829927" y="2970675"/>
                    <a:pt x="3732983" y="2997681"/>
                    <a:pt x="3624707" y="3012412"/>
                  </a:cubicBezTo>
                  <a:cubicBezTo>
                    <a:pt x="3507619" y="3028370"/>
                    <a:pt x="3372904" y="3032053"/>
                    <a:pt x="3254557" y="3048011"/>
                  </a:cubicBezTo>
                  <a:cubicBezTo>
                    <a:pt x="3146281" y="3062741"/>
                    <a:pt x="3065704" y="3083610"/>
                    <a:pt x="2943580" y="3099568"/>
                  </a:cubicBezTo>
                  <a:cubicBezTo>
                    <a:pt x="2768576" y="3121664"/>
                    <a:pt x="2520550" y="3132712"/>
                    <a:pt x="2305258" y="3154808"/>
                  </a:cubicBezTo>
                  <a:cubicBezTo>
                    <a:pt x="2084931" y="3178131"/>
                    <a:pt x="1816760" y="3237054"/>
                    <a:pt x="1639239" y="3237054"/>
                  </a:cubicBezTo>
                  <a:cubicBezTo>
                    <a:pt x="1520891" y="3237054"/>
                    <a:pt x="1440314" y="3224778"/>
                    <a:pt x="1343370" y="3201455"/>
                  </a:cubicBezTo>
                  <a:cubicBezTo>
                    <a:pt x="1246426" y="3178131"/>
                    <a:pt x="1149481" y="3146215"/>
                    <a:pt x="1058832" y="3099568"/>
                  </a:cubicBezTo>
                  <a:cubicBezTo>
                    <a:pt x="963147" y="3050466"/>
                    <a:pt x="864944" y="2979268"/>
                    <a:pt x="785626" y="2906842"/>
                  </a:cubicBezTo>
                  <a:cubicBezTo>
                    <a:pt x="711344" y="2838099"/>
                    <a:pt x="662242" y="2753398"/>
                    <a:pt x="594255" y="2679745"/>
                  </a:cubicBezTo>
                  <a:cubicBezTo>
                    <a:pt x="523750" y="2604865"/>
                    <a:pt x="434360" y="2544715"/>
                    <a:pt x="368891" y="2463696"/>
                  </a:cubicBezTo>
                  <a:cubicBezTo>
                    <a:pt x="300904" y="2378995"/>
                    <a:pt x="242990" y="2280791"/>
                    <a:pt x="193888" y="2180132"/>
                  </a:cubicBezTo>
                  <a:cubicBezTo>
                    <a:pt x="142268" y="2074562"/>
                    <a:pt x="100721" y="1954262"/>
                    <a:pt x="67986" y="1842555"/>
                  </a:cubicBezTo>
                  <a:cubicBezTo>
                    <a:pt x="37770" y="1736986"/>
                    <a:pt x="2518" y="1635099"/>
                    <a:pt x="1259" y="1528302"/>
                  </a:cubicBezTo>
                  <a:cubicBezTo>
                    <a:pt x="0" y="1416595"/>
                    <a:pt x="35252" y="1290157"/>
                    <a:pt x="64209" y="1183360"/>
                  </a:cubicBezTo>
                  <a:cubicBezTo>
                    <a:pt x="90649" y="1086383"/>
                    <a:pt x="142268" y="1012730"/>
                    <a:pt x="164931" y="913299"/>
                  </a:cubicBezTo>
                  <a:cubicBezTo>
                    <a:pt x="190111" y="800364"/>
                    <a:pt x="235436" y="611321"/>
                    <a:pt x="198924" y="538895"/>
                  </a:cubicBezTo>
                  <a:cubicBezTo>
                    <a:pt x="177521" y="494703"/>
                    <a:pt x="89390" y="505751"/>
                    <a:pt x="81836" y="464015"/>
                  </a:cubicBezTo>
                  <a:cubicBezTo>
                    <a:pt x="65468" y="379314"/>
                    <a:pt x="421770" y="0"/>
                    <a:pt x="421770" y="0"/>
                  </a:cubicBezTo>
                </a:path>
              </a:pathLst>
            </a:custGeom>
            <a:solidFill>
              <a:srgbClr val="4E4E4E">
                <a:alpha val="49804"/>
              </a:srgbClr>
            </a:solidFill>
            <a:ln cap="sq">
              <a:noFill/>
              <a:prstDash val="solid"/>
              <a:miter/>
            </a:ln>
          </p:spPr>
        </p:sp>
      </p:grpSp>
    </p:spTree>
  </p:cSld>
  <p:clrMapOvr>
    <a:masterClrMapping/>
  </p:clrMapOvr>
</p:sld>
</file>

<file path=ppt/slides/slide3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9000"/>
            </a:blip>
            <a:stretch>
              <a:fillRect l="0" t="-31168" r="0" b="-46609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4352270" y="-56198"/>
            <a:ext cx="4164330" cy="3105150"/>
            <a:chOff x="0" y="0"/>
            <a:chExt cx="5552440" cy="41402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25400" y="-31750"/>
              <a:ext cx="5488940" cy="4138930"/>
            </a:xfrm>
            <a:custGeom>
              <a:avLst/>
              <a:gdLst/>
              <a:ahLst/>
              <a:cxnLst/>
              <a:rect r="r" b="b" t="t" l="l"/>
              <a:pathLst>
                <a:path h="4138930" w="5488940">
                  <a:moveTo>
                    <a:pt x="683260" y="158750"/>
                  </a:moveTo>
                  <a:cubicBezTo>
                    <a:pt x="608330" y="787400"/>
                    <a:pt x="590550" y="889000"/>
                    <a:pt x="608330" y="995680"/>
                  </a:cubicBezTo>
                  <a:cubicBezTo>
                    <a:pt x="626110" y="1101090"/>
                    <a:pt x="652780" y="1202690"/>
                    <a:pt x="721360" y="1303020"/>
                  </a:cubicBezTo>
                  <a:cubicBezTo>
                    <a:pt x="815340" y="1440180"/>
                    <a:pt x="1018540" y="1620520"/>
                    <a:pt x="1179830" y="1703070"/>
                  </a:cubicBezTo>
                  <a:cubicBezTo>
                    <a:pt x="1315720" y="1772920"/>
                    <a:pt x="1465580" y="1795780"/>
                    <a:pt x="1606550" y="1802130"/>
                  </a:cubicBezTo>
                  <a:cubicBezTo>
                    <a:pt x="1744980" y="1808480"/>
                    <a:pt x="1849120" y="1778000"/>
                    <a:pt x="2018030" y="1743710"/>
                  </a:cubicBezTo>
                  <a:cubicBezTo>
                    <a:pt x="2298700" y="1686560"/>
                    <a:pt x="2848610" y="1512570"/>
                    <a:pt x="3121660" y="1447800"/>
                  </a:cubicBezTo>
                  <a:cubicBezTo>
                    <a:pt x="3280410" y="1410970"/>
                    <a:pt x="3378200" y="1388110"/>
                    <a:pt x="3500120" y="1370330"/>
                  </a:cubicBezTo>
                  <a:cubicBezTo>
                    <a:pt x="3613150" y="1353820"/>
                    <a:pt x="3716020" y="1338580"/>
                    <a:pt x="3831590" y="1343660"/>
                  </a:cubicBezTo>
                  <a:cubicBezTo>
                    <a:pt x="3958590" y="1350010"/>
                    <a:pt x="4099560" y="1361440"/>
                    <a:pt x="4230370" y="1413510"/>
                  </a:cubicBezTo>
                  <a:cubicBezTo>
                    <a:pt x="4380230" y="1473200"/>
                    <a:pt x="4558030" y="1600200"/>
                    <a:pt x="4671060" y="1705610"/>
                  </a:cubicBezTo>
                  <a:cubicBezTo>
                    <a:pt x="4761230" y="1789430"/>
                    <a:pt x="4814570" y="1875790"/>
                    <a:pt x="4874260" y="1972310"/>
                  </a:cubicBezTo>
                  <a:cubicBezTo>
                    <a:pt x="4935220" y="2071370"/>
                    <a:pt x="4979670" y="2165350"/>
                    <a:pt x="5030470" y="2292350"/>
                  </a:cubicBezTo>
                  <a:cubicBezTo>
                    <a:pt x="5100320" y="2465070"/>
                    <a:pt x="5173980" y="2708910"/>
                    <a:pt x="5234940" y="2924810"/>
                  </a:cubicBezTo>
                  <a:cubicBezTo>
                    <a:pt x="5297170" y="3145790"/>
                    <a:pt x="5342890" y="3455670"/>
                    <a:pt x="5396230" y="3601720"/>
                  </a:cubicBezTo>
                  <a:cubicBezTo>
                    <a:pt x="5422900" y="3676650"/>
                    <a:pt x="5488940" y="3704590"/>
                    <a:pt x="5476240" y="3763010"/>
                  </a:cubicBezTo>
                  <a:cubicBezTo>
                    <a:pt x="5452110" y="3868420"/>
                    <a:pt x="5118100" y="4138930"/>
                    <a:pt x="5015230" y="4121150"/>
                  </a:cubicBezTo>
                  <a:cubicBezTo>
                    <a:pt x="4947920" y="4109720"/>
                    <a:pt x="4917440" y="3989070"/>
                    <a:pt x="4880610" y="3911600"/>
                  </a:cubicBezTo>
                  <a:cubicBezTo>
                    <a:pt x="4841240" y="3826510"/>
                    <a:pt x="4817110" y="3727450"/>
                    <a:pt x="4792980" y="3628390"/>
                  </a:cubicBezTo>
                  <a:cubicBezTo>
                    <a:pt x="4767580" y="3524250"/>
                    <a:pt x="4761230" y="3426460"/>
                    <a:pt x="4730750" y="3300730"/>
                  </a:cubicBezTo>
                  <a:cubicBezTo>
                    <a:pt x="4687570" y="3125470"/>
                    <a:pt x="4608830" y="2858770"/>
                    <a:pt x="4545330" y="2678430"/>
                  </a:cubicBezTo>
                  <a:cubicBezTo>
                    <a:pt x="4494530" y="2536190"/>
                    <a:pt x="4452620" y="2411730"/>
                    <a:pt x="4390390" y="2301240"/>
                  </a:cubicBezTo>
                  <a:cubicBezTo>
                    <a:pt x="4334510" y="2203450"/>
                    <a:pt x="4281170" y="2105660"/>
                    <a:pt x="4196080" y="2043430"/>
                  </a:cubicBezTo>
                  <a:cubicBezTo>
                    <a:pt x="4105910" y="1977390"/>
                    <a:pt x="3971290" y="1938020"/>
                    <a:pt x="3853180" y="1926590"/>
                  </a:cubicBezTo>
                  <a:cubicBezTo>
                    <a:pt x="3732530" y="1913890"/>
                    <a:pt x="3623310" y="1946910"/>
                    <a:pt x="3477260" y="1974850"/>
                  </a:cubicBezTo>
                  <a:cubicBezTo>
                    <a:pt x="3263900" y="2015490"/>
                    <a:pt x="2967990" y="2106930"/>
                    <a:pt x="2703830" y="2170430"/>
                  </a:cubicBezTo>
                  <a:cubicBezTo>
                    <a:pt x="2426970" y="2236470"/>
                    <a:pt x="2066290" y="2332990"/>
                    <a:pt x="1851660" y="2363470"/>
                  </a:cubicBezTo>
                  <a:cubicBezTo>
                    <a:pt x="1723390" y="2381250"/>
                    <a:pt x="1643380" y="2386330"/>
                    <a:pt x="1539240" y="2382520"/>
                  </a:cubicBezTo>
                  <a:cubicBezTo>
                    <a:pt x="1432560" y="2377440"/>
                    <a:pt x="1324610" y="2363470"/>
                    <a:pt x="1216660" y="2335530"/>
                  </a:cubicBezTo>
                  <a:cubicBezTo>
                    <a:pt x="1102360" y="2305050"/>
                    <a:pt x="994410" y="2265680"/>
                    <a:pt x="873760" y="2200910"/>
                  </a:cubicBezTo>
                  <a:cubicBezTo>
                    <a:pt x="717550" y="2117090"/>
                    <a:pt x="488950" y="1983740"/>
                    <a:pt x="368300" y="1849120"/>
                  </a:cubicBezTo>
                  <a:cubicBezTo>
                    <a:pt x="267970" y="1738630"/>
                    <a:pt x="220980" y="1615440"/>
                    <a:pt x="165100" y="1480820"/>
                  </a:cubicBezTo>
                  <a:cubicBezTo>
                    <a:pt x="104140" y="1332230"/>
                    <a:pt x="44450" y="1144270"/>
                    <a:pt x="25400" y="988060"/>
                  </a:cubicBezTo>
                  <a:cubicBezTo>
                    <a:pt x="8890" y="849630"/>
                    <a:pt x="27940" y="731520"/>
                    <a:pt x="38100" y="591820"/>
                  </a:cubicBezTo>
                  <a:cubicBezTo>
                    <a:pt x="49530" y="433070"/>
                    <a:pt x="0" y="158750"/>
                    <a:pt x="97790" y="82550"/>
                  </a:cubicBezTo>
                  <a:cubicBezTo>
                    <a:pt x="203200" y="0"/>
                    <a:pt x="683260" y="158750"/>
                    <a:pt x="683260" y="158750"/>
                  </a:cubicBezTo>
                </a:path>
              </a:pathLst>
            </a:custGeom>
            <a:solidFill>
              <a:srgbClr val="1DAB9D">
                <a:alpha val="49804"/>
              </a:srgbClr>
            </a:solidFill>
            <a:ln cap="sq">
              <a:noFill/>
              <a:prstDash val="solid"/>
              <a:miter/>
            </a:ln>
          </p:spPr>
        </p:sp>
      </p:grpSp>
      <p:sp>
        <p:nvSpPr>
          <p:cNvPr name="TextBox 5" id="5"/>
          <p:cNvSpPr txBox="true"/>
          <p:nvPr/>
        </p:nvSpPr>
        <p:spPr>
          <a:xfrm rot="0">
            <a:off x="9113850" y="692771"/>
            <a:ext cx="8335644" cy="927990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5634"/>
              </a:lnSpc>
            </a:pPr>
            <a:r>
              <a:rPr lang="en-US" sz="4024">
                <a:solidFill>
                  <a:srgbClr val="000000"/>
                </a:solidFill>
                <a:latin typeface="Helveticish Bold"/>
              </a:rPr>
              <a:t>My Account</a:t>
            </a:r>
            <a:r>
              <a:rPr lang="en-US" sz="4024">
                <a:solidFill>
                  <a:srgbClr val="000000"/>
                </a:solidFill>
                <a:latin typeface="Helveticish"/>
              </a:rPr>
              <a:t> - Content</a:t>
            </a:r>
          </a:p>
          <a:p>
            <a:pPr algn="just">
              <a:lnSpc>
                <a:spcPts val="5634"/>
              </a:lnSpc>
            </a:pPr>
          </a:p>
          <a:p>
            <a:pPr algn="just">
              <a:lnSpc>
                <a:spcPts val="5634"/>
              </a:lnSpc>
            </a:pPr>
            <a:r>
              <a:rPr lang="en-US" sz="4024">
                <a:solidFill>
                  <a:srgbClr val="000000"/>
                </a:solidFill>
                <a:latin typeface="Helveticish"/>
              </a:rPr>
              <a:t>Click on this link to display the full list of options for My Account - enter your username (defaults to email) and password</a:t>
            </a:r>
          </a:p>
          <a:p>
            <a:pPr algn="just">
              <a:lnSpc>
                <a:spcPts val="5634"/>
              </a:lnSpc>
            </a:pPr>
          </a:p>
          <a:p>
            <a:pPr algn="just" marL="868877" indent="-434438" lvl="1">
              <a:lnSpc>
                <a:spcPts val="5634"/>
              </a:lnSpc>
              <a:buFont typeface="Arial"/>
              <a:buChar char="•"/>
            </a:pPr>
            <a:r>
              <a:rPr lang="en-US" sz="4024">
                <a:solidFill>
                  <a:srgbClr val="000000"/>
                </a:solidFill>
                <a:latin typeface="Helveticish"/>
              </a:rPr>
              <a:t>My Profile</a:t>
            </a:r>
          </a:p>
          <a:p>
            <a:pPr algn="just" marL="868877" indent="-434438" lvl="1">
              <a:lnSpc>
                <a:spcPts val="5634"/>
              </a:lnSpc>
              <a:buFont typeface="Arial"/>
              <a:buChar char="•"/>
            </a:pPr>
            <a:r>
              <a:rPr lang="en-US" sz="4024">
                <a:solidFill>
                  <a:srgbClr val="000000"/>
                </a:solidFill>
                <a:latin typeface="Helveticish"/>
              </a:rPr>
              <a:t>Orders</a:t>
            </a:r>
          </a:p>
          <a:p>
            <a:pPr algn="just" marL="868877" indent="-434438" lvl="1">
              <a:lnSpc>
                <a:spcPts val="5634"/>
              </a:lnSpc>
              <a:buFont typeface="Arial"/>
              <a:buChar char="•"/>
            </a:pPr>
            <a:r>
              <a:rPr lang="en-US" sz="4024">
                <a:solidFill>
                  <a:srgbClr val="000000"/>
                </a:solidFill>
                <a:latin typeface="Helveticish"/>
              </a:rPr>
              <a:t>Membership</a:t>
            </a:r>
          </a:p>
          <a:p>
            <a:pPr algn="just" marL="868877" indent="-434438" lvl="1">
              <a:lnSpc>
                <a:spcPts val="5634"/>
              </a:lnSpc>
              <a:buFont typeface="Arial"/>
              <a:buChar char="•"/>
            </a:pPr>
            <a:r>
              <a:rPr lang="en-US" sz="4024">
                <a:solidFill>
                  <a:srgbClr val="000000"/>
                </a:solidFill>
                <a:latin typeface="Helveticish"/>
              </a:rPr>
              <a:t>Addresses</a:t>
            </a:r>
          </a:p>
          <a:p>
            <a:pPr algn="just" marL="868877" indent="-434438" lvl="1">
              <a:lnSpc>
                <a:spcPts val="5634"/>
              </a:lnSpc>
              <a:buFont typeface="Arial"/>
              <a:buChar char="•"/>
            </a:pPr>
            <a:r>
              <a:rPr lang="en-US" sz="4024">
                <a:solidFill>
                  <a:srgbClr val="000000"/>
                </a:solidFill>
                <a:latin typeface="Helveticish"/>
              </a:rPr>
              <a:t>Account Details</a:t>
            </a:r>
          </a:p>
          <a:p>
            <a:pPr algn="just" marL="868877" indent="-434438" lvl="1">
              <a:lnSpc>
                <a:spcPts val="5634"/>
              </a:lnSpc>
              <a:buFont typeface="Arial"/>
              <a:buChar char="•"/>
            </a:pPr>
            <a:r>
              <a:rPr lang="en-US" sz="4024">
                <a:solidFill>
                  <a:srgbClr val="000000"/>
                </a:solidFill>
                <a:latin typeface="Helveticish"/>
              </a:rPr>
              <a:t>Log Out</a:t>
            </a:r>
          </a:p>
        </p:txBody>
      </p:sp>
      <p:grpSp>
        <p:nvGrpSpPr>
          <p:cNvPr name="Group 6" id="6"/>
          <p:cNvGrpSpPr/>
          <p:nvPr/>
        </p:nvGrpSpPr>
        <p:grpSpPr>
          <a:xfrm rot="0">
            <a:off x="14789468" y="121920"/>
            <a:ext cx="4023360" cy="2697480"/>
            <a:chOff x="0" y="0"/>
            <a:chExt cx="5364480" cy="359664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-59690" y="-52070"/>
              <a:ext cx="5440680" cy="3681730"/>
            </a:xfrm>
            <a:custGeom>
              <a:avLst/>
              <a:gdLst/>
              <a:ahLst/>
              <a:cxnLst/>
              <a:rect r="r" b="b" t="t" l="l"/>
              <a:pathLst>
                <a:path h="3681730" w="5440680">
                  <a:moveTo>
                    <a:pt x="701040" y="102870"/>
                  </a:moveTo>
                  <a:cubicBezTo>
                    <a:pt x="739140" y="858520"/>
                    <a:pt x="891540" y="934720"/>
                    <a:pt x="1004570" y="1014730"/>
                  </a:cubicBezTo>
                  <a:cubicBezTo>
                    <a:pt x="1111250" y="1090930"/>
                    <a:pt x="1221740" y="1165860"/>
                    <a:pt x="1338580" y="1202690"/>
                  </a:cubicBezTo>
                  <a:cubicBezTo>
                    <a:pt x="1451610" y="1238250"/>
                    <a:pt x="1582420" y="1245870"/>
                    <a:pt x="1692910" y="1235710"/>
                  </a:cubicBezTo>
                  <a:cubicBezTo>
                    <a:pt x="1794510" y="1226820"/>
                    <a:pt x="1851660" y="1201420"/>
                    <a:pt x="1979930" y="1156970"/>
                  </a:cubicBezTo>
                  <a:cubicBezTo>
                    <a:pt x="2259330" y="1059180"/>
                    <a:pt x="2994660" y="684530"/>
                    <a:pt x="3280410" y="603250"/>
                  </a:cubicBezTo>
                  <a:cubicBezTo>
                    <a:pt x="3413760" y="565150"/>
                    <a:pt x="3478530" y="551180"/>
                    <a:pt x="3582670" y="556260"/>
                  </a:cubicBezTo>
                  <a:cubicBezTo>
                    <a:pt x="3694430" y="561340"/>
                    <a:pt x="3820160" y="596900"/>
                    <a:pt x="3928110" y="643890"/>
                  </a:cubicBezTo>
                  <a:cubicBezTo>
                    <a:pt x="4038600" y="692150"/>
                    <a:pt x="4147820" y="773430"/>
                    <a:pt x="4237990" y="845820"/>
                  </a:cubicBezTo>
                  <a:cubicBezTo>
                    <a:pt x="4318000" y="910590"/>
                    <a:pt x="4381500" y="977900"/>
                    <a:pt x="4447540" y="1051560"/>
                  </a:cubicBezTo>
                  <a:cubicBezTo>
                    <a:pt x="4516120" y="1127760"/>
                    <a:pt x="4580890" y="1210310"/>
                    <a:pt x="4643120" y="1297940"/>
                  </a:cubicBezTo>
                  <a:cubicBezTo>
                    <a:pt x="4709160" y="1390650"/>
                    <a:pt x="4782820" y="1490980"/>
                    <a:pt x="4831080" y="1596390"/>
                  </a:cubicBezTo>
                  <a:cubicBezTo>
                    <a:pt x="4879340" y="1699260"/>
                    <a:pt x="4907280" y="1816100"/>
                    <a:pt x="4935220" y="1922780"/>
                  </a:cubicBezTo>
                  <a:cubicBezTo>
                    <a:pt x="4960620" y="2021840"/>
                    <a:pt x="4968240" y="2114550"/>
                    <a:pt x="4994910" y="2213610"/>
                  </a:cubicBezTo>
                  <a:cubicBezTo>
                    <a:pt x="5022850" y="2320290"/>
                    <a:pt x="5063490" y="2435860"/>
                    <a:pt x="5101590" y="2540000"/>
                  </a:cubicBezTo>
                  <a:cubicBezTo>
                    <a:pt x="5137150" y="2636520"/>
                    <a:pt x="5177790" y="2716530"/>
                    <a:pt x="5213350" y="2815590"/>
                  </a:cubicBezTo>
                  <a:cubicBezTo>
                    <a:pt x="5252720" y="2926080"/>
                    <a:pt x="5298440" y="3048000"/>
                    <a:pt x="5325110" y="3173730"/>
                  </a:cubicBezTo>
                  <a:cubicBezTo>
                    <a:pt x="5353050" y="3308350"/>
                    <a:pt x="5440680" y="3526790"/>
                    <a:pt x="5373370" y="3597910"/>
                  </a:cubicBezTo>
                  <a:cubicBezTo>
                    <a:pt x="5293360" y="3681730"/>
                    <a:pt x="4859020" y="3634740"/>
                    <a:pt x="4790440" y="3562350"/>
                  </a:cubicBezTo>
                  <a:cubicBezTo>
                    <a:pt x="4753610" y="3524250"/>
                    <a:pt x="4795520" y="3459480"/>
                    <a:pt x="4786630" y="3395980"/>
                  </a:cubicBezTo>
                  <a:cubicBezTo>
                    <a:pt x="4773930" y="3308350"/>
                    <a:pt x="4744720" y="3208020"/>
                    <a:pt x="4705350" y="3084830"/>
                  </a:cubicBezTo>
                  <a:cubicBezTo>
                    <a:pt x="4645660" y="2899410"/>
                    <a:pt x="4498340" y="2594610"/>
                    <a:pt x="4441190" y="2396490"/>
                  </a:cubicBezTo>
                  <a:cubicBezTo>
                    <a:pt x="4399280" y="2252980"/>
                    <a:pt x="4404360" y="2134870"/>
                    <a:pt x="4363720" y="2014220"/>
                  </a:cubicBezTo>
                  <a:cubicBezTo>
                    <a:pt x="4324350" y="1896110"/>
                    <a:pt x="4265930" y="1781810"/>
                    <a:pt x="4201160" y="1680210"/>
                  </a:cubicBezTo>
                  <a:cubicBezTo>
                    <a:pt x="4137660" y="1581150"/>
                    <a:pt x="4057650" y="1490980"/>
                    <a:pt x="3980180" y="1409700"/>
                  </a:cubicBezTo>
                  <a:cubicBezTo>
                    <a:pt x="3907790" y="1333500"/>
                    <a:pt x="3837940" y="1247140"/>
                    <a:pt x="3750310" y="1205230"/>
                  </a:cubicBezTo>
                  <a:cubicBezTo>
                    <a:pt x="3663950" y="1163320"/>
                    <a:pt x="3581400" y="1141730"/>
                    <a:pt x="3456940" y="1156970"/>
                  </a:cubicBezTo>
                  <a:cubicBezTo>
                    <a:pt x="3216910" y="1187450"/>
                    <a:pt x="2679700" y="1502410"/>
                    <a:pt x="2439670" y="1601470"/>
                  </a:cubicBezTo>
                  <a:cubicBezTo>
                    <a:pt x="2308860" y="1654810"/>
                    <a:pt x="2235200" y="1686560"/>
                    <a:pt x="2134870" y="1719580"/>
                  </a:cubicBezTo>
                  <a:cubicBezTo>
                    <a:pt x="2038350" y="1751330"/>
                    <a:pt x="1949450" y="1783080"/>
                    <a:pt x="1847850" y="1799590"/>
                  </a:cubicBezTo>
                  <a:cubicBezTo>
                    <a:pt x="1738630" y="1817370"/>
                    <a:pt x="1612900" y="1823720"/>
                    <a:pt x="1502410" y="1818640"/>
                  </a:cubicBezTo>
                  <a:cubicBezTo>
                    <a:pt x="1400810" y="1813560"/>
                    <a:pt x="1309370" y="1804670"/>
                    <a:pt x="1210310" y="1776730"/>
                  </a:cubicBezTo>
                  <a:cubicBezTo>
                    <a:pt x="1099820" y="1744980"/>
                    <a:pt x="981710" y="1691640"/>
                    <a:pt x="875030" y="1629410"/>
                  </a:cubicBezTo>
                  <a:cubicBezTo>
                    <a:pt x="765810" y="1565910"/>
                    <a:pt x="670560" y="1503680"/>
                    <a:pt x="566420" y="1400810"/>
                  </a:cubicBezTo>
                  <a:cubicBezTo>
                    <a:pt x="424180" y="1258570"/>
                    <a:pt x="210820" y="1038860"/>
                    <a:pt x="134620" y="821690"/>
                  </a:cubicBezTo>
                  <a:cubicBezTo>
                    <a:pt x="58420" y="605790"/>
                    <a:pt x="0" y="217170"/>
                    <a:pt x="110490" y="102870"/>
                  </a:cubicBezTo>
                  <a:cubicBezTo>
                    <a:pt x="210820" y="0"/>
                    <a:pt x="701040" y="102870"/>
                    <a:pt x="701040" y="102870"/>
                  </a:cubicBezTo>
                </a:path>
              </a:pathLst>
            </a:custGeom>
            <a:solidFill>
              <a:srgbClr val="1AC8DB">
                <a:alpha val="49804"/>
              </a:srgbClr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8" id="8"/>
          <p:cNvGrpSpPr/>
          <p:nvPr/>
        </p:nvGrpSpPr>
        <p:grpSpPr>
          <a:xfrm rot="0">
            <a:off x="165928" y="7117051"/>
            <a:ext cx="5023485" cy="3392102"/>
            <a:chOff x="0" y="0"/>
            <a:chExt cx="6697980" cy="4522803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55039"/>
              <a:ext cx="6711950" cy="4481734"/>
            </a:xfrm>
            <a:custGeom>
              <a:avLst/>
              <a:gdLst/>
              <a:ahLst/>
              <a:cxnLst/>
              <a:rect r="r" b="b" t="t" l="l"/>
              <a:pathLst>
                <a:path h="4481734" w="6711950">
                  <a:moveTo>
                    <a:pt x="179070" y="0"/>
                  </a:moveTo>
                  <a:cubicBezTo>
                    <a:pt x="426720" y="63294"/>
                    <a:pt x="613410" y="97693"/>
                    <a:pt x="722630" y="174747"/>
                  </a:cubicBezTo>
                  <a:cubicBezTo>
                    <a:pt x="824230" y="246298"/>
                    <a:pt x="919480" y="354999"/>
                    <a:pt x="966470" y="470580"/>
                  </a:cubicBezTo>
                  <a:cubicBezTo>
                    <a:pt x="1014730" y="587537"/>
                    <a:pt x="1007110" y="740270"/>
                    <a:pt x="1005840" y="876490"/>
                  </a:cubicBezTo>
                  <a:cubicBezTo>
                    <a:pt x="1004570" y="1015463"/>
                    <a:pt x="967740" y="1164067"/>
                    <a:pt x="958850" y="1294784"/>
                  </a:cubicBezTo>
                  <a:cubicBezTo>
                    <a:pt x="949960" y="1410366"/>
                    <a:pt x="946150" y="1514939"/>
                    <a:pt x="948690" y="1623640"/>
                  </a:cubicBezTo>
                  <a:cubicBezTo>
                    <a:pt x="951230" y="1730966"/>
                    <a:pt x="947420" y="1821780"/>
                    <a:pt x="974090" y="1945617"/>
                  </a:cubicBezTo>
                  <a:cubicBezTo>
                    <a:pt x="1013460" y="2129996"/>
                    <a:pt x="1132840" y="2435461"/>
                    <a:pt x="1215390" y="2606081"/>
                  </a:cubicBezTo>
                  <a:cubicBezTo>
                    <a:pt x="1271270" y="2723038"/>
                    <a:pt x="1304290" y="2824859"/>
                    <a:pt x="1386840" y="2886778"/>
                  </a:cubicBezTo>
                  <a:cubicBezTo>
                    <a:pt x="1477010" y="2954200"/>
                    <a:pt x="1610360" y="2966584"/>
                    <a:pt x="1751330" y="2972088"/>
                  </a:cubicBezTo>
                  <a:cubicBezTo>
                    <a:pt x="1941830" y="2978968"/>
                    <a:pt x="2207260" y="2904665"/>
                    <a:pt x="2428240" y="2866138"/>
                  </a:cubicBezTo>
                  <a:cubicBezTo>
                    <a:pt x="2641600" y="2828987"/>
                    <a:pt x="2880360" y="2787708"/>
                    <a:pt x="3055620" y="2746429"/>
                  </a:cubicBezTo>
                  <a:cubicBezTo>
                    <a:pt x="3182620" y="2716158"/>
                    <a:pt x="3272790" y="2694143"/>
                    <a:pt x="3382010" y="2655615"/>
                  </a:cubicBezTo>
                  <a:cubicBezTo>
                    <a:pt x="3496310" y="2615713"/>
                    <a:pt x="3610610" y="2538658"/>
                    <a:pt x="3724910" y="2507011"/>
                  </a:cubicBezTo>
                  <a:cubicBezTo>
                    <a:pt x="3832860" y="2476740"/>
                    <a:pt x="3942080" y="2456100"/>
                    <a:pt x="4048760" y="2462980"/>
                  </a:cubicBezTo>
                  <a:cubicBezTo>
                    <a:pt x="4155440" y="2469860"/>
                    <a:pt x="4263390" y="2511139"/>
                    <a:pt x="4363720" y="2549666"/>
                  </a:cubicBezTo>
                  <a:cubicBezTo>
                    <a:pt x="4462780" y="2586817"/>
                    <a:pt x="4563110" y="2623968"/>
                    <a:pt x="4646930" y="2687263"/>
                  </a:cubicBezTo>
                  <a:cubicBezTo>
                    <a:pt x="4732020" y="2750557"/>
                    <a:pt x="4800600" y="2837243"/>
                    <a:pt x="4869180" y="2928057"/>
                  </a:cubicBezTo>
                  <a:cubicBezTo>
                    <a:pt x="4942840" y="3024375"/>
                    <a:pt x="4983480" y="3168851"/>
                    <a:pt x="5069840" y="3251409"/>
                  </a:cubicBezTo>
                  <a:cubicBezTo>
                    <a:pt x="5153660" y="3332591"/>
                    <a:pt x="5280660" y="3360110"/>
                    <a:pt x="5378450" y="3422029"/>
                  </a:cubicBezTo>
                  <a:cubicBezTo>
                    <a:pt x="5472430" y="3481196"/>
                    <a:pt x="5543550" y="3570633"/>
                    <a:pt x="5646420" y="3611912"/>
                  </a:cubicBezTo>
                  <a:cubicBezTo>
                    <a:pt x="5763260" y="3657319"/>
                    <a:pt x="5923280" y="3631176"/>
                    <a:pt x="6049010" y="3662823"/>
                  </a:cubicBezTo>
                  <a:cubicBezTo>
                    <a:pt x="6167120" y="3693094"/>
                    <a:pt x="6303010" y="3771524"/>
                    <a:pt x="6383020" y="3792164"/>
                  </a:cubicBezTo>
                  <a:cubicBezTo>
                    <a:pt x="6426200" y="3803172"/>
                    <a:pt x="6456680" y="3775652"/>
                    <a:pt x="6487160" y="3804548"/>
                  </a:cubicBezTo>
                  <a:cubicBezTo>
                    <a:pt x="6560820" y="3871970"/>
                    <a:pt x="6711950" y="4334295"/>
                    <a:pt x="6647180" y="4412725"/>
                  </a:cubicBezTo>
                  <a:cubicBezTo>
                    <a:pt x="6588760" y="4481733"/>
                    <a:pt x="6327140" y="4356310"/>
                    <a:pt x="6186170" y="4323287"/>
                  </a:cubicBezTo>
                  <a:cubicBezTo>
                    <a:pt x="6065520" y="4294392"/>
                    <a:pt x="5961380" y="4255865"/>
                    <a:pt x="5853430" y="4229721"/>
                  </a:cubicBezTo>
                  <a:cubicBezTo>
                    <a:pt x="5753100" y="4204954"/>
                    <a:pt x="5657850" y="4198074"/>
                    <a:pt x="5558790" y="4170555"/>
                  </a:cubicBezTo>
                  <a:cubicBezTo>
                    <a:pt x="5454650" y="4141659"/>
                    <a:pt x="5363210" y="4115516"/>
                    <a:pt x="5245100" y="4057725"/>
                  </a:cubicBezTo>
                  <a:cubicBezTo>
                    <a:pt x="5071110" y="3972416"/>
                    <a:pt x="4766310" y="3801795"/>
                    <a:pt x="4632960" y="3666951"/>
                  </a:cubicBezTo>
                  <a:cubicBezTo>
                    <a:pt x="4545330" y="3578889"/>
                    <a:pt x="4530090" y="3479819"/>
                    <a:pt x="4462780" y="3394509"/>
                  </a:cubicBezTo>
                  <a:cubicBezTo>
                    <a:pt x="4392930" y="3305072"/>
                    <a:pt x="4311650" y="3200498"/>
                    <a:pt x="4217670" y="3144084"/>
                  </a:cubicBezTo>
                  <a:cubicBezTo>
                    <a:pt x="4124960" y="3089045"/>
                    <a:pt x="4006850" y="3047766"/>
                    <a:pt x="3905250" y="3058774"/>
                  </a:cubicBezTo>
                  <a:cubicBezTo>
                    <a:pt x="3802380" y="3069782"/>
                    <a:pt x="3708400" y="3171603"/>
                    <a:pt x="3606800" y="3215634"/>
                  </a:cubicBezTo>
                  <a:cubicBezTo>
                    <a:pt x="3505200" y="3259665"/>
                    <a:pt x="3429000" y="3287184"/>
                    <a:pt x="3295650" y="3321583"/>
                  </a:cubicBezTo>
                  <a:cubicBezTo>
                    <a:pt x="3067050" y="3382126"/>
                    <a:pt x="2589530" y="3445420"/>
                    <a:pt x="2345690" y="3497707"/>
                  </a:cubicBezTo>
                  <a:cubicBezTo>
                    <a:pt x="2193290" y="3530731"/>
                    <a:pt x="2092960" y="3573385"/>
                    <a:pt x="1973580" y="3587145"/>
                  </a:cubicBezTo>
                  <a:cubicBezTo>
                    <a:pt x="1864360" y="3599529"/>
                    <a:pt x="1761490" y="3596776"/>
                    <a:pt x="1658620" y="3583017"/>
                  </a:cubicBezTo>
                  <a:cubicBezTo>
                    <a:pt x="1555750" y="3569257"/>
                    <a:pt x="1454150" y="3544490"/>
                    <a:pt x="1356360" y="3508715"/>
                  </a:cubicBezTo>
                  <a:cubicBezTo>
                    <a:pt x="1256030" y="3472939"/>
                    <a:pt x="1151890" y="3427533"/>
                    <a:pt x="1064260" y="3368366"/>
                  </a:cubicBezTo>
                  <a:cubicBezTo>
                    <a:pt x="979170" y="3310576"/>
                    <a:pt x="895350" y="3244529"/>
                    <a:pt x="833120" y="3157843"/>
                  </a:cubicBezTo>
                  <a:cubicBezTo>
                    <a:pt x="767080" y="3067029"/>
                    <a:pt x="735330" y="2961080"/>
                    <a:pt x="681990" y="2831739"/>
                  </a:cubicBezTo>
                  <a:cubicBezTo>
                    <a:pt x="608330" y="2654239"/>
                    <a:pt x="494030" y="2362534"/>
                    <a:pt x="445770" y="2182283"/>
                  </a:cubicBezTo>
                  <a:cubicBezTo>
                    <a:pt x="412750" y="2059822"/>
                    <a:pt x="401320" y="1980016"/>
                    <a:pt x="388620" y="1867186"/>
                  </a:cubicBezTo>
                  <a:cubicBezTo>
                    <a:pt x="373380" y="1740598"/>
                    <a:pt x="363220" y="1591993"/>
                    <a:pt x="365760" y="1461276"/>
                  </a:cubicBezTo>
                  <a:cubicBezTo>
                    <a:pt x="368300" y="1337439"/>
                    <a:pt x="375920" y="1219106"/>
                    <a:pt x="398780" y="1100773"/>
                  </a:cubicBezTo>
                  <a:cubicBezTo>
                    <a:pt x="421640" y="981064"/>
                    <a:pt x="538480" y="820076"/>
                    <a:pt x="501650" y="745774"/>
                  </a:cubicBezTo>
                  <a:cubicBezTo>
                    <a:pt x="466090" y="674223"/>
                    <a:pt x="283210" y="672847"/>
                    <a:pt x="199390" y="652208"/>
                  </a:cubicBezTo>
                  <a:cubicBezTo>
                    <a:pt x="140970" y="637072"/>
                    <a:pt x="76200" y="664592"/>
                    <a:pt x="50800" y="623313"/>
                  </a:cubicBezTo>
                  <a:cubicBezTo>
                    <a:pt x="0" y="540755"/>
                    <a:pt x="179070" y="0"/>
                    <a:pt x="179070" y="0"/>
                  </a:cubicBezTo>
                </a:path>
              </a:pathLst>
            </a:custGeom>
            <a:solidFill>
              <a:srgbClr val="1AC8DB">
                <a:alpha val="49804"/>
              </a:srgbClr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10" id="10"/>
          <p:cNvGrpSpPr/>
          <p:nvPr/>
        </p:nvGrpSpPr>
        <p:grpSpPr>
          <a:xfrm rot="0">
            <a:off x="15371445" y="-279318"/>
            <a:ext cx="3441383" cy="1892617"/>
            <a:chOff x="0" y="0"/>
            <a:chExt cx="4588510" cy="2523490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8890" y="49530"/>
              <a:ext cx="4537710" cy="2426970"/>
            </a:xfrm>
            <a:custGeom>
              <a:avLst/>
              <a:gdLst/>
              <a:ahLst/>
              <a:cxnLst/>
              <a:rect r="r" b="b" t="t" l="l"/>
              <a:pathLst>
                <a:path h="2426970" w="4537710">
                  <a:moveTo>
                    <a:pt x="626110" y="367030"/>
                  </a:moveTo>
                  <a:cubicBezTo>
                    <a:pt x="679450" y="708660"/>
                    <a:pt x="681990" y="871220"/>
                    <a:pt x="750570" y="915670"/>
                  </a:cubicBezTo>
                  <a:cubicBezTo>
                    <a:pt x="820420" y="961390"/>
                    <a:pt x="984250" y="915670"/>
                    <a:pt x="1080770" y="872490"/>
                  </a:cubicBezTo>
                  <a:cubicBezTo>
                    <a:pt x="1174750" y="829310"/>
                    <a:pt x="1231900" y="732790"/>
                    <a:pt x="1323340" y="657860"/>
                  </a:cubicBezTo>
                  <a:cubicBezTo>
                    <a:pt x="1432560" y="567690"/>
                    <a:pt x="1579880" y="458470"/>
                    <a:pt x="1696720" y="374650"/>
                  </a:cubicBezTo>
                  <a:cubicBezTo>
                    <a:pt x="1797050" y="303530"/>
                    <a:pt x="1878330" y="240030"/>
                    <a:pt x="1982470" y="185420"/>
                  </a:cubicBezTo>
                  <a:cubicBezTo>
                    <a:pt x="2095500" y="127000"/>
                    <a:pt x="2230120" y="69850"/>
                    <a:pt x="2354580" y="39370"/>
                  </a:cubicBezTo>
                  <a:cubicBezTo>
                    <a:pt x="2470150" y="10160"/>
                    <a:pt x="2586990" y="0"/>
                    <a:pt x="2702560" y="1270"/>
                  </a:cubicBezTo>
                  <a:cubicBezTo>
                    <a:pt x="2816860" y="2540"/>
                    <a:pt x="2934970" y="26670"/>
                    <a:pt x="3045460" y="49530"/>
                  </a:cubicBezTo>
                  <a:cubicBezTo>
                    <a:pt x="3150870" y="71120"/>
                    <a:pt x="3251200" y="90170"/>
                    <a:pt x="3351530" y="132080"/>
                  </a:cubicBezTo>
                  <a:cubicBezTo>
                    <a:pt x="3459480" y="176530"/>
                    <a:pt x="3572510" y="240030"/>
                    <a:pt x="3669030" y="316230"/>
                  </a:cubicBezTo>
                  <a:cubicBezTo>
                    <a:pt x="3769360" y="394970"/>
                    <a:pt x="3869690" y="504190"/>
                    <a:pt x="3940810" y="601980"/>
                  </a:cubicBezTo>
                  <a:cubicBezTo>
                    <a:pt x="4003040" y="688340"/>
                    <a:pt x="4044950" y="773430"/>
                    <a:pt x="4083050" y="866140"/>
                  </a:cubicBezTo>
                  <a:cubicBezTo>
                    <a:pt x="4121150" y="960120"/>
                    <a:pt x="4141470" y="1061720"/>
                    <a:pt x="4166870" y="1163320"/>
                  </a:cubicBezTo>
                  <a:cubicBezTo>
                    <a:pt x="4193540" y="1270000"/>
                    <a:pt x="4210050" y="1384300"/>
                    <a:pt x="4237990" y="1490980"/>
                  </a:cubicBezTo>
                  <a:cubicBezTo>
                    <a:pt x="4265930" y="1595120"/>
                    <a:pt x="4282440" y="1715770"/>
                    <a:pt x="4335780" y="1798320"/>
                  </a:cubicBezTo>
                  <a:cubicBezTo>
                    <a:pt x="4384040" y="1871980"/>
                    <a:pt x="4522470" y="1896110"/>
                    <a:pt x="4528820" y="1971040"/>
                  </a:cubicBezTo>
                  <a:cubicBezTo>
                    <a:pt x="4537710" y="2082800"/>
                    <a:pt x="4282440" y="2419350"/>
                    <a:pt x="4157980" y="2423160"/>
                  </a:cubicBezTo>
                  <a:cubicBezTo>
                    <a:pt x="4038600" y="2426970"/>
                    <a:pt x="3874770" y="2160270"/>
                    <a:pt x="3796030" y="2026920"/>
                  </a:cubicBezTo>
                  <a:cubicBezTo>
                    <a:pt x="3733800" y="1920240"/>
                    <a:pt x="3716020" y="1809750"/>
                    <a:pt x="3689350" y="1703070"/>
                  </a:cubicBezTo>
                  <a:cubicBezTo>
                    <a:pt x="3663950" y="1602740"/>
                    <a:pt x="3656330" y="1501140"/>
                    <a:pt x="3634740" y="1403350"/>
                  </a:cubicBezTo>
                  <a:cubicBezTo>
                    <a:pt x="3613150" y="1306830"/>
                    <a:pt x="3599180" y="1206500"/>
                    <a:pt x="3558540" y="1116330"/>
                  </a:cubicBezTo>
                  <a:cubicBezTo>
                    <a:pt x="3517900" y="1023620"/>
                    <a:pt x="3462020" y="929640"/>
                    <a:pt x="3388360" y="852170"/>
                  </a:cubicBezTo>
                  <a:cubicBezTo>
                    <a:pt x="3308350" y="768350"/>
                    <a:pt x="3201670" y="681990"/>
                    <a:pt x="3089910" y="637540"/>
                  </a:cubicBezTo>
                  <a:cubicBezTo>
                    <a:pt x="2975610" y="591820"/>
                    <a:pt x="2830830" y="586740"/>
                    <a:pt x="2710180" y="584200"/>
                  </a:cubicBezTo>
                  <a:cubicBezTo>
                    <a:pt x="2602230" y="581660"/>
                    <a:pt x="2513330" y="574040"/>
                    <a:pt x="2400300" y="614680"/>
                  </a:cubicBezTo>
                  <a:cubicBezTo>
                    <a:pt x="2231390" y="675640"/>
                    <a:pt x="2009140" y="868680"/>
                    <a:pt x="1826260" y="1003300"/>
                  </a:cubicBezTo>
                  <a:cubicBezTo>
                    <a:pt x="1651000" y="1132840"/>
                    <a:pt x="1479550" y="1309370"/>
                    <a:pt x="1324610" y="1403350"/>
                  </a:cubicBezTo>
                  <a:cubicBezTo>
                    <a:pt x="1209040" y="1473200"/>
                    <a:pt x="1111250" y="1524000"/>
                    <a:pt x="998220" y="1546860"/>
                  </a:cubicBezTo>
                  <a:cubicBezTo>
                    <a:pt x="885190" y="1569720"/>
                    <a:pt x="755650" y="1573530"/>
                    <a:pt x="643890" y="1539240"/>
                  </a:cubicBezTo>
                  <a:cubicBezTo>
                    <a:pt x="525780" y="1502410"/>
                    <a:pt x="389890" y="1414780"/>
                    <a:pt x="311150" y="1323340"/>
                  </a:cubicBezTo>
                  <a:cubicBezTo>
                    <a:pt x="238760" y="1239520"/>
                    <a:pt x="214630" y="1125220"/>
                    <a:pt x="176530" y="1021080"/>
                  </a:cubicBezTo>
                  <a:cubicBezTo>
                    <a:pt x="137160" y="914400"/>
                    <a:pt x="102870" y="792480"/>
                    <a:pt x="80010" y="689610"/>
                  </a:cubicBezTo>
                  <a:cubicBezTo>
                    <a:pt x="60960" y="601980"/>
                    <a:pt x="0" y="500380"/>
                    <a:pt x="41910" y="444500"/>
                  </a:cubicBezTo>
                  <a:cubicBezTo>
                    <a:pt x="106680" y="358140"/>
                    <a:pt x="626110" y="367030"/>
                    <a:pt x="626110" y="367030"/>
                  </a:cubicBezTo>
                </a:path>
              </a:pathLst>
            </a:custGeom>
            <a:solidFill>
              <a:srgbClr val="4E4E4E">
                <a:alpha val="49804"/>
              </a:srgbClr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12" id="12"/>
          <p:cNvGrpSpPr/>
          <p:nvPr/>
        </p:nvGrpSpPr>
        <p:grpSpPr>
          <a:xfrm rot="0">
            <a:off x="-260159" y="8010297"/>
            <a:ext cx="4396740" cy="2905615"/>
            <a:chOff x="0" y="0"/>
            <a:chExt cx="5862320" cy="3874153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49530" y="49102"/>
              <a:ext cx="5800090" cy="3805410"/>
            </a:xfrm>
            <a:custGeom>
              <a:avLst/>
              <a:gdLst/>
              <a:ahLst/>
              <a:cxnLst/>
              <a:rect r="r" b="b" t="t" l="l"/>
              <a:pathLst>
                <a:path h="3805410" w="5800090">
                  <a:moveTo>
                    <a:pt x="425450" y="0"/>
                  </a:moveTo>
                  <a:cubicBezTo>
                    <a:pt x="600710" y="130121"/>
                    <a:pt x="701040" y="209911"/>
                    <a:pt x="745490" y="294612"/>
                  </a:cubicBezTo>
                  <a:cubicBezTo>
                    <a:pt x="789940" y="380541"/>
                    <a:pt x="803910" y="488566"/>
                    <a:pt x="803910" y="592908"/>
                  </a:cubicBezTo>
                  <a:cubicBezTo>
                    <a:pt x="803910" y="708297"/>
                    <a:pt x="764540" y="818777"/>
                    <a:pt x="731520" y="957490"/>
                  </a:cubicBezTo>
                  <a:cubicBezTo>
                    <a:pt x="687070" y="1145306"/>
                    <a:pt x="534670" y="1447284"/>
                    <a:pt x="551180" y="1614231"/>
                  </a:cubicBezTo>
                  <a:cubicBezTo>
                    <a:pt x="561340" y="1722255"/>
                    <a:pt x="631190" y="1787315"/>
                    <a:pt x="678180" y="1872016"/>
                  </a:cubicBezTo>
                  <a:cubicBezTo>
                    <a:pt x="726440" y="1959173"/>
                    <a:pt x="774700" y="2043874"/>
                    <a:pt x="839470" y="2131030"/>
                  </a:cubicBezTo>
                  <a:cubicBezTo>
                    <a:pt x="914400" y="2231689"/>
                    <a:pt x="1018540" y="2344624"/>
                    <a:pt x="1112520" y="2436690"/>
                  </a:cubicBezTo>
                  <a:cubicBezTo>
                    <a:pt x="1200150" y="2521391"/>
                    <a:pt x="1280160" y="2625733"/>
                    <a:pt x="1381760" y="2663787"/>
                  </a:cubicBezTo>
                  <a:cubicBezTo>
                    <a:pt x="1478280" y="2700614"/>
                    <a:pt x="1576070" y="2678518"/>
                    <a:pt x="1701800" y="2672380"/>
                  </a:cubicBezTo>
                  <a:cubicBezTo>
                    <a:pt x="1885950" y="2663787"/>
                    <a:pt x="2131060" y="2615913"/>
                    <a:pt x="2376170" y="2591362"/>
                  </a:cubicBezTo>
                  <a:cubicBezTo>
                    <a:pt x="2669540" y="2561900"/>
                    <a:pt x="3061970" y="2548397"/>
                    <a:pt x="3343910" y="2510343"/>
                  </a:cubicBezTo>
                  <a:cubicBezTo>
                    <a:pt x="3564890" y="2480882"/>
                    <a:pt x="3766820" y="2423187"/>
                    <a:pt x="3933190" y="2399864"/>
                  </a:cubicBezTo>
                  <a:cubicBezTo>
                    <a:pt x="4053840" y="2382678"/>
                    <a:pt x="4145280" y="2366720"/>
                    <a:pt x="4248150" y="2370402"/>
                  </a:cubicBezTo>
                  <a:cubicBezTo>
                    <a:pt x="4348480" y="2374085"/>
                    <a:pt x="4448810" y="2390043"/>
                    <a:pt x="4545330" y="2417049"/>
                  </a:cubicBezTo>
                  <a:cubicBezTo>
                    <a:pt x="4645660" y="2445283"/>
                    <a:pt x="4747260" y="2483337"/>
                    <a:pt x="4839970" y="2539804"/>
                  </a:cubicBezTo>
                  <a:cubicBezTo>
                    <a:pt x="4939030" y="2599955"/>
                    <a:pt x="5035550" y="2690793"/>
                    <a:pt x="5115560" y="2773039"/>
                  </a:cubicBezTo>
                  <a:cubicBezTo>
                    <a:pt x="5189220" y="2849148"/>
                    <a:pt x="5219700" y="2939986"/>
                    <a:pt x="5307330" y="3014867"/>
                  </a:cubicBezTo>
                  <a:cubicBezTo>
                    <a:pt x="5420360" y="3111844"/>
                    <a:pt x="5726430" y="3154808"/>
                    <a:pt x="5761990" y="3276335"/>
                  </a:cubicBezTo>
                  <a:cubicBezTo>
                    <a:pt x="5800090" y="3404001"/>
                    <a:pt x="5612130" y="3740350"/>
                    <a:pt x="5492750" y="3775949"/>
                  </a:cubicBezTo>
                  <a:cubicBezTo>
                    <a:pt x="5392420" y="3805410"/>
                    <a:pt x="5240020" y="3665469"/>
                    <a:pt x="5128260" y="3586906"/>
                  </a:cubicBezTo>
                  <a:cubicBezTo>
                    <a:pt x="5013960" y="3505888"/>
                    <a:pt x="4908550" y="3391725"/>
                    <a:pt x="4817110" y="3295976"/>
                  </a:cubicBezTo>
                  <a:cubicBezTo>
                    <a:pt x="4737100" y="3212503"/>
                    <a:pt x="4695190" y="3108161"/>
                    <a:pt x="4607560" y="3048011"/>
                  </a:cubicBezTo>
                  <a:cubicBezTo>
                    <a:pt x="4517390" y="2986633"/>
                    <a:pt x="4390390" y="2949807"/>
                    <a:pt x="4281170" y="2935076"/>
                  </a:cubicBezTo>
                  <a:cubicBezTo>
                    <a:pt x="4177030" y="2921573"/>
                    <a:pt x="4071620" y="2944896"/>
                    <a:pt x="3967480" y="2957172"/>
                  </a:cubicBezTo>
                  <a:cubicBezTo>
                    <a:pt x="3863340" y="2970675"/>
                    <a:pt x="3765550" y="2997681"/>
                    <a:pt x="3656330" y="3012412"/>
                  </a:cubicBezTo>
                  <a:cubicBezTo>
                    <a:pt x="3538220" y="3028370"/>
                    <a:pt x="3402330" y="3032053"/>
                    <a:pt x="3282950" y="3048011"/>
                  </a:cubicBezTo>
                  <a:cubicBezTo>
                    <a:pt x="3173730" y="3062741"/>
                    <a:pt x="3092450" y="3083610"/>
                    <a:pt x="2969260" y="3099568"/>
                  </a:cubicBezTo>
                  <a:cubicBezTo>
                    <a:pt x="2792730" y="3121664"/>
                    <a:pt x="2542540" y="3132712"/>
                    <a:pt x="2325370" y="3154808"/>
                  </a:cubicBezTo>
                  <a:cubicBezTo>
                    <a:pt x="2103120" y="3178131"/>
                    <a:pt x="1832610" y="3237054"/>
                    <a:pt x="1653540" y="3237054"/>
                  </a:cubicBezTo>
                  <a:cubicBezTo>
                    <a:pt x="1534160" y="3237054"/>
                    <a:pt x="1452880" y="3224778"/>
                    <a:pt x="1355090" y="3201455"/>
                  </a:cubicBezTo>
                  <a:cubicBezTo>
                    <a:pt x="1257300" y="3178131"/>
                    <a:pt x="1159510" y="3146215"/>
                    <a:pt x="1068070" y="3099568"/>
                  </a:cubicBezTo>
                  <a:cubicBezTo>
                    <a:pt x="971550" y="3050466"/>
                    <a:pt x="872490" y="2979268"/>
                    <a:pt x="792480" y="2906842"/>
                  </a:cubicBezTo>
                  <a:cubicBezTo>
                    <a:pt x="717550" y="2838099"/>
                    <a:pt x="668020" y="2753398"/>
                    <a:pt x="599440" y="2679745"/>
                  </a:cubicBezTo>
                  <a:cubicBezTo>
                    <a:pt x="528320" y="2604865"/>
                    <a:pt x="438150" y="2544715"/>
                    <a:pt x="372110" y="2463696"/>
                  </a:cubicBezTo>
                  <a:cubicBezTo>
                    <a:pt x="303530" y="2378995"/>
                    <a:pt x="245110" y="2280791"/>
                    <a:pt x="195580" y="2180132"/>
                  </a:cubicBezTo>
                  <a:cubicBezTo>
                    <a:pt x="143510" y="2074562"/>
                    <a:pt x="101600" y="1954262"/>
                    <a:pt x="68580" y="1842555"/>
                  </a:cubicBezTo>
                  <a:cubicBezTo>
                    <a:pt x="38100" y="1736986"/>
                    <a:pt x="2540" y="1635099"/>
                    <a:pt x="1270" y="1528302"/>
                  </a:cubicBezTo>
                  <a:cubicBezTo>
                    <a:pt x="0" y="1416595"/>
                    <a:pt x="35560" y="1290157"/>
                    <a:pt x="64770" y="1183360"/>
                  </a:cubicBezTo>
                  <a:cubicBezTo>
                    <a:pt x="91440" y="1086383"/>
                    <a:pt x="143510" y="1012730"/>
                    <a:pt x="166370" y="913299"/>
                  </a:cubicBezTo>
                  <a:cubicBezTo>
                    <a:pt x="191770" y="800364"/>
                    <a:pt x="237490" y="611321"/>
                    <a:pt x="200660" y="538895"/>
                  </a:cubicBezTo>
                  <a:cubicBezTo>
                    <a:pt x="179070" y="494703"/>
                    <a:pt x="90170" y="505751"/>
                    <a:pt x="82550" y="464015"/>
                  </a:cubicBezTo>
                  <a:cubicBezTo>
                    <a:pt x="66040" y="379314"/>
                    <a:pt x="425450" y="0"/>
                    <a:pt x="425450" y="0"/>
                  </a:cubicBezTo>
                </a:path>
              </a:pathLst>
            </a:custGeom>
            <a:solidFill>
              <a:srgbClr val="4E4E4E">
                <a:alpha val="49804"/>
              </a:srgbClr>
            </a:solidFill>
            <a:ln cap="sq">
              <a:noFill/>
              <a:prstDash val="solid"/>
              <a:miter/>
            </a:ln>
          </p:spPr>
        </p:sp>
      </p:grpSp>
      <p:sp>
        <p:nvSpPr>
          <p:cNvPr name="Freeform 14" id="14"/>
          <p:cNvSpPr/>
          <p:nvPr/>
        </p:nvSpPr>
        <p:spPr>
          <a:xfrm flipH="false" flipV="false" rot="0">
            <a:off x="170655" y="282577"/>
            <a:ext cx="5018758" cy="8376803"/>
          </a:xfrm>
          <a:custGeom>
            <a:avLst/>
            <a:gdLst/>
            <a:ahLst/>
            <a:cxnLst/>
            <a:rect r="r" b="b" t="t" l="l"/>
            <a:pathLst>
              <a:path h="8376803" w="5018758">
                <a:moveTo>
                  <a:pt x="0" y="0"/>
                </a:moveTo>
                <a:lnTo>
                  <a:pt x="5018758" y="0"/>
                </a:lnTo>
                <a:lnTo>
                  <a:pt x="5018758" y="8376803"/>
                </a:lnTo>
                <a:lnTo>
                  <a:pt x="0" y="837680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16033" r="0" b="-17105"/>
            </a:stretch>
          </a:blipFill>
          <a:ln w="38100" cap="sq">
            <a:solidFill>
              <a:srgbClr val="000000"/>
            </a:solidFill>
            <a:prstDash val="solid"/>
            <a:miter/>
          </a:ln>
        </p:spPr>
      </p:sp>
      <p:sp>
        <p:nvSpPr>
          <p:cNvPr name="Freeform 15" id="15"/>
          <p:cNvSpPr/>
          <p:nvPr/>
        </p:nvSpPr>
        <p:spPr>
          <a:xfrm flipH="false" flipV="false" rot="0">
            <a:off x="4136581" y="291825"/>
            <a:ext cx="3548016" cy="5514255"/>
          </a:xfrm>
          <a:custGeom>
            <a:avLst/>
            <a:gdLst/>
            <a:ahLst/>
            <a:cxnLst/>
            <a:rect r="r" b="b" t="t" l="l"/>
            <a:pathLst>
              <a:path h="5514255" w="3548016">
                <a:moveTo>
                  <a:pt x="0" y="0"/>
                </a:moveTo>
                <a:lnTo>
                  <a:pt x="3548016" y="0"/>
                </a:lnTo>
                <a:lnTo>
                  <a:pt x="3548016" y="5514255"/>
                </a:lnTo>
                <a:lnTo>
                  <a:pt x="0" y="551425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-137" r="0" b="-42845"/>
            </a:stretch>
          </a:blipFill>
          <a:ln w="38100" cap="sq">
            <a:solidFill>
              <a:srgbClr val="000000"/>
            </a:solidFill>
            <a:prstDash val="solid"/>
            <a:miter/>
          </a:ln>
        </p:spPr>
      </p:sp>
      <p:sp>
        <p:nvSpPr>
          <p:cNvPr name="Freeform 16" id="16"/>
          <p:cNvSpPr/>
          <p:nvPr/>
        </p:nvSpPr>
        <p:spPr>
          <a:xfrm flipH="false" flipV="false" rot="0">
            <a:off x="4690857" y="4808934"/>
            <a:ext cx="3808828" cy="5332180"/>
          </a:xfrm>
          <a:custGeom>
            <a:avLst/>
            <a:gdLst/>
            <a:ahLst/>
            <a:cxnLst/>
            <a:rect r="r" b="b" t="t" l="l"/>
            <a:pathLst>
              <a:path h="5332180" w="3808828">
                <a:moveTo>
                  <a:pt x="0" y="0"/>
                </a:moveTo>
                <a:lnTo>
                  <a:pt x="3808829" y="0"/>
                </a:lnTo>
                <a:lnTo>
                  <a:pt x="3808829" y="5332180"/>
                </a:lnTo>
                <a:lnTo>
                  <a:pt x="0" y="533218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-29432" r="0" b="-29303"/>
            </a:stretch>
          </a:blipFill>
          <a:ln w="38100" cap="sq">
            <a:solidFill>
              <a:srgbClr val="000000"/>
            </a:solidFill>
            <a:prstDash val="solid"/>
            <a:miter/>
          </a:ln>
        </p:spPr>
      </p:sp>
      <p:grpSp>
        <p:nvGrpSpPr>
          <p:cNvPr name="Group 17" id="17"/>
          <p:cNvGrpSpPr/>
          <p:nvPr/>
        </p:nvGrpSpPr>
        <p:grpSpPr>
          <a:xfrm rot="0">
            <a:off x="-260159" y="7757588"/>
            <a:ext cx="6476233" cy="3411034"/>
            <a:chOff x="0" y="0"/>
            <a:chExt cx="10074305" cy="5306139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54333" y="45464"/>
              <a:ext cx="10044102" cy="5241609"/>
            </a:xfrm>
            <a:custGeom>
              <a:avLst/>
              <a:gdLst/>
              <a:ahLst/>
              <a:cxnLst/>
              <a:rect r="r" b="b" t="t" l="l"/>
              <a:pathLst>
                <a:path h="5241609" w="10044102">
                  <a:moveTo>
                    <a:pt x="390898" y="793428"/>
                  </a:moveTo>
                  <a:cubicBezTo>
                    <a:pt x="238463" y="778762"/>
                    <a:pt x="217334" y="771429"/>
                    <a:pt x="190167" y="755297"/>
                  </a:cubicBezTo>
                  <a:cubicBezTo>
                    <a:pt x="150926" y="731831"/>
                    <a:pt x="92065" y="683434"/>
                    <a:pt x="64898" y="648235"/>
                  </a:cubicBezTo>
                  <a:cubicBezTo>
                    <a:pt x="45278" y="623303"/>
                    <a:pt x="36223" y="605704"/>
                    <a:pt x="27167" y="576372"/>
                  </a:cubicBezTo>
                  <a:cubicBezTo>
                    <a:pt x="13584" y="533841"/>
                    <a:pt x="0" y="467844"/>
                    <a:pt x="6037" y="416513"/>
                  </a:cubicBezTo>
                  <a:cubicBezTo>
                    <a:pt x="12074" y="365182"/>
                    <a:pt x="40750" y="303586"/>
                    <a:pt x="64898" y="265454"/>
                  </a:cubicBezTo>
                  <a:cubicBezTo>
                    <a:pt x="81500" y="239055"/>
                    <a:pt x="95084" y="222923"/>
                    <a:pt x="120741" y="203857"/>
                  </a:cubicBezTo>
                  <a:cubicBezTo>
                    <a:pt x="156963" y="175992"/>
                    <a:pt x="202241" y="152526"/>
                    <a:pt x="268648" y="129061"/>
                  </a:cubicBezTo>
                  <a:cubicBezTo>
                    <a:pt x="383352" y="86530"/>
                    <a:pt x="603704" y="0"/>
                    <a:pt x="766704" y="13200"/>
                  </a:cubicBezTo>
                  <a:cubicBezTo>
                    <a:pt x="934232" y="27866"/>
                    <a:pt x="1150056" y="120261"/>
                    <a:pt x="1261741" y="219990"/>
                  </a:cubicBezTo>
                  <a:cubicBezTo>
                    <a:pt x="1352296" y="300652"/>
                    <a:pt x="1390028" y="401847"/>
                    <a:pt x="1430778" y="520642"/>
                  </a:cubicBezTo>
                  <a:cubicBezTo>
                    <a:pt x="1480583" y="670234"/>
                    <a:pt x="1491148" y="882890"/>
                    <a:pt x="1504732" y="1054482"/>
                  </a:cubicBezTo>
                  <a:cubicBezTo>
                    <a:pt x="1516806" y="1214341"/>
                    <a:pt x="1503222" y="1361000"/>
                    <a:pt x="1513787" y="1520859"/>
                  </a:cubicBezTo>
                  <a:cubicBezTo>
                    <a:pt x="1525861" y="1689518"/>
                    <a:pt x="1542463" y="1872842"/>
                    <a:pt x="1577176" y="2038567"/>
                  </a:cubicBezTo>
                  <a:cubicBezTo>
                    <a:pt x="1610380" y="2196959"/>
                    <a:pt x="1648111" y="2362684"/>
                    <a:pt x="1714519" y="2496144"/>
                  </a:cubicBezTo>
                  <a:cubicBezTo>
                    <a:pt x="1774889" y="2617872"/>
                    <a:pt x="1839787" y="2733733"/>
                    <a:pt x="1946945" y="2814395"/>
                  </a:cubicBezTo>
                  <a:cubicBezTo>
                    <a:pt x="2066176" y="2903858"/>
                    <a:pt x="2256343" y="2958122"/>
                    <a:pt x="2411796" y="2985987"/>
                  </a:cubicBezTo>
                  <a:cubicBezTo>
                    <a:pt x="2556685" y="3012386"/>
                    <a:pt x="2669880" y="3005053"/>
                    <a:pt x="2846463" y="2988920"/>
                  </a:cubicBezTo>
                  <a:cubicBezTo>
                    <a:pt x="3130204" y="2962522"/>
                    <a:pt x="3644861" y="2814395"/>
                    <a:pt x="3943694" y="2771864"/>
                  </a:cubicBezTo>
                  <a:cubicBezTo>
                    <a:pt x="4148954" y="2742532"/>
                    <a:pt x="4295352" y="2726400"/>
                    <a:pt x="4464389" y="2726400"/>
                  </a:cubicBezTo>
                  <a:cubicBezTo>
                    <a:pt x="4624371" y="2726400"/>
                    <a:pt x="4782843" y="2735199"/>
                    <a:pt x="4932259" y="2770398"/>
                  </a:cubicBezTo>
                  <a:cubicBezTo>
                    <a:pt x="5078658" y="2804129"/>
                    <a:pt x="5226565" y="2874526"/>
                    <a:pt x="5353342" y="2931723"/>
                  </a:cubicBezTo>
                  <a:cubicBezTo>
                    <a:pt x="5465027" y="2983054"/>
                    <a:pt x="5555583" y="3032918"/>
                    <a:pt x="5658213" y="3093048"/>
                  </a:cubicBezTo>
                  <a:cubicBezTo>
                    <a:pt x="5769898" y="3157579"/>
                    <a:pt x="5855926" y="3226509"/>
                    <a:pt x="5997796" y="3308638"/>
                  </a:cubicBezTo>
                  <a:cubicBezTo>
                    <a:pt x="6222676" y="3437698"/>
                    <a:pt x="6661870" y="3656221"/>
                    <a:pt x="6894296" y="3769149"/>
                  </a:cubicBezTo>
                  <a:cubicBezTo>
                    <a:pt x="7039185" y="3839545"/>
                    <a:pt x="7125213" y="3880610"/>
                    <a:pt x="7248972" y="3933407"/>
                  </a:cubicBezTo>
                  <a:cubicBezTo>
                    <a:pt x="7378768" y="3989138"/>
                    <a:pt x="7484416" y="4037535"/>
                    <a:pt x="7654962" y="4094733"/>
                  </a:cubicBezTo>
                  <a:cubicBezTo>
                    <a:pt x="7935685" y="4188595"/>
                    <a:pt x="8426194" y="4330854"/>
                    <a:pt x="8783888" y="4405651"/>
                  </a:cubicBezTo>
                  <a:cubicBezTo>
                    <a:pt x="9100833" y="4471647"/>
                    <a:pt x="9479657" y="4525912"/>
                    <a:pt x="9692463" y="4537644"/>
                  </a:cubicBezTo>
                  <a:cubicBezTo>
                    <a:pt x="9807167" y="4543511"/>
                    <a:pt x="9905268" y="4476047"/>
                    <a:pt x="9959601" y="4527378"/>
                  </a:cubicBezTo>
                  <a:cubicBezTo>
                    <a:pt x="10044103" y="4609507"/>
                    <a:pt x="10035212" y="5125749"/>
                    <a:pt x="9959601" y="5202011"/>
                  </a:cubicBezTo>
                  <a:cubicBezTo>
                    <a:pt x="9918851" y="5241609"/>
                    <a:pt x="9856972" y="5206411"/>
                    <a:pt x="9775472" y="5202011"/>
                  </a:cubicBezTo>
                  <a:cubicBezTo>
                    <a:pt x="9607945" y="5193212"/>
                    <a:pt x="9223083" y="5150680"/>
                    <a:pt x="9013296" y="5122815"/>
                  </a:cubicBezTo>
                  <a:cubicBezTo>
                    <a:pt x="8863880" y="5103750"/>
                    <a:pt x="8792944" y="5097883"/>
                    <a:pt x="8631453" y="5062685"/>
                  </a:cubicBezTo>
                  <a:cubicBezTo>
                    <a:pt x="8340166" y="4999621"/>
                    <a:pt x="7724389" y="4832430"/>
                    <a:pt x="7422537" y="4731235"/>
                  </a:cubicBezTo>
                  <a:cubicBezTo>
                    <a:pt x="7235389" y="4669638"/>
                    <a:pt x="7159926" y="4635906"/>
                    <a:pt x="6978814" y="4555244"/>
                  </a:cubicBezTo>
                  <a:cubicBezTo>
                    <a:pt x="6675453" y="4420317"/>
                    <a:pt x="6061185" y="4122598"/>
                    <a:pt x="5783482" y="3968606"/>
                  </a:cubicBezTo>
                  <a:cubicBezTo>
                    <a:pt x="5628028" y="3882076"/>
                    <a:pt x="5552565" y="3820479"/>
                    <a:pt x="5430315" y="3748616"/>
                  </a:cubicBezTo>
                  <a:cubicBezTo>
                    <a:pt x="5300519" y="3672353"/>
                    <a:pt x="5155630" y="3582891"/>
                    <a:pt x="5024324" y="3525694"/>
                  </a:cubicBezTo>
                  <a:cubicBezTo>
                    <a:pt x="4911130" y="3475830"/>
                    <a:pt x="4814537" y="3434765"/>
                    <a:pt x="4696815" y="3414233"/>
                  </a:cubicBezTo>
                  <a:cubicBezTo>
                    <a:pt x="4570037" y="3392234"/>
                    <a:pt x="4456842" y="3395167"/>
                    <a:pt x="4287806" y="3409833"/>
                  </a:cubicBezTo>
                  <a:cubicBezTo>
                    <a:pt x="4008593" y="3434765"/>
                    <a:pt x="3504500" y="3572625"/>
                    <a:pt x="3187556" y="3616623"/>
                  </a:cubicBezTo>
                  <a:cubicBezTo>
                    <a:pt x="2947584" y="3648888"/>
                    <a:pt x="2761945" y="3679686"/>
                    <a:pt x="2553667" y="3672353"/>
                  </a:cubicBezTo>
                  <a:cubicBezTo>
                    <a:pt x="2351426" y="3665020"/>
                    <a:pt x="2122019" y="3625422"/>
                    <a:pt x="1957510" y="3574091"/>
                  </a:cubicBezTo>
                  <a:cubicBezTo>
                    <a:pt x="1832241" y="3534493"/>
                    <a:pt x="1746213" y="3497829"/>
                    <a:pt x="1640565" y="3423032"/>
                  </a:cubicBezTo>
                  <a:cubicBezTo>
                    <a:pt x="1504732" y="3327704"/>
                    <a:pt x="1346260" y="3173711"/>
                    <a:pt x="1236084" y="3019719"/>
                  </a:cubicBezTo>
                  <a:cubicBezTo>
                    <a:pt x="1122889" y="2861326"/>
                    <a:pt x="1033843" y="2642804"/>
                    <a:pt x="976491" y="2482945"/>
                  </a:cubicBezTo>
                  <a:cubicBezTo>
                    <a:pt x="932723" y="2361218"/>
                    <a:pt x="917630" y="2279088"/>
                    <a:pt x="893482" y="2150028"/>
                  </a:cubicBezTo>
                  <a:cubicBezTo>
                    <a:pt x="861787" y="1975503"/>
                    <a:pt x="833111" y="1718849"/>
                    <a:pt x="819528" y="1529659"/>
                  </a:cubicBezTo>
                  <a:cubicBezTo>
                    <a:pt x="808963" y="1371266"/>
                    <a:pt x="830093" y="1234873"/>
                    <a:pt x="811982" y="1094080"/>
                  </a:cubicBezTo>
                  <a:cubicBezTo>
                    <a:pt x="795380" y="957687"/>
                    <a:pt x="801417" y="743564"/>
                    <a:pt x="719917" y="696633"/>
                  </a:cubicBezTo>
                  <a:cubicBezTo>
                    <a:pt x="642945" y="651168"/>
                    <a:pt x="449760" y="791962"/>
                    <a:pt x="351658" y="793428"/>
                  </a:cubicBezTo>
                  <a:cubicBezTo>
                    <a:pt x="286760" y="794895"/>
                    <a:pt x="238463" y="778762"/>
                    <a:pt x="190167" y="755297"/>
                  </a:cubicBezTo>
                  <a:cubicBezTo>
                    <a:pt x="141871" y="730365"/>
                    <a:pt x="95084" y="690767"/>
                    <a:pt x="64899" y="648235"/>
                  </a:cubicBezTo>
                  <a:cubicBezTo>
                    <a:pt x="34713" y="605704"/>
                    <a:pt x="12074" y="548507"/>
                    <a:pt x="6037" y="497176"/>
                  </a:cubicBezTo>
                  <a:cubicBezTo>
                    <a:pt x="0" y="445845"/>
                    <a:pt x="7547" y="385715"/>
                    <a:pt x="27167" y="337317"/>
                  </a:cubicBezTo>
                  <a:cubicBezTo>
                    <a:pt x="46787" y="288920"/>
                    <a:pt x="79991" y="239055"/>
                    <a:pt x="120741" y="203857"/>
                  </a:cubicBezTo>
                  <a:cubicBezTo>
                    <a:pt x="161491" y="168659"/>
                    <a:pt x="220352" y="143727"/>
                    <a:pt x="268649" y="129061"/>
                  </a:cubicBezTo>
                  <a:cubicBezTo>
                    <a:pt x="310908" y="115861"/>
                    <a:pt x="362223" y="87996"/>
                    <a:pt x="390899" y="112928"/>
                  </a:cubicBezTo>
                  <a:cubicBezTo>
                    <a:pt x="458815" y="171592"/>
                    <a:pt x="390899" y="793428"/>
                    <a:pt x="390899" y="793428"/>
                  </a:cubicBezTo>
                </a:path>
              </a:pathLst>
            </a:custGeom>
            <a:solidFill>
              <a:srgbClr val="1DAB9D">
                <a:alpha val="49804"/>
              </a:srgbClr>
            </a:solidFill>
            <a:ln cap="sq">
              <a:noFill/>
              <a:prstDash val="solid"/>
              <a:miter/>
            </a:ln>
          </p:spPr>
        </p:sp>
      </p:grpSp>
    </p:spTree>
  </p:cSld>
  <p:clrMapOvr>
    <a:masterClrMapping/>
  </p:clrMapOvr>
</p:sld>
</file>

<file path=ppt/slides/slide3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9000"/>
            </a:blip>
            <a:stretch>
              <a:fillRect l="0" t="-31168" r="0" b="-46609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4789468" y="121920"/>
            <a:ext cx="4023360" cy="2697480"/>
            <a:chOff x="0" y="0"/>
            <a:chExt cx="5364480" cy="359664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-59690" y="-52070"/>
              <a:ext cx="5440680" cy="3681730"/>
            </a:xfrm>
            <a:custGeom>
              <a:avLst/>
              <a:gdLst/>
              <a:ahLst/>
              <a:cxnLst/>
              <a:rect r="r" b="b" t="t" l="l"/>
              <a:pathLst>
                <a:path h="3681730" w="5440680">
                  <a:moveTo>
                    <a:pt x="701040" y="102870"/>
                  </a:moveTo>
                  <a:cubicBezTo>
                    <a:pt x="739140" y="858520"/>
                    <a:pt x="891540" y="934720"/>
                    <a:pt x="1004570" y="1014730"/>
                  </a:cubicBezTo>
                  <a:cubicBezTo>
                    <a:pt x="1111250" y="1090930"/>
                    <a:pt x="1221740" y="1165860"/>
                    <a:pt x="1338580" y="1202690"/>
                  </a:cubicBezTo>
                  <a:cubicBezTo>
                    <a:pt x="1451610" y="1238250"/>
                    <a:pt x="1582420" y="1245870"/>
                    <a:pt x="1692910" y="1235710"/>
                  </a:cubicBezTo>
                  <a:cubicBezTo>
                    <a:pt x="1794510" y="1226820"/>
                    <a:pt x="1851660" y="1201420"/>
                    <a:pt x="1979930" y="1156970"/>
                  </a:cubicBezTo>
                  <a:cubicBezTo>
                    <a:pt x="2259330" y="1059180"/>
                    <a:pt x="2994660" y="684530"/>
                    <a:pt x="3280410" y="603250"/>
                  </a:cubicBezTo>
                  <a:cubicBezTo>
                    <a:pt x="3413760" y="565150"/>
                    <a:pt x="3478530" y="551180"/>
                    <a:pt x="3582670" y="556260"/>
                  </a:cubicBezTo>
                  <a:cubicBezTo>
                    <a:pt x="3694430" y="561340"/>
                    <a:pt x="3820160" y="596900"/>
                    <a:pt x="3928110" y="643890"/>
                  </a:cubicBezTo>
                  <a:cubicBezTo>
                    <a:pt x="4038600" y="692150"/>
                    <a:pt x="4147820" y="773430"/>
                    <a:pt x="4237990" y="845820"/>
                  </a:cubicBezTo>
                  <a:cubicBezTo>
                    <a:pt x="4318000" y="910590"/>
                    <a:pt x="4381500" y="977900"/>
                    <a:pt x="4447540" y="1051560"/>
                  </a:cubicBezTo>
                  <a:cubicBezTo>
                    <a:pt x="4516120" y="1127760"/>
                    <a:pt x="4580890" y="1210310"/>
                    <a:pt x="4643120" y="1297940"/>
                  </a:cubicBezTo>
                  <a:cubicBezTo>
                    <a:pt x="4709160" y="1390650"/>
                    <a:pt x="4782820" y="1490980"/>
                    <a:pt x="4831080" y="1596390"/>
                  </a:cubicBezTo>
                  <a:cubicBezTo>
                    <a:pt x="4879340" y="1699260"/>
                    <a:pt x="4907280" y="1816100"/>
                    <a:pt x="4935220" y="1922780"/>
                  </a:cubicBezTo>
                  <a:cubicBezTo>
                    <a:pt x="4960620" y="2021840"/>
                    <a:pt x="4968240" y="2114550"/>
                    <a:pt x="4994910" y="2213610"/>
                  </a:cubicBezTo>
                  <a:cubicBezTo>
                    <a:pt x="5022850" y="2320290"/>
                    <a:pt x="5063490" y="2435860"/>
                    <a:pt x="5101590" y="2540000"/>
                  </a:cubicBezTo>
                  <a:cubicBezTo>
                    <a:pt x="5137150" y="2636520"/>
                    <a:pt x="5177790" y="2716530"/>
                    <a:pt x="5213350" y="2815590"/>
                  </a:cubicBezTo>
                  <a:cubicBezTo>
                    <a:pt x="5252720" y="2926080"/>
                    <a:pt x="5298440" y="3048000"/>
                    <a:pt x="5325110" y="3173730"/>
                  </a:cubicBezTo>
                  <a:cubicBezTo>
                    <a:pt x="5353050" y="3308350"/>
                    <a:pt x="5440680" y="3526790"/>
                    <a:pt x="5373370" y="3597910"/>
                  </a:cubicBezTo>
                  <a:cubicBezTo>
                    <a:pt x="5293360" y="3681730"/>
                    <a:pt x="4859020" y="3634740"/>
                    <a:pt x="4790440" y="3562350"/>
                  </a:cubicBezTo>
                  <a:cubicBezTo>
                    <a:pt x="4753610" y="3524250"/>
                    <a:pt x="4795520" y="3459480"/>
                    <a:pt x="4786630" y="3395980"/>
                  </a:cubicBezTo>
                  <a:cubicBezTo>
                    <a:pt x="4773930" y="3308350"/>
                    <a:pt x="4744720" y="3208020"/>
                    <a:pt x="4705350" y="3084830"/>
                  </a:cubicBezTo>
                  <a:cubicBezTo>
                    <a:pt x="4645660" y="2899410"/>
                    <a:pt x="4498340" y="2594610"/>
                    <a:pt x="4441190" y="2396490"/>
                  </a:cubicBezTo>
                  <a:cubicBezTo>
                    <a:pt x="4399280" y="2252980"/>
                    <a:pt x="4404360" y="2134870"/>
                    <a:pt x="4363720" y="2014220"/>
                  </a:cubicBezTo>
                  <a:cubicBezTo>
                    <a:pt x="4324350" y="1896110"/>
                    <a:pt x="4265930" y="1781810"/>
                    <a:pt x="4201160" y="1680210"/>
                  </a:cubicBezTo>
                  <a:cubicBezTo>
                    <a:pt x="4137660" y="1581150"/>
                    <a:pt x="4057650" y="1490980"/>
                    <a:pt x="3980180" y="1409700"/>
                  </a:cubicBezTo>
                  <a:cubicBezTo>
                    <a:pt x="3907790" y="1333500"/>
                    <a:pt x="3837940" y="1247140"/>
                    <a:pt x="3750310" y="1205230"/>
                  </a:cubicBezTo>
                  <a:cubicBezTo>
                    <a:pt x="3663950" y="1163320"/>
                    <a:pt x="3581400" y="1141730"/>
                    <a:pt x="3456940" y="1156970"/>
                  </a:cubicBezTo>
                  <a:cubicBezTo>
                    <a:pt x="3216910" y="1187450"/>
                    <a:pt x="2679700" y="1502410"/>
                    <a:pt x="2439670" y="1601470"/>
                  </a:cubicBezTo>
                  <a:cubicBezTo>
                    <a:pt x="2308860" y="1654810"/>
                    <a:pt x="2235200" y="1686560"/>
                    <a:pt x="2134870" y="1719580"/>
                  </a:cubicBezTo>
                  <a:cubicBezTo>
                    <a:pt x="2038350" y="1751330"/>
                    <a:pt x="1949450" y="1783080"/>
                    <a:pt x="1847850" y="1799590"/>
                  </a:cubicBezTo>
                  <a:cubicBezTo>
                    <a:pt x="1738630" y="1817370"/>
                    <a:pt x="1612900" y="1823720"/>
                    <a:pt x="1502410" y="1818640"/>
                  </a:cubicBezTo>
                  <a:cubicBezTo>
                    <a:pt x="1400810" y="1813560"/>
                    <a:pt x="1309370" y="1804670"/>
                    <a:pt x="1210310" y="1776730"/>
                  </a:cubicBezTo>
                  <a:cubicBezTo>
                    <a:pt x="1099820" y="1744980"/>
                    <a:pt x="981710" y="1691640"/>
                    <a:pt x="875030" y="1629410"/>
                  </a:cubicBezTo>
                  <a:cubicBezTo>
                    <a:pt x="765810" y="1565910"/>
                    <a:pt x="670560" y="1503680"/>
                    <a:pt x="566420" y="1400810"/>
                  </a:cubicBezTo>
                  <a:cubicBezTo>
                    <a:pt x="424180" y="1258570"/>
                    <a:pt x="210820" y="1038860"/>
                    <a:pt x="134620" y="821690"/>
                  </a:cubicBezTo>
                  <a:cubicBezTo>
                    <a:pt x="58420" y="605790"/>
                    <a:pt x="0" y="217170"/>
                    <a:pt x="110490" y="102870"/>
                  </a:cubicBezTo>
                  <a:cubicBezTo>
                    <a:pt x="210820" y="0"/>
                    <a:pt x="701040" y="102870"/>
                    <a:pt x="701040" y="102870"/>
                  </a:cubicBezTo>
                </a:path>
              </a:pathLst>
            </a:custGeom>
            <a:solidFill>
              <a:srgbClr val="1AC8DB">
                <a:alpha val="49804"/>
              </a:srgbClr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5" id="5"/>
          <p:cNvGrpSpPr/>
          <p:nvPr/>
        </p:nvGrpSpPr>
        <p:grpSpPr>
          <a:xfrm rot="0">
            <a:off x="15371445" y="-279318"/>
            <a:ext cx="3441383" cy="1892617"/>
            <a:chOff x="0" y="0"/>
            <a:chExt cx="4588510" cy="252349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8890" y="49530"/>
              <a:ext cx="4537710" cy="2426970"/>
            </a:xfrm>
            <a:custGeom>
              <a:avLst/>
              <a:gdLst/>
              <a:ahLst/>
              <a:cxnLst/>
              <a:rect r="r" b="b" t="t" l="l"/>
              <a:pathLst>
                <a:path h="2426970" w="4537710">
                  <a:moveTo>
                    <a:pt x="626110" y="367030"/>
                  </a:moveTo>
                  <a:cubicBezTo>
                    <a:pt x="679450" y="708660"/>
                    <a:pt x="681990" y="871220"/>
                    <a:pt x="750570" y="915670"/>
                  </a:cubicBezTo>
                  <a:cubicBezTo>
                    <a:pt x="820420" y="961390"/>
                    <a:pt x="984250" y="915670"/>
                    <a:pt x="1080770" y="872490"/>
                  </a:cubicBezTo>
                  <a:cubicBezTo>
                    <a:pt x="1174750" y="829310"/>
                    <a:pt x="1231900" y="732790"/>
                    <a:pt x="1323340" y="657860"/>
                  </a:cubicBezTo>
                  <a:cubicBezTo>
                    <a:pt x="1432560" y="567690"/>
                    <a:pt x="1579880" y="458470"/>
                    <a:pt x="1696720" y="374650"/>
                  </a:cubicBezTo>
                  <a:cubicBezTo>
                    <a:pt x="1797050" y="303530"/>
                    <a:pt x="1878330" y="240030"/>
                    <a:pt x="1982470" y="185420"/>
                  </a:cubicBezTo>
                  <a:cubicBezTo>
                    <a:pt x="2095500" y="127000"/>
                    <a:pt x="2230120" y="69850"/>
                    <a:pt x="2354580" y="39370"/>
                  </a:cubicBezTo>
                  <a:cubicBezTo>
                    <a:pt x="2470150" y="10160"/>
                    <a:pt x="2586990" y="0"/>
                    <a:pt x="2702560" y="1270"/>
                  </a:cubicBezTo>
                  <a:cubicBezTo>
                    <a:pt x="2816860" y="2540"/>
                    <a:pt x="2934970" y="26670"/>
                    <a:pt x="3045460" y="49530"/>
                  </a:cubicBezTo>
                  <a:cubicBezTo>
                    <a:pt x="3150870" y="71120"/>
                    <a:pt x="3251200" y="90170"/>
                    <a:pt x="3351530" y="132080"/>
                  </a:cubicBezTo>
                  <a:cubicBezTo>
                    <a:pt x="3459480" y="176530"/>
                    <a:pt x="3572510" y="240030"/>
                    <a:pt x="3669030" y="316230"/>
                  </a:cubicBezTo>
                  <a:cubicBezTo>
                    <a:pt x="3769360" y="394970"/>
                    <a:pt x="3869690" y="504190"/>
                    <a:pt x="3940810" y="601980"/>
                  </a:cubicBezTo>
                  <a:cubicBezTo>
                    <a:pt x="4003040" y="688340"/>
                    <a:pt x="4044950" y="773430"/>
                    <a:pt x="4083050" y="866140"/>
                  </a:cubicBezTo>
                  <a:cubicBezTo>
                    <a:pt x="4121150" y="960120"/>
                    <a:pt x="4141470" y="1061720"/>
                    <a:pt x="4166870" y="1163320"/>
                  </a:cubicBezTo>
                  <a:cubicBezTo>
                    <a:pt x="4193540" y="1270000"/>
                    <a:pt x="4210050" y="1384300"/>
                    <a:pt x="4237990" y="1490980"/>
                  </a:cubicBezTo>
                  <a:cubicBezTo>
                    <a:pt x="4265930" y="1595120"/>
                    <a:pt x="4282440" y="1715770"/>
                    <a:pt x="4335780" y="1798320"/>
                  </a:cubicBezTo>
                  <a:cubicBezTo>
                    <a:pt x="4384040" y="1871980"/>
                    <a:pt x="4522470" y="1896110"/>
                    <a:pt x="4528820" y="1971040"/>
                  </a:cubicBezTo>
                  <a:cubicBezTo>
                    <a:pt x="4537710" y="2082800"/>
                    <a:pt x="4282440" y="2419350"/>
                    <a:pt x="4157980" y="2423160"/>
                  </a:cubicBezTo>
                  <a:cubicBezTo>
                    <a:pt x="4038600" y="2426970"/>
                    <a:pt x="3874770" y="2160270"/>
                    <a:pt x="3796030" y="2026920"/>
                  </a:cubicBezTo>
                  <a:cubicBezTo>
                    <a:pt x="3733800" y="1920240"/>
                    <a:pt x="3716020" y="1809750"/>
                    <a:pt x="3689350" y="1703070"/>
                  </a:cubicBezTo>
                  <a:cubicBezTo>
                    <a:pt x="3663950" y="1602740"/>
                    <a:pt x="3656330" y="1501140"/>
                    <a:pt x="3634740" y="1403350"/>
                  </a:cubicBezTo>
                  <a:cubicBezTo>
                    <a:pt x="3613150" y="1306830"/>
                    <a:pt x="3599180" y="1206500"/>
                    <a:pt x="3558540" y="1116330"/>
                  </a:cubicBezTo>
                  <a:cubicBezTo>
                    <a:pt x="3517900" y="1023620"/>
                    <a:pt x="3462020" y="929640"/>
                    <a:pt x="3388360" y="852170"/>
                  </a:cubicBezTo>
                  <a:cubicBezTo>
                    <a:pt x="3308350" y="768350"/>
                    <a:pt x="3201670" y="681990"/>
                    <a:pt x="3089910" y="637540"/>
                  </a:cubicBezTo>
                  <a:cubicBezTo>
                    <a:pt x="2975610" y="591820"/>
                    <a:pt x="2830830" y="586740"/>
                    <a:pt x="2710180" y="584200"/>
                  </a:cubicBezTo>
                  <a:cubicBezTo>
                    <a:pt x="2602230" y="581660"/>
                    <a:pt x="2513330" y="574040"/>
                    <a:pt x="2400300" y="614680"/>
                  </a:cubicBezTo>
                  <a:cubicBezTo>
                    <a:pt x="2231390" y="675640"/>
                    <a:pt x="2009140" y="868680"/>
                    <a:pt x="1826260" y="1003300"/>
                  </a:cubicBezTo>
                  <a:cubicBezTo>
                    <a:pt x="1651000" y="1132840"/>
                    <a:pt x="1479550" y="1309370"/>
                    <a:pt x="1324610" y="1403350"/>
                  </a:cubicBezTo>
                  <a:cubicBezTo>
                    <a:pt x="1209040" y="1473200"/>
                    <a:pt x="1111250" y="1524000"/>
                    <a:pt x="998220" y="1546860"/>
                  </a:cubicBezTo>
                  <a:cubicBezTo>
                    <a:pt x="885190" y="1569720"/>
                    <a:pt x="755650" y="1573530"/>
                    <a:pt x="643890" y="1539240"/>
                  </a:cubicBezTo>
                  <a:cubicBezTo>
                    <a:pt x="525780" y="1502410"/>
                    <a:pt x="389890" y="1414780"/>
                    <a:pt x="311150" y="1323340"/>
                  </a:cubicBezTo>
                  <a:cubicBezTo>
                    <a:pt x="238760" y="1239520"/>
                    <a:pt x="214630" y="1125220"/>
                    <a:pt x="176530" y="1021080"/>
                  </a:cubicBezTo>
                  <a:cubicBezTo>
                    <a:pt x="137160" y="914400"/>
                    <a:pt x="102870" y="792480"/>
                    <a:pt x="80010" y="689610"/>
                  </a:cubicBezTo>
                  <a:cubicBezTo>
                    <a:pt x="60960" y="601980"/>
                    <a:pt x="0" y="500380"/>
                    <a:pt x="41910" y="444500"/>
                  </a:cubicBezTo>
                  <a:cubicBezTo>
                    <a:pt x="106680" y="358140"/>
                    <a:pt x="626110" y="367030"/>
                    <a:pt x="626110" y="367030"/>
                  </a:cubicBezTo>
                </a:path>
              </a:pathLst>
            </a:custGeom>
            <a:solidFill>
              <a:srgbClr val="4E4E4E">
                <a:alpha val="49804"/>
              </a:srgbClr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7" id="7"/>
          <p:cNvGrpSpPr/>
          <p:nvPr/>
        </p:nvGrpSpPr>
        <p:grpSpPr>
          <a:xfrm rot="0">
            <a:off x="14352270" y="-56198"/>
            <a:ext cx="4164330" cy="3105150"/>
            <a:chOff x="0" y="0"/>
            <a:chExt cx="5552440" cy="414020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25400" y="-31750"/>
              <a:ext cx="5488940" cy="4138930"/>
            </a:xfrm>
            <a:custGeom>
              <a:avLst/>
              <a:gdLst/>
              <a:ahLst/>
              <a:cxnLst/>
              <a:rect r="r" b="b" t="t" l="l"/>
              <a:pathLst>
                <a:path h="4138930" w="5488940">
                  <a:moveTo>
                    <a:pt x="683260" y="158750"/>
                  </a:moveTo>
                  <a:cubicBezTo>
                    <a:pt x="608330" y="787400"/>
                    <a:pt x="590550" y="889000"/>
                    <a:pt x="608330" y="995680"/>
                  </a:cubicBezTo>
                  <a:cubicBezTo>
                    <a:pt x="626110" y="1101090"/>
                    <a:pt x="652780" y="1202690"/>
                    <a:pt x="721360" y="1303020"/>
                  </a:cubicBezTo>
                  <a:cubicBezTo>
                    <a:pt x="815340" y="1440180"/>
                    <a:pt x="1018540" y="1620520"/>
                    <a:pt x="1179830" y="1703070"/>
                  </a:cubicBezTo>
                  <a:cubicBezTo>
                    <a:pt x="1315720" y="1772920"/>
                    <a:pt x="1465580" y="1795780"/>
                    <a:pt x="1606550" y="1802130"/>
                  </a:cubicBezTo>
                  <a:cubicBezTo>
                    <a:pt x="1744980" y="1808480"/>
                    <a:pt x="1849120" y="1778000"/>
                    <a:pt x="2018030" y="1743710"/>
                  </a:cubicBezTo>
                  <a:cubicBezTo>
                    <a:pt x="2298700" y="1686560"/>
                    <a:pt x="2848610" y="1512570"/>
                    <a:pt x="3121660" y="1447800"/>
                  </a:cubicBezTo>
                  <a:cubicBezTo>
                    <a:pt x="3280410" y="1410970"/>
                    <a:pt x="3378200" y="1388110"/>
                    <a:pt x="3500120" y="1370330"/>
                  </a:cubicBezTo>
                  <a:cubicBezTo>
                    <a:pt x="3613150" y="1353820"/>
                    <a:pt x="3716020" y="1338580"/>
                    <a:pt x="3831590" y="1343660"/>
                  </a:cubicBezTo>
                  <a:cubicBezTo>
                    <a:pt x="3958590" y="1350010"/>
                    <a:pt x="4099560" y="1361440"/>
                    <a:pt x="4230370" y="1413510"/>
                  </a:cubicBezTo>
                  <a:cubicBezTo>
                    <a:pt x="4380230" y="1473200"/>
                    <a:pt x="4558030" y="1600200"/>
                    <a:pt x="4671060" y="1705610"/>
                  </a:cubicBezTo>
                  <a:cubicBezTo>
                    <a:pt x="4761230" y="1789430"/>
                    <a:pt x="4814570" y="1875790"/>
                    <a:pt x="4874260" y="1972310"/>
                  </a:cubicBezTo>
                  <a:cubicBezTo>
                    <a:pt x="4935220" y="2071370"/>
                    <a:pt x="4979670" y="2165350"/>
                    <a:pt x="5030470" y="2292350"/>
                  </a:cubicBezTo>
                  <a:cubicBezTo>
                    <a:pt x="5100320" y="2465070"/>
                    <a:pt x="5173980" y="2708910"/>
                    <a:pt x="5234940" y="2924810"/>
                  </a:cubicBezTo>
                  <a:cubicBezTo>
                    <a:pt x="5297170" y="3145790"/>
                    <a:pt x="5342890" y="3455670"/>
                    <a:pt x="5396230" y="3601720"/>
                  </a:cubicBezTo>
                  <a:cubicBezTo>
                    <a:pt x="5422900" y="3676650"/>
                    <a:pt x="5488940" y="3704590"/>
                    <a:pt x="5476240" y="3763010"/>
                  </a:cubicBezTo>
                  <a:cubicBezTo>
                    <a:pt x="5452110" y="3868420"/>
                    <a:pt x="5118100" y="4138930"/>
                    <a:pt x="5015230" y="4121150"/>
                  </a:cubicBezTo>
                  <a:cubicBezTo>
                    <a:pt x="4947920" y="4109720"/>
                    <a:pt x="4917440" y="3989070"/>
                    <a:pt x="4880610" y="3911600"/>
                  </a:cubicBezTo>
                  <a:cubicBezTo>
                    <a:pt x="4841240" y="3826510"/>
                    <a:pt x="4817110" y="3727450"/>
                    <a:pt x="4792980" y="3628390"/>
                  </a:cubicBezTo>
                  <a:cubicBezTo>
                    <a:pt x="4767580" y="3524250"/>
                    <a:pt x="4761230" y="3426460"/>
                    <a:pt x="4730750" y="3300730"/>
                  </a:cubicBezTo>
                  <a:cubicBezTo>
                    <a:pt x="4687570" y="3125470"/>
                    <a:pt x="4608830" y="2858770"/>
                    <a:pt x="4545330" y="2678430"/>
                  </a:cubicBezTo>
                  <a:cubicBezTo>
                    <a:pt x="4494530" y="2536190"/>
                    <a:pt x="4452620" y="2411730"/>
                    <a:pt x="4390390" y="2301240"/>
                  </a:cubicBezTo>
                  <a:cubicBezTo>
                    <a:pt x="4334510" y="2203450"/>
                    <a:pt x="4281170" y="2105660"/>
                    <a:pt x="4196080" y="2043430"/>
                  </a:cubicBezTo>
                  <a:cubicBezTo>
                    <a:pt x="4105910" y="1977390"/>
                    <a:pt x="3971290" y="1938020"/>
                    <a:pt x="3853180" y="1926590"/>
                  </a:cubicBezTo>
                  <a:cubicBezTo>
                    <a:pt x="3732530" y="1913890"/>
                    <a:pt x="3623310" y="1946910"/>
                    <a:pt x="3477260" y="1974850"/>
                  </a:cubicBezTo>
                  <a:cubicBezTo>
                    <a:pt x="3263900" y="2015490"/>
                    <a:pt x="2967990" y="2106930"/>
                    <a:pt x="2703830" y="2170430"/>
                  </a:cubicBezTo>
                  <a:cubicBezTo>
                    <a:pt x="2426970" y="2236470"/>
                    <a:pt x="2066290" y="2332990"/>
                    <a:pt x="1851660" y="2363470"/>
                  </a:cubicBezTo>
                  <a:cubicBezTo>
                    <a:pt x="1723390" y="2381250"/>
                    <a:pt x="1643380" y="2386330"/>
                    <a:pt x="1539240" y="2382520"/>
                  </a:cubicBezTo>
                  <a:cubicBezTo>
                    <a:pt x="1432560" y="2377440"/>
                    <a:pt x="1324610" y="2363470"/>
                    <a:pt x="1216660" y="2335530"/>
                  </a:cubicBezTo>
                  <a:cubicBezTo>
                    <a:pt x="1102360" y="2305050"/>
                    <a:pt x="994410" y="2265680"/>
                    <a:pt x="873760" y="2200910"/>
                  </a:cubicBezTo>
                  <a:cubicBezTo>
                    <a:pt x="717550" y="2117090"/>
                    <a:pt x="488950" y="1983740"/>
                    <a:pt x="368300" y="1849120"/>
                  </a:cubicBezTo>
                  <a:cubicBezTo>
                    <a:pt x="267970" y="1738630"/>
                    <a:pt x="220980" y="1615440"/>
                    <a:pt x="165100" y="1480820"/>
                  </a:cubicBezTo>
                  <a:cubicBezTo>
                    <a:pt x="104140" y="1332230"/>
                    <a:pt x="44450" y="1144270"/>
                    <a:pt x="25400" y="988060"/>
                  </a:cubicBezTo>
                  <a:cubicBezTo>
                    <a:pt x="8890" y="849630"/>
                    <a:pt x="27940" y="731520"/>
                    <a:pt x="38100" y="591820"/>
                  </a:cubicBezTo>
                  <a:cubicBezTo>
                    <a:pt x="49530" y="433070"/>
                    <a:pt x="0" y="158750"/>
                    <a:pt x="97790" y="82550"/>
                  </a:cubicBezTo>
                  <a:cubicBezTo>
                    <a:pt x="203200" y="0"/>
                    <a:pt x="683260" y="158750"/>
                    <a:pt x="683260" y="158750"/>
                  </a:cubicBezTo>
                </a:path>
              </a:pathLst>
            </a:custGeom>
            <a:solidFill>
              <a:srgbClr val="1DAB9D">
                <a:alpha val="49804"/>
              </a:srgbClr>
            </a:solidFill>
            <a:ln cap="sq">
              <a:noFill/>
              <a:prstDash val="solid"/>
              <a:miter/>
            </a:ln>
          </p:spPr>
        </p:sp>
      </p:grpSp>
      <p:sp>
        <p:nvSpPr>
          <p:cNvPr name="TextBox 9" id="9"/>
          <p:cNvSpPr txBox="true"/>
          <p:nvPr/>
        </p:nvSpPr>
        <p:spPr>
          <a:xfrm rot="0">
            <a:off x="9113850" y="692771"/>
            <a:ext cx="8335644" cy="999427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5634"/>
              </a:lnSpc>
            </a:pPr>
            <a:r>
              <a:rPr lang="en-US" sz="4024">
                <a:solidFill>
                  <a:srgbClr val="000000"/>
                </a:solidFill>
                <a:latin typeface="Helveticish Bold"/>
              </a:rPr>
              <a:t>My Account</a:t>
            </a:r>
            <a:r>
              <a:rPr lang="en-US" sz="4024">
                <a:solidFill>
                  <a:srgbClr val="000000"/>
                </a:solidFill>
                <a:latin typeface="Helveticish"/>
              </a:rPr>
              <a:t> </a:t>
            </a:r>
            <a:r>
              <a:rPr lang="en-US" sz="4024">
                <a:solidFill>
                  <a:srgbClr val="000000"/>
                </a:solidFill>
                <a:latin typeface="Helveticish Bold"/>
              </a:rPr>
              <a:t>Options</a:t>
            </a:r>
            <a:r>
              <a:rPr lang="en-US" sz="4024">
                <a:solidFill>
                  <a:srgbClr val="000000"/>
                </a:solidFill>
                <a:latin typeface="Helveticish"/>
              </a:rPr>
              <a:t> -  After Login to My Account</a:t>
            </a:r>
          </a:p>
          <a:p>
            <a:pPr algn="just">
              <a:lnSpc>
                <a:spcPts val="5634"/>
              </a:lnSpc>
            </a:pPr>
          </a:p>
          <a:p>
            <a:pPr algn="just">
              <a:lnSpc>
                <a:spcPts val="5634"/>
              </a:lnSpc>
            </a:pPr>
            <a:r>
              <a:rPr lang="en-US" sz="4024">
                <a:solidFill>
                  <a:srgbClr val="000000"/>
                </a:solidFill>
                <a:latin typeface="Helveticish"/>
              </a:rPr>
              <a:t>Click on this link to display quick links for members - </a:t>
            </a:r>
          </a:p>
          <a:p>
            <a:pPr algn="just">
              <a:lnSpc>
                <a:spcPts val="5634"/>
              </a:lnSpc>
            </a:pPr>
          </a:p>
          <a:p>
            <a:pPr algn="just" marL="868877" indent="-434438" lvl="1">
              <a:lnSpc>
                <a:spcPts val="5634"/>
              </a:lnSpc>
              <a:buFont typeface="Arial"/>
              <a:buChar char="•"/>
            </a:pPr>
            <a:r>
              <a:rPr lang="en-US" sz="4024">
                <a:solidFill>
                  <a:srgbClr val="000000"/>
                </a:solidFill>
                <a:latin typeface="Helveticish"/>
              </a:rPr>
              <a:t>Memberships (repeated link)</a:t>
            </a:r>
          </a:p>
          <a:p>
            <a:pPr algn="just" marL="868877" indent="-434438" lvl="1">
              <a:lnSpc>
                <a:spcPts val="5634"/>
              </a:lnSpc>
              <a:buFont typeface="Arial"/>
              <a:buChar char="•"/>
            </a:pPr>
            <a:r>
              <a:rPr lang="en-US" sz="4024">
                <a:solidFill>
                  <a:srgbClr val="000000"/>
                </a:solidFill>
                <a:latin typeface="Helveticish"/>
              </a:rPr>
              <a:t>Merchandise</a:t>
            </a:r>
          </a:p>
          <a:p>
            <a:pPr algn="just" marL="868877" indent="-434438" lvl="1">
              <a:lnSpc>
                <a:spcPts val="5634"/>
              </a:lnSpc>
              <a:buFont typeface="Arial"/>
              <a:buChar char="•"/>
            </a:pPr>
            <a:r>
              <a:rPr lang="en-US" sz="4024">
                <a:solidFill>
                  <a:srgbClr val="000000"/>
                </a:solidFill>
                <a:latin typeface="Helveticish"/>
              </a:rPr>
              <a:t>Orders (repeated link)</a:t>
            </a:r>
          </a:p>
          <a:p>
            <a:pPr algn="just" marL="868877" indent="-434438" lvl="1">
              <a:lnSpc>
                <a:spcPts val="5634"/>
              </a:lnSpc>
              <a:buFont typeface="Arial"/>
              <a:buChar char="•"/>
            </a:pPr>
            <a:r>
              <a:rPr lang="en-US" sz="4024">
                <a:solidFill>
                  <a:srgbClr val="000000"/>
                </a:solidFill>
                <a:latin typeface="Helveticish"/>
              </a:rPr>
              <a:t>Members Library</a:t>
            </a:r>
          </a:p>
          <a:p>
            <a:pPr algn="just" marL="868877" indent="-434438" lvl="1">
              <a:lnSpc>
                <a:spcPts val="5634"/>
              </a:lnSpc>
              <a:buFont typeface="Arial"/>
              <a:buChar char="•"/>
            </a:pPr>
            <a:r>
              <a:rPr lang="en-US" sz="4024">
                <a:solidFill>
                  <a:srgbClr val="000000"/>
                </a:solidFill>
                <a:latin typeface="Helveticish"/>
              </a:rPr>
              <a:t>Member Stories</a:t>
            </a:r>
          </a:p>
          <a:p>
            <a:pPr algn="just" marL="868877" indent="-434438" lvl="1">
              <a:lnSpc>
                <a:spcPts val="5634"/>
              </a:lnSpc>
              <a:buFont typeface="Arial"/>
              <a:buChar char="•"/>
            </a:pPr>
            <a:r>
              <a:rPr lang="en-US" sz="4024">
                <a:solidFill>
                  <a:srgbClr val="000000"/>
                </a:solidFill>
                <a:latin typeface="Helveticish"/>
              </a:rPr>
              <a:t>Digital Outreach and Training</a:t>
            </a:r>
          </a:p>
          <a:p>
            <a:pPr algn="just" marL="868877" indent="-434438" lvl="1">
              <a:lnSpc>
                <a:spcPts val="5634"/>
              </a:lnSpc>
              <a:buFont typeface="Arial"/>
              <a:buChar char="•"/>
            </a:pPr>
            <a:r>
              <a:rPr lang="en-US" sz="4024">
                <a:solidFill>
                  <a:srgbClr val="000000"/>
                </a:solidFill>
                <a:latin typeface="Helveticish"/>
              </a:rPr>
              <a:t>Support Group Leader</a:t>
            </a:r>
          </a:p>
          <a:p>
            <a:pPr algn="just">
              <a:lnSpc>
                <a:spcPts val="5634"/>
              </a:lnSpc>
            </a:pPr>
          </a:p>
        </p:txBody>
      </p:sp>
      <p:grpSp>
        <p:nvGrpSpPr>
          <p:cNvPr name="Group 10" id="10"/>
          <p:cNvGrpSpPr/>
          <p:nvPr/>
        </p:nvGrpSpPr>
        <p:grpSpPr>
          <a:xfrm rot="0">
            <a:off x="165928" y="7117051"/>
            <a:ext cx="5023485" cy="3392102"/>
            <a:chOff x="0" y="0"/>
            <a:chExt cx="6697980" cy="4522803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55039"/>
              <a:ext cx="6711950" cy="4481734"/>
            </a:xfrm>
            <a:custGeom>
              <a:avLst/>
              <a:gdLst/>
              <a:ahLst/>
              <a:cxnLst/>
              <a:rect r="r" b="b" t="t" l="l"/>
              <a:pathLst>
                <a:path h="4481734" w="6711950">
                  <a:moveTo>
                    <a:pt x="179070" y="0"/>
                  </a:moveTo>
                  <a:cubicBezTo>
                    <a:pt x="426720" y="63294"/>
                    <a:pt x="613410" y="97693"/>
                    <a:pt x="722630" y="174747"/>
                  </a:cubicBezTo>
                  <a:cubicBezTo>
                    <a:pt x="824230" y="246298"/>
                    <a:pt x="919480" y="354999"/>
                    <a:pt x="966470" y="470580"/>
                  </a:cubicBezTo>
                  <a:cubicBezTo>
                    <a:pt x="1014730" y="587537"/>
                    <a:pt x="1007110" y="740270"/>
                    <a:pt x="1005840" y="876490"/>
                  </a:cubicBezTo>
                  <a:cubicBezTo>
                    <a:pt x="1004570" y="1015463"/>
                    <a:pt x="967740" y="1164067"/>
                    <a:pt x="958850" y="1294784"/>
                  </a:cubicBezTo>
                  <a:cubicBezTo>
                    <a:pt x="949960" y="1410366"/>
                    <a:pt x="946150" y="1514939"/>
                    <a:pt x="948690" y="1623640"/>
                  </a:cubicBezTo>
                  <a:cubicBezTo>
                    <a:pt x="951230" y="1730966"/>
                    <a:pt x="947420" y="1821780"/>
                    <a:pt x="974090" y="1945617"/>
                  </a:cubicBezTo>
                  <a:cubicBezTo>
                    <a:pt x="1013460" y="2129996"/>
                    <a:pt x="1132840" y="2435461"/>
                    <a:pt x="1215390" y="2606081"/>
                  </a:cubicBezTo>
                  <a:cubicBezTo>
                    <a:pt x="1271270" y="2723038"/>
                    <a:pt x="1304290" y="2824859"/>
                    <a:pt x="1386840" y="2886778"/>
                  </a:cubicBezTo>
                  <a:cubicBezTo>
                    <a:pt x="1477010" y="2954200"/>
                    <a:pt x="1610360" y="2966584"/>
                    <a:pt x="1751330" y="2972088"/>
                  </a:cubicBezTo>
                  <a:cubicBezTo>
                    <a:pt x="1941830" y="2978968"/>
                    <a:pt x="2207260" y="2904665"/>
                    <a:pt x="2428240" y="2866138"/>
                  </a:cubicBezTo>
                  <a:cubicBezTo>
                    <a:pt x="2641600" y="2828987"/>
                    <a:pt x="2880360" y="2787708"/>
                    <a:pt x="3055620" y="2746429"/>
                  </a:cubicBezTo>
                  <a:cubicBezTo>
                    <a:pt x="3182620" y="2716158"/>
                    <a:pt x="3272790" y="2694143"/>
                    <a:pt x="3382010" y="2655615"/>
                  </a:cubicBezTo>
                  <a:cubicBezTo>
                    <a:pt x="3496310" y="2615713"/>
                    <a:pt x="3610610" y="2538658"/>
                    <a:pt x="3724910" y="2507011"/>
                  </a:cubicBezTo>
                  <a:cubicBezTo>
                    <a:pt x="3832860" y="2476740"/>
                    <a:pt x="3942080" y="2456100"/>
                    <a:pt x="4048760" y="2462980"/>
                  </a:cubicBezTo>
                  <a:cubicBezTo>
                    <a:pt x="4155440" y="2469860"/>
                    <a:pt x="4263390" y="2511139"/>
                    <a:pt x="4363720" y="2549666"/>
                  </a:cubicBezTo>
                  <a:cubicBezTo>
                    <a:pt x="4462780" y="2586817"/>
                    <a:pt x="4563110" y="2623968"/>
                    <a:pt x="4646930" y="2687263"/>
                  </a:cubicBezTo>
                  <a:cubicBezTo>
                    <a:pt x="4732020" y="2750557"/>
                    <a:pt x="4800600" y="2837243"/>
                    <a:pt x="4869180" y="2928057"/>
                  </a:cubicBezTo>
                  <a:cubicBezTo>
                    <a:pt x="4942840" y="3024375"/>
                    <a:pt x="4983480" y="3168851"/>
                    <a:pt x="5069840" y="3251409"/>
                  </a:cubicBezTo>
                  <a:cubicBezTo>
                    <a:pt x="5153660" y="3332591"/>
                    <a:pt x="5280660" y="3360110"/>
                    <a:pt x="5378450" y="3422029"/>
                  </a:cubicBezTo>
                  <a:cubicBezTo>
                    <a:pt x="5472430" y="3481196"/>
                    <a:pt x="5543550" y="3570633"/>
                    <a:pt x="5646420" y="3611912"/>
                  </a:cubicBezTo>
                  <a:cubicBezTo>
                    <a:pt x="5763260" y="3657319"/>
                    <a:pt x="5923280" y="3631176"/>
                    <a:pt x="6049010" y="3662823"/>
                  </a:cubicBezTo>
                  <a:cubicBezTo>
                    <a:pt x="6167120" y="3693094"/>
                    <a:pt x="6303010" y="3771524"/>
                    <a:pt x="6383020" y="3792164"/>
                  </a:cubicBezTo>
                  <a:cubicBezTo>
                    <a:pt x="6426200" y="3803172"/>
                    <a:pt x="6456680" y="3775652"/>
                    <a:pt x="6487160" y="3804548"/>
                  </a:cubicBezTo>
                  <a:cubicBezTo>
                    <a:pt x="6560820" y="3871970"/>
                    <a:pt x="6711950" y="4334295"/>
                    <a:pt x="6647180" y="4412725"/>
                  </a:cubicBezTo>
                  <a:cubicBezTo>
                    <a:pt x="6588760" y="4481733"/>
                    <a:pt x="6327140" y="4356310"/>
                    <a:pt x="6186170" y="4323287"/>
                  </a:cubicBezTo>
                  <a:cubicBezTo>
                    <a:pt x="6065520" y="4294392"/>
                    <a:pt x="5961380" y="4255865"/>
                    <a:pt x="5853430" y="4229721"/>
                  </a:cubicBezTo>
                  <a:cubicBezTo>
                    <a:pt x="5753100" y="4204954"/>
                    <a:pt x="5657850" y="4198074"/>
                    <a:pt x="5558790" y="4170555"/>
                  </a:cubicBezTo>
                  <a:cubicBezTo>
                    <a:pt x="5454650" y="4141659"/>
                    <a:pt x="5363210" y="4115516"/>
                    <a:pt x="5245100" y="4057725"/>
                  </a:cubicBezTo>
                  <a:cubicBezTo>
                    <a:pt x="5071110" y="3972416"/>
                    <a:pt x="4766310" y="3801795"/>
                    <a:pt x="4632960" y="3666951"/>
                  </a:cubicBezTo>
                  <a:cubicBezTo>
                    <a:pt x="4545330" y="3578889"/>
                    <a:pt x="4530090" y="3479819"/>
                    <a:pt x="4462780" y="3394509"/>
                  </a:cubicBezTo>
                  <a:cubicBezTo>
                    <a:pt x="4392930" y="3305072"/>
                    <a:pt x="4311650" y="3200498"/>
                    <a:pt x="4217670" y="3144084"/>
                  </a:cubicBezTo>
                  <a:cubicBezTo>
                    <a:pt x="4124960" y="3089045"/>
                    <a:pt x="4006850" y="3047766"/>
                    <a:pt x="3905250" y="3058774"/>
                  </a:cubicBezTo>
                  <a:cubicBezTo>
                    <a:pt x="3802380" y="3069782"/>
                    <a:pt x="3708400" y="3171603"/>
                    <a:pt x="3606800" y="3215634"/>
                  </a:cubicBezTo>
                  <a:cubicBezTo>
                    <a:pt x="3505200" y="3259665"/>
                    <a:pt x="3429000" y="3287184"/>
                    <a:pt x="3295650" y="3321583"/>
                  </a:cubicBezTo>
                  <a:cubicBezTo>
                    <a:pt x="3067050" y="3382126"/>
                    <a:pt x="2589530" y="3445420"/>
                    <a:pt x="2345690" y="3497707"/>
                  </a:cubicBezTo>
                  <a:cubicBezTo>
                    <a:pt x="2193290" y="3530731"/>
                    <a:pt x="2092960" y="3573385"/>
                    <a:pt x="1973580" y="3587145"/>
                  </a:cubicBezTo>
                  <a:cubicBezTo>
                    <a:pt x="1864360" y="3599529"/>
                    <a:pt x="1761490" y="3596776"/>
                    <a:pt x="1658620" y="3583017"/>
                  </a:cubicBezTo>
                  <a:cubicBezTo>
                    <a:pt x="1555750" y="3569257"/>
                    <a:pt x="1454150" y="3544490"/>
                    <a:pt x="1356360" y="3508715"/>
                  </a:cubicBezTo>
                  <a:cubicBezTo>
                    <a:pt x="1256030" y="3472939"/>
                    <a:pt x="1151890" y="3427533"/>
                    <a:pt x="1064260" y="3368366"/>
                  </a:cubicBezTo>
                  <a:cubicBezTo>
                    <a:pt x="979170" y="3310576"/>
                    <a:pt x="895350" y="3244529"/>
                    <a:pt x="833120" y="3157843"/>
                  </a:cubicBezTo>
                  <a:cubicBezTo>
                    <a:pt x="767080" y="3067029"/>
                    <a:pt x="735330" y="2961080"/>
                    <a:pt x="681990" y="2831739"/>
                  </a:cubicBezTo>
                  <a:cubicBezTo>
                    <a:pt x="608330" y="2654239"/>
                    <a:pt x="494030" y="2362534"/>
                    <a:pt x="445770" y="2182283"/>
                  </a:cubicBezTo>
                  <a:cubicBezTo>
                    <a:pt x="412750" y="2059822"/>
                    <a:pt x="401320" y="1980016"/>
                    <a:pt x="388620" y="1867186"/>
                  </a:cubicBezTo>
                  <a:cubicBezTo>
                    <a:pt x="373380" y="1740598"/>
                    <a:pt x="363220" y="1591993"/>
                    <a:pt x="365760" y="1461276"/>
                  </a:cubicBezTo>
                  <a:cubicBezTo>
                    <a:pt x="368300" y="1337439"/>
                    <a:pt x="375920" y="1219106"/>
                    <a:pt x="398780" y="1100773"/>
                  </a:cubicBezTo>
                  <a:cubicBezTo>
                    <a:pt x="421640" y="981064"/>
                    <a:pt x="538480" y="820076"/>
                    <a:pt x="501650" y="745774"/>
                  </a:cubicBezTo>
                  <a:cubicBezTo>
                    <a:pt x="466090" y="674223"/>
                    <a:pt x="283210" y="672847"/>
                    <a:pt x="199390" y="652208"/>
                  </a:cubicBezTo>
                  <a:cubicBezTo>
                    <a:pt x="140970" y="637072"/>
                    <a:pt x="76200" y="664592"/>
                    <a:pt x="50800" y="623313"/>
                  </a:cubicBezTo>
                  <a:cubicBezTo>
                    <a:pt x="0" y="540755"/>
                    <a:pt x="179070" y="0"/>
                    <a:pt x="179070" y="0"/>
                  </a:cubicBezTo>
                </a:path>
              </a:pathLst>
            </a:custGeom>
            <a:solidFill>
              <a:srgbClr val="1AC8DB">
                <a:alpha val="49804"/>
              </a:srgbClr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12" id="12"/>
          <p:cNvGrpSpPr/>
          <p:nvPr/>
        </p:nvGrpSpPr>
        <p:grpSpPr>
          <a:xfrm rot="0">
            <a:off x="-260159" y="8010297"/>
            <a:ext cx="4396740" cy="2905615"/>
            <a:chOff x="0" y="0"/>
            <a:chExt cx="5862320" cy="3874153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49530" y="49102"/>
              <a:ext cx="5800090" cy="3805410"/>
            </a:xfrm>
            <a:custGeom>
              <a:avLst/>
              <a:gdLst/>
              <a:ahLst/>
              <a:cxnLst/>
              <a:rect r="r" b="b" t="t" l="l"/>
              <a:pathLst>
                <a:path h="3805410" w="5800090">
                  <a:moveTo>
                    <a:pt x="425450" y="0"/>
                  </a:moveTo>
                  <a:cubicBezTo>
                    <a:pt x="600710" y="130121"/>
                    <a:pt x="701040" y="209911"/>
                    <a:pt x="745490" y="294612"/>
                  </a:cubicBezTo>
                  <a:cubicBezTo>
                    <a:pt x="789940" y="380541"/>
                    <a:pt x="803910" y="488566"/>
                    <a:pt x="803910" y="592908"/>
                  </a:cubicBezTo>
                  <a:cubicBezTo>
                    <a:pt x="803910" y="708297"/>
                    <a:pt x="764540" y="818777"/>
                    <a:pt x="731520" y="957490"/>
                  </a:cubicBezTo>
                  <a:cubicBezTo>
                    <a:pt x="687070" y="1145306"/>
                    <a:pt x="534670" y="1447284"/>
                    <a:pt x="551180" y="1614231"/>
                  </a:cubicBezTo>
                  <a:cubicBezTo>
                    <a:pt x="561340" y="1722255"/>
                    <a:pt x="631190" y="1787315"/>
                    <a:pt x="678180" y="1872016"/>
                  </a:cubicBezTo>
                  <a:cubicBezTo>
                    <a:pt x="726440" y="1959173"/>
                    <a:pt x="774700" y="2043874"/>
                    <a:pt x="839470" y="2131030"/>
                  </a:cubicBezTo>
                  <a:cubicBezTo>
                    <a:pt x="914400" y="2231689"/>
                    <a:pt x="1018540" y="2344624"/>
                    <a:pt x="1112520" y="2436690"/>
                  </a:cubicBezTo>
                  <a:cubicBezTo>
                    <a:pt x="1200150" y="2521391"/>
                    <a:pt x="1280160" y="2625733"/>
                    <a:pt x="1381760" y="2663787"/>
                  </a:cubicBezTo>
                  <a:cubicBezTo>
                    <a:pt x="1478280" y="2700614"/>
                    <a:pt x="1576070" y="2678518"/>
                    <a:pt x="1701800" y="2672380"/>
                  </a:cubicBezTo>
                  <a:cubicBezTo>
                    <a:pt x="1885950" y="2663787"/>
                    <a:pt x="2131060" y="2615913"/>
                    <a:pt x="2376170" y="2591362"/>
                  </a:cubicBezTo>
                  <a:cubicBezTo>
                    <a:pt x="2669540" y="2561900"/>
                    <a:pt x="3061970" y="2548397"/>
                    <a:pt x="3343910" y="2510343"/>
                  </a:cubicBezTo>
                  <a:cubicBezTo>
                    <a:pt x="3564890" y="2480882"/>
                    <a:pt x="3766820" y="2423187"/>
                    <a:pt x="3933190" y="2399864"/>
                  </a:cubicBezTo>
                  <a:cubicBezTo>
                    <a:pt x="4053840" y="2382678"/>
                    <a:pt x="4145280" y="2366720"/>
                    <a:pt x="4248150" y="2370402"/>
                  </a:cubicBezTo>
                  <a:cubicBezTo>
                    <a:pt x="4348480" y="2374085"/>
                    <a:pt x="4448810" y="2390043"/>
                    <a:pt x="4545330" y="2417049"/>
                  </a:cubicBezTo>
                  <a:cubicBezTo>
                    <a:pt x="4645660" y="2445283"/>
                    <a:pt x="4747260" y="2483337"/>
                    <a:pt x="4839970" y="2539804"/>
                  </a:cubicBezTo>
                  <a:cubicBezTo>
                    <a:pt x="4939030" y="2599955"/>
                    <a:pt x="5035550" y="2690793"/>
                    <a:pt x="5115560" y="2773039"/>
                  </a:cubicBezTo>
                  <a:cubicBezTo>
                    <a:pt x="5189220" y="2849148"/>
                    <a:pt x="5219700" y="2939986"/>
                    <a:pt x="5307330" y="3014867"/>
                  </a:cubicBezTo>
                  <a:cubicBezTo>
                    <a:pt x="5420360" y="3111844"/>
                    <a:pt x="5726430" y="3154808"/>
                    <a:pt x="5761990" y="3276335"/>
                  </a:cubicBezTo>
                  <a:cubicBezTo>
                    <a:pt x="5800090" y="3404001"/>
                    <a:pt x="5612130" y="3740350"/>
                    <a:pt x="5492750" y="3775949"/>
                  </a:cubicBezTo>
                  <a:cubicBezTo>
                    <a:pt x="5392420" y="3805410"/>
                    <a:pt x="5240020" y="3665469"/>
                    <a:pt x="5128260" y="3586906"/>
                  </a:cubicBezTo>
                  <a:cubicBezTo>
                    <a:pt x="5013960" y="3505888"/>
                    <a:pt x="4908550" y="3391725"/>
                    <a:pt x="4817110" y="3295976"/>
                  </a:cubicBezTo>
                  <a:cubicBezTo>
                    <a:pt x="4737100" y="3212503"/>
                    <a:pt x="4695190" y="3108161"/>
                    <a:pt x="4607560" y="3048011"/>
                  </a:cubicBezTo>
                  <a:cubicBezTo>
                    <a:pt x="4517390" y="2986633"/>
                    <a:pt x="4390390" y="2949807"/>
                    <a:pt x="4281170" y="2935076"/>
                  </a:cubicBezTo>
                  <a:cubicBezTo>
                    <a:pt x="4177030" y="2921573"/>
                    <a:pt x="4071620" y="2944896"/>
                    <a:pt x="3967480" y="2957172"/>
                  </a:cubicBezTo>
                  <a:cubicBezTo>
                    <a:pt x="3863340" y="2970675"/>
                    <a:pt x="3765550" y="2997681"/>
                    <a:pt x="3656330" y="3012412"/>
                  </a:cubicBezTo>
                  <a:cubicBezTo>
                    <a:pt x="3538220" y="3028370"/>
                    <a:pt x="3402330" y="3032053"/>
                    <a:pt x="3282950" y="3048011"/>
                  </a:cubicBezTo>
                  <a:cubicBezTo>
                    <a:pt x="3173730" y="3062741"/>
                    <a:pt x="3092450" y="3083610"/>
                    <a:pt x="2969260" y="3099568"/>
                  </a:cubicBezTo>
                  <a:cubicBezTo>
                    <a:pt x="2792730" y="3121664"/>
                    <a:pt x="2542540" y="3132712"/>
                    <a:pt x="2325370" y="3154808"/>
                  </a:cubicBezTo>
                  <a:cubicBezTo>
                    <a:pt x="2103120" y="3178131"/>
                    <a:pt x="1832610" y="3237054"/>
                    <a:pt x="1653540" y="3237054"/>
                  </a:cubicBezTo>
                  <a:cubicBezTo>
                    <a:pt x="1534160" y="3237054"/>
                    <a:pt x="1452880" y="3224778"/>
                    <a:pt x="1355090" y="3201455"/>
                  </a:cubicBezTo>
                  <a:cubicBezTo>
                    <a:pt x="1257300" y="3178131"/>
                    <a:pt x="1159510" y="3146215"/>
                    <a:pt x="1068070" y="3099568"/>
                  </a:cubicBezTo>
                  <a:cubicBezTo>
                    <a:pt x="971550" y="3050466"/>
                    <a:pt x="872490" y="2979268"/>
                    <a:pt x="792480" y="2906842"/>
                  </a:cubicBezTo>
                  <a:cubicBezTo>
                    <a:pt x="717550" y="2838099"/>
                    <a:pt x="668020" y="2753398"/>
                    <a:pt x="599440" y="2679745"/>
                  </a:cubicBezTo>
                  <a:cubicBezTo>
                    <a:pt x="528320" y="2604865"/>
                    <a:pt x="438150" y="2544715"/>
                    <a:pt x="372110" y="2463696"/>
                  </a:cubicBezTo>
                  <a:cubicBezTo>
                    <a:pt x="303530" y="2378995"/>
                    <a:pt x="245110" y="2280791"/>
                    <a:pt x="195580" y="2180132"/>
                  </a:cubicBezTo>
                  <a:cubicBezTo>
                    <a:pt x="143510" y="2074562"/>
                    <a:pt x="101600" y="1954262"/>
                    <a:pt x="68580" y="1842555"/>
                  </a:cubicBezTo>
                  <a:cubicBezTo>
                    <a:pt x="38100" y="1736986"/>
                    <a:pt x="2540" y="1635099"/>
                    <a:pt x="1270" y="1528302"/>
                  </a:cubicBezTo>
                  <a:cubicBezTo>
                    <a:pt x="0" y="1416595"/>
                    <a:pt x="35560" y="1290157"/>
                    <a:pt x="64770" y="1183360"/>
                  </a:cubicBezTo>
                  <a:cubicBezTo>
                    <a:pt x="91440" y="1086383"/>
                    <a:pt x="143510" y="1012730"/>
                    <a:pt x="166370" y="913299"/>
                  </a:cubicBezTo>
                  <a:cubicBezTo>
                    <a:pt x="191770" y="800364"/>
                    <a:pt x="237490" y="611321"/>
                    <a:pt x="200660" y="538895"/>
                  </a:cubicBezTo>
                  <a:cubicBezTo>
                    <a:pt x="179070" y="494703"/>
                    <a:pt x="90170" y="505751"/>
                    <a:pt x="82550" y="464015"/>
                  </a:cubicBezTo>
                  <a:cubicBezTo>
                    <a:pt x="66040" y="379314"/>
                    <a:pt x="425450" y="0"/>
                    <a:pt x="425450" y="0"/>
                  </a:cubicBezTo>
                </a:path>
              </a:pathLst>
            </a:custGeom>
            <a:solidFill>
              <a:srgbClr val="4E4E4E">
                <a:alpha val="49804"/>
              </a:srgbClr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14" id="14"/>
          <p:cNvGrpSpPr/>
          <p:nvPr/>
        </p:nvGrpSpPr>
        <p:grpSpPr>
          <a:xfrm rot="0">
            <a:off x="-260159" y="7757588"/>
            <a:ext cx="6476233" cy="3411034"/>
            <a:chOff x="0" y="0"/>
            <a:chExt cx="10074305" cy="5306139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54333" y="45464"/>
              <a:ext cx="10044102" cy="5241609"/>
            </a:xfrm>
            <a:custGeom>
              <a:avLst/>
              <a:gdLst/>
              <a:ahLst/>
              <a:cxnLst/>
              <a:rect r="r" b="b" t="t" l="l"/>
              <a:pathLst>
                <a:path h="5241609" w="10044102">
                  <a:moveTo>
                    <a:pt x="390898" y="793428"/>
                  </a:moveTo>
                  <a:cubicBezTo>
                    <a:pt x="238463" y="778762"/>
                    <a:pt x="217334" y="771429"/>
                    <a:pt x="190167" y="755297"/>
                  </a:cubicBezTo>
                  <a:cubicBezTo>
                    <a:pt x="150926" y="731831"/>
                    <a:pt x="92065" y="683434"/>
                    <a:pt x="64898" y="648235"/>
                  </a:cubicBezTo>
                  <a:cubicBezTo>
                    <a:pt x="45278" y="623303"/>
                    <a:pt x="36223" y="605704"/>
                    <a:pt x="27167" y="576372"/>
                  </a:cubicBezTo>
                  <a:cubicBezTo>
                    <a:pt x="13584" y="533841"/>
                    <a:pt x="0" y="467844"/>
                    <a:pt x="6037" y="416513"/>
                  </a:cubicBezTo>
                  <a:cubicBezTo>
                    <a:pt x="12074" y="365182"/>
                    <a:pt x="40750" y="303586"/>
                    <a:pt x="64898" y="265454"/>
                  </a:cubicBezTo>
                  <a:cubicBezTo>
                    <a:pt x="81500" y="239055"/>
                    <a:pt x="95084" y="222923"/>
                    <a:pt x="120741" y="203857"/>
                  </a:cubicBezTo>
                  <a:cubicBezTo>
                    <a:pt x="156963" y="175992"/>
                    <a:pt x="202241" y="152526"/>
                    <a:pt x="268648" y="129061"/>
                  </a:cubicBezTo>
                  <a:cubicBezTo>
                    <a:pt x="383352" y="86530"/>
                    <a:pt x="603704" y="0"/>
                    <a:pt x="766704" y="13200"/>
                  </a:cubicBezTo>
                  <a:cubicBezTo>
                    <a:pt x="934232" y="27866"/>
                    <a:pt x="1150056" y="120261"/>
                    <a:pt x="1261741" y="219990"/>
                  </a:cubicBezTo>
                  <a:cubicBezTo>
                    <a:pt x="1352296" y="300652"/>
                    <a:pt x="1390028" y="401847"/>
                    <a:pt x="1430778" y="520642"/>
                  </a:cubicBezTo>
                  <a:cubicBezTo>
                    <a:pt x="1480583" y="670234"/>
                    <a:pt x="1491148" y="882890"/>
                    <a:pt x="1504732" y="1054482"/>
                  </a:cubicBezTo>
                  <a:cubicBezTo>
                    <a:pt x="1516806" y="1214341"/>
                    <a:pt x="1503222" y="1361000"/>
                    <a:pt x="1513787" y="1520859"/>
                  </a:cubicBezTo>
                  <a:cubicBezTo>
                    <a:pt x="1525861" y="1689518"/>
                    <a:pt x="1542463" y="1872842"/>
                    <a:pt x="1577176" y="2038567"/>
                  </a:cubicBezTo>
                  <a:cubicBezTo>
                    <a:pt x="1610380" y="2196959"/>
                    <a:pt x="1648111" y="2362684"/>
                    <a:pt x="1714519" y="2496144"/>
                  </a:cubicBezTo>
                  <a:cubicBezTo>
                    <a:pt x="1774889" y="2617872"/>
                    <a:pt x="1839787" y="2733733"/>
                    <a:pt x="1946945" y="2814395"/>
                  </a:cubicBezTo>
                  <a:cubicBezTo>
                    <a:pt x="2066176" y="2903858"/>
                    <a:pt x="2256343" y="2958122"/>
                    <a:pt x="2411796" y="2985987"/>
                  </a:cubicBezTo>
                  <a:cubicBezTo>
                    <a:pt x="2556685" y="3012386"/>
                    <a:pt x="2669880" y="3005053"/>
                    <a:pt x="2846463" y="2988920"/>
                  </a:cubicBezTo>
                  <a:cubicBezTo>
                    <a:pt x="3130204" y="2962522"/>
                    <a:pt x="3644861" y="2814395"/>
                    <a:pt x="3943694" y="2771864"/>
                  </a:cubicBezTo>
                  <a:cubicBezTo>
                    <a:pt x="4148954" y="2742532"/>
                    <a:pt x="4295352" y="2726400"/>
                    <a:pt x="4464389" y="2726400"/>
                  </a:cubicBezTo>
                  <a:cubicBezTo>
                    <a:pt x="4624371" y="2726400"/>
                    <a:pt x="4782843" y="2735199"/>
                    <a:pt x="4932259" y="2770398"/>
                  </a:cubicBezTo>
                  <a:cubicBezTo>
                    <a:pt x="5078658" y="2804129"/>
                    <a:pt x="5226565" y="2874526"/>
                    <a:pt x="5353342" y="2931723"/>
                  </a:cubicBezTo>
                  <a:cubicBezTo>
                    <a:pt x="5465027" y="2983054"/>
                    <a:pt x="5555583" y="3032918"/>
                    <a:pt x="5658213" y="3093048"/>
                  </a:cubicBezTo>
                  <a:cubicBezTo>
                    <a:pt x="5769898" y="3157579"/>
                    <a:pt x="5855926" y="3226509"/>
                    <a:pt x="5997796" y="3308638"/>
                  </a:cubicBezTo>
                  <a:cubicBezTo>
                    <a:pt x="6222676" y="3437698"/>
                    <a:pt x="6661870" y="3656221"/>
                    <a:pt x="6894296" y="3769149"/>
                  </a:cubicBezTo>
                  <a:cubicBezTo>
                    <a:pt x="7039185" y="3839545"/>
                    <a:pt x="7125213" y="3880610"/>
                    <a:pt x="7248972" y="3933407"/>
                  </a:cubicBezTo>
                  <a:cubicBezTo>
                    <a:pt x="7378768" y="3989138"/>
                    <a:pt x="7484416" y="4037535"/>
                    <a:pt x="7654962" y="4094733"/>
                  </a:cubicBezTo>
                  <a:cubicBezTo>
                    <a:pt x="7935685" y="4188595"/>
                    <a:pt x="8426194" y="4330854"/>
                    <a:pt x="8783888" y="4405651"/>
                  </a:cubicBezTo>
                  <a:cubicBezTo>
                    <a:pt x="9100833" y="4471647"/>
                    <a:pt x="9479657" y="4525912"/>
                    <a:pt x="9692463" y="4537644"/>
                  </a:cubicBezTo>
                  <a:cubicBezTo>
                    <a:pt x="9807167" y="4543511"/>
                    <a:pt x="9905268" y="4476047"/>
                    <a:pt x="9959601" y="4527378"/>
                  </a:cubicBezTo>
                  <a:cubicBezTo>
                    <a:pt x="10044103" y="4609507"/>
                    <a:pt x="10035212" y="5125749"/>
                    <a:pt x="9959601" y="5202011"/>
                  </a:cubicBezTo>
                  <a:cubicBezTo>
                    <a:pt x="9918851" y="5241609"/>
                    <a:pt x="9856972" y="5206411"/>
                    <a:pt x="9775472" y="5202011"/>
                  </a:cubicBezTo>
                  <a:cubicBezTo>
                    <a:pt x="9607945" y="5193212"/>
                    <a:pt x="9223083" y="5150680"/>
                    <a:pt x="9013296" y="5122815"/>
                  </a:cubicBezTo>
                  <a:cubicBezTo>
                    <a:pt x="8863880" y="5103750"/>
                    <a:pt x="8792944" y="5097883"/>
                    <a:pt x="8631453" y="5062685"/>
                  </a:cubicBezTo>
                  <a:cubicBezTo>
                    <a:pt x="8340166" y="4999621"/>
                    <a:pt x="7724389" y="4832430"/>
                    <a:pt x="7422537" y="4731235"/>
                  </a:cubicBezTo>
                  <a:cubicBezTo>
                    <a:pt x="7235389" y="4669638"/>
                    <a:pt x="7159926" y="4635906"/>
                    <a:pt x="6978814" y="4555244"/>
                  </a:cubicBezTo>
                  <a:cubicBezTo>
                    <a:pt x="6675453" y="4420317"/>
                    <a:pt x="6061185" y="4122598"/>
                    <a:pt x="5783482" y="3968606"/>
                  </a:cubicBezTo>
                  <a:cubicBezTo>
                    <a:pt x="5628028" y="3882076"/>
                    <a:pt x="5552565" y="3820479"/>
                    <a:pt x="5430315" y="3748616"/>
                  </a:cubicBezTo>
                  <a:cubicBezTo>
                    <a:pt x="5300519" y="3672353"/>
                    <a:pt x="5155630" y="3582891"/>
                    <a:pt x="5024324" y="3525694"/>
                  </a:cubicBezTo>
                  <a:cubicBezTo>
                    <a:pt x="4911130" y="3475830"/>
                    <a:pt x="4814537" y="3434765"/>
                    <a:pt x="4696815" y="3414233"/>
                  </a:cubicBezTo>
                  <a:cubicBezTo>
                    <a:pt x="4570037" y="3392234"/>
                    <a:pt x="4456842" y="3395167"/>
                    <a:pt x="4287806" y="3409833"/>
                  </a:cubicBezTo>
                  <a:cubicBezTo>
                    <a:pt x="4008593" y="3434765"/>
                    <a:pt x="3504500" y="3572625"/>
                    <a:pt x="3187556" y="3616623"/>
                  </a:cubicBezTo>
                  <a:cubicBezTo>
                    <a:pt x="2947584" y="3648888"/>
                    <a:pt x="2761945" y="3679686"/>
                    <a:pt x="2553667" y="3672353"/>
                  </a:cubicBezTo>
                  <a:cubicBezTo>
                    <a:pt x="2351426" y="3665020"/>
                    <a:pt x="2122019" y="3625422"/>
                    <a:pt x="1957510" y="3574091"/>
                  </a:cubicBezTo>
                  <a:cubicBezTo>
                    <a:pt x="1832241" y="3534493"/>
                    <a:pt x="1746213" y="3497829"/>
                    <a:pt x="1640565" y="3423032"/>
                  </a:cubicBezTo>
                  <a:cubicBezTo>
                    <a:pt x="1504732" y="3327704"/>
                    <a:pt x="1346260" y="3173711"/>
                    <a:pt x="1236084" y="3019719"/>
                  </a:cubicBezTo>
                  <a:cubicBezTo>
                    <a:pt x="1122889" y="2861326"/>
                    <a:pt x="1033843" y="2642804"/>
                    <a:pt x="976491" y="2482945"/>
                  </a:cubicBezTo>
                  <a:cubicBezTo>
                    <a:pt x="932723" y="2361218"/>
                    <a:pt x="917630" y="2279088"/>
                    <a:pt x="893482" y="2150028"/>
                  </a:cubicBezTo>
                  <a:cubicBezTo>
                    <a:pt x="861787" y="1975503"/>
                    <a:pt x="833111" y="1718849"/>
                    <a:pt x="819528" y="1529659"/>
                  </a:cubicBezTo>
                  <a:cubicBezTo>
                    <a:pt x="808963" y="1371266"/>
                    <a:pt x="830093" y="1234873"/>
                    <a:pt x="811982" y="1094080"/>
                  </a:cubicBezTo>
                  <a:cubicBezTo>
                    <a:pt x="795380" y="957687"/>
                    <a:pt x="801417" y="743564"/>
                    <a:pt x="719917" y="696633"/>
                  </a:cubicBezTo>
                  <a:cubicBezTo>
                    <a:pt x="642945" y="651168"/>
                    <a:pt x="449760" y="791962"/>
                    <a:pt x="351658" y="793428"/>
                  </a:cubicBezTo>
                  <a:cubicBezTo>
                    <a:pt x="286760" y="794895"/>
                    <a:pt x="238463" y="778762"/>
                    <a:pt x="190167" y="755297"/>
                  </a:cubicBezTo>
                  <a:cubicBezTo>
                    <a:pt x="141871" y="730365"/>
                    <a:pt x="95084" y="690767"/>
                    <a:pt x="64899" y="648235"/>
                  </a:cubicBezTo>
                  <a:cubicBezTo>
                    <a:pt x="34713" y="605704"/>
                    <a:pt x="12074" y="548507"/>
                    <a:pt x="6037" y="497176"/>
                  </a:cubicBezTo>
                  <a:cubicBezTo>
                    <a:pt x="0" y="445845"/>
                    <a:pt x="7547" y="385715"/>
                    <a:pt x="27167" y="337317"/>
                  </a:cubicBezTo>
                  <a:cubicBezTo>
                    <a:pt x="46787" y="288920"/>
                    <a:pt x="79991" y="239055"/>
                    <a:pt x="120741" y="203857"/>
                  </a:cubicBezTo>
                  <a:cubicBezTo>
                    <a:pt x="161491" y="168659"/>
                    <a:pt x="220352" y="143727"/>
                    <a:pt x="268649" y="129061"/>
                  </a:cubicBezTo>
                  <a:cubicBezTo>
                    <a:pt x="310908" y="115861"/>
                    <a:pt x="362223" y="87996"/>
                    <a:pt x="390899" y="112928"/>
                  </a:cubicBezTo>
                  <a:cubicBezTo>
                    <a:pt x="458815" y="171592"/>
                    <a:pt x="390899" y="793428"/>
                    <a:pt x="390899" y="793428"/>
                  </a:cubicBezTo>
                </a:path>
              </a:pathLst>
            </a:custGeom>
            <a:solidFill>
              <a:srgbClr val="1DAB9D">
                <a:alpha val="49804"/>
              </a:srgbClr>
            </a:solidFill>
            <a:ln cap="sq">
              <a:noFill/>
              <a:prstDash val="solid"/>
              <a:miter/>
            </a:ln>
          </p:spPr>
        </p:sp>
      </p:grpSp>
      <p:sp>
        <p:nvSpPr>
          <p:cNvPr name="Freeform 16" id="16"/>
          <p:cNvSpPr/>
          <p:nvPr/>
        </p:nvSpPr>
        <p:spPr>
          <a:xfrm flipH="false" flipV="false" rot="0">
            <a:off x="1028700" y="788021"/>
            <a:ext cx="5391391" cy="8929284"/>
          </a:xfrm>
          <a:custGeom>
            <a:avLst/>
            <a:gdLst/>
            <a:ahLst/>
            <a:cxnLst/>
            <a:rect r="r" b="b" t="t" l="l"/>
            <a:pathLst>
              <a:path h="8929284" w="5391391">
                <a:moveTo>
                  <a:pt x="0" y="0"/>
                </a:moveTo>
                <a:lnTo>
                  <a:pt x="5391391" y="0"/>
                </a:lnTo>
                <a:lnTo>
                  <a:pt x="5391391" y="8929284"/>
                </a:lnTo>
                <a:lnTo>
                  <a:pt x="0" y="892928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14765" r="0" b="-19409"/>
            </a:stretch>
          </a:blipFill>
        </p:spPr>
      </p:sp>
    </p:spTree>
  </p:cSld>
  <p:clrMapOvr>
    <a:masterClrMapping/>
  </p:clrMapOvr>
</p:sld>
</file>

<file path=ppt/slides/slide3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9000"/>
            </a:blip>
            <a:stretch>
              <a:fillRect l="0" t="-31168" r="0" b="-46609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4352270" y="-56198"/>
            <a:ext cx="4164330" cy="3105150"/>
            <a:chOff x="0" y="0"/>
            <a:chExt cx="5552440" cy="41402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25400" y="-31750"/>
              <a:ext cx="5488940" cy="4138930"/>
            </a:xfrm>
            <a:custGeom>
              <a:avLst/>
              <a:gdLst/>
              <a:ahLst/>
              <a:cxnLst/>
              <a:rect r="r" b="b" t="t" l="l"/>
              <a:pathLst>
                <a:path h="4138930" w="5488940">
                  <a:moveTo>
                    <a:pt x="683260" y="158750"/>
                  </a:moveTo>
                  <a:cubicBezTo>
                    <a:pt x="608330" y="787400"/>
                    <a:pt x="590550" y="889000"/>
                    <a:pt x="608330" y="995680"/>
                  </a:cubicBezTo>
                  <a:cubicBezTo>
                    <a:pt x="626110" y="1101090"/>
                    <a:pt x="652780" y="1202690"/>
                    <a:pt x="721360" y="1303020"/>
                  </a:cubicBezTo>
                  <a:cubicBezTo>
                    <a:pt x="815340" y="1440180"/>
                    <a:pt x="1018540" y="1620520"/>
                    <a:pt x="1179830" y="1703070"/>
                  </a:cubicBezTo>
                  <a:cubicBezTo>
                    <a:pt x="1315720" y="1772920"/>
                    <a:pt x="1465580" y="1795780"/>
                    <a:pt x="1606550" y="1802130"/>
                  </a:cubicBezTo>
                  <a:cubicBezTo>
                    <a:pt x="1744980" y="1808480"/>
                    <a:pt x="1849120" y="1778000"/>
                    <a:pt x="2018030" y="1743710"/>
                  </a:cubicBezTo>
                  <a:cubicBezTo>
                    <a:pt x="2298700" y="1686560"/>
                    <a:pt x="2848610" y="1512570"/>
                    <a:pt x="3121660" y="1447800"/>
                  </a:cubicBezTo>
                  <a:cubicBezTo>
                    <a:pt x="3280410" y="1410970"/>
                    <a:pt x="3378200" y="1388110"/>
                    <a:pt x="3500120" y="1370330"/>
                  </a:cubicBezTo>
                  <a:cubicBezTo>
                    <a:pt x="3613150" y="1353820"/>
                    <a:pt x="3716020" y="1338580"/>
                    <a:pt x="3831590" y="1343660"/>
                  </a:cubicBezTo>
                  <a:cubicBezTo>
                    <a:pt x="3958590" y="1350010"/>
                    <a:pt x="4099560" y="1361440"/>
                    <a:pt x="4230370" y="1413510"/>
                  </a:cubicBezTo>
                  <a:cubicBezTo>
                    <a:pt x="4380230" y="1473200"/>
                    <a:pt x="4558030" y="1600200"/>
                    <a:pt x="4671060" y="1705610"/>
                  </a:cubicBezTo>
                  <a:cubicBezTo>
                    <a:pt x="4761230" y="1789430"/>
                    <a:pt x="4814570" y="1875790"/>
                    <a:pt x="4874260" y="1972310"/>
                  </a:cubicBezTo>
                  <a:cubicBezTo>
                    <a:pt x="4935220" y="2071370"/>
                    <a:pt x="4979670" y="2165350"/>
                    <a:pt x="5030470" y="2292350"/>
                  </a:cubicBezTo>
                  <a:cubicBezTo>
                    <a:pt x="5100320" y="2465070"/>
                    <a:pt x="5173980" y="2708910"/>
                    <a:pt x="5234940" y="2924810"/>
                  </a:cubicBezTo>
                  <a:cubicBezTo>
                    <a:pt x="5297170" y="3145790"/>
                    <a:pt x="5342890" y="3455670"/>
                    <a:pt x="5396230" y="3601720"/>
                  </a:cubicBezTo>
                  <a:cubicBezTo>
                    <a:pt x="5422900" y="3676650"/>
                    <a:pt x="5488940" y="3704590"/>
                    <a:pt x="5476240" y="3763010"/>
                  </a:cubicBezTo>
                  <a:cubicBezTo>
                    <a:pt x="5452110" y="3868420"/>
                    <a:pt x="5118100" y="4138930"/>
                    <a:pt x="5015230" y="4121150"/>
                  </a:cubicBezTo>
                  <a:cubicBezTo>
                    <a:pt x="4947920" y="4109720"/>
                    <a:pt x="4917440" y="3989070"/>
                    <a:pt x="4880610" y="3911600"/>
                  </a:cubicBezTo>
                  <a:cubicBezTo>
                    <a:pt x="4841240" y="3826510"/>
                    <a:pt x="4817110" y="3727450"/>
                    <a:pt x="4792980" y="3628390"/>
                  </a:cubicBezTo>
                  <a:cubicBezTo>
                    <a:pt x="4767580" y="3524250"/>
                    <a:pt x="4761230" y="3426460"/>
                    <a:pt x="4730750" y="3300730"/>
                  </a:cubicBezTo>
                  <a:cubicBezTo>
                    <a:pt x="4687570" y="3125470"/>
                    <a:pt x="4608830" y="2858770"/>
                    <a:pt x="4545330" y="2678430"/>
                  </a:cubicBezTo>
                  <a:cubicBezTo>
                    <a:pt x="4494530" y="2536190"/>
                    <a:pt x="4452620" y="2411730"/>
                    <a:pt x="4390390" y="2301240"/>
                  </a:cubicBezTo>
                  <a:cubicBezTo>
                    <a:pt x="4334510" y="2203450"/>
                    <a:pt x="4281170" y="2105660"/>
                    <a:pt x="4196080" y="2043430"/>
                  </a:cubicBezTo>
                  <a:cubicBezTo>
                    <a:pt x="4105910" y="1977390"/>
                    <a:pt x="3971290" y="1938020"/>
                    <a:pt x="3853180" y="1926590"/>
                  </a:cubicBezTo>
                  <a:cubicBezTo>
                    <a:pt x="3732530" y="1913890"/>
                    <a:pt x="3623310" y="1946910"/>
                    <a:pt x="3477260" y="1974850"/>
                  </a:cubicBezTo>
                  <a:cubicBezTo>
                    <a:pt x="3263900" y="2015490"/>
                    <a:pt x="2967990" y="2106930"/>
                    <a:pt x="2703830" y="2170430"/>
                  </a:cubicBezTo>
                  <a:cubicBezTo>
                    <a:pt x="2426970" y="2236470"/>
                    <a:pt x="2066290" y="2332990"/>
                    <a:pt x="1851660" y="2363470"/>
                  </a:cubicBezTo>
                  <a:cubicBezTo>
                    <a:pt x="1723390" y="2381250"/>
                    <a:pt x="1643380" y="2386330"/>
                    <a:pt x="1539240" y="2382520"/>
                  </a:cubicBezTo>
                  <a:cubicBezTo>
                    <a:pt x="1432560" y="2377440"/>
                    <a:pt x="1324610" y="2363470"/>
                    <a:pt x="1216660" y="2335530"/>
                  </a:cubicBezTo>
                  <a:cubicBezTo>
                    <a:pt x="1102360" y="2305050"/>
                    <a:pt x="994410" y="2265680"/>
                    <a:pt x="873760" y="2200910"/>
                  </a:cubicBezTo>
                  <a:cubicBezTo>
                    <a:pt x="717550" y="2117090"/>
                    <a:pt x="488950" y="1983740"/>
                    <a:pt x="368300" y="1849120"/>
                  </a:cubicBezTo>
                  <a:cubicBezTo>
                    <a:pt x="267970" y="1738630"/>
                    <a:pt x="220980" y="1615440"/>
                    <a:pt x="165100" y="1480820"/>
                  </a:cubicBezTo>
                  <a:cubicBezTo>
                    <a:pt x="104140" y="1332230"/>
                    <a:pt x="44450" y="1144270"/>
                    <a:pt x="25400" y="988060"/>
                  </a:cubicBezTo>
                  <a:cubicBezTo>
                    <a:pt x="8890" y="849630"/>
                    <a:pt x="27940" y="731520"/>
                    <a:pt x="38100" y="591820"/>
                  </a:cubicBezTo>
                  <a:cubicBezTo>
                    <a:pt x="49530" y="433070"/>
                    <a:pt x="0" y="158750"/>
                    <a:pt x="97790" y="82550"/>
                  </a:cubicBezTo>
                  <a:cubicBezTo>
                    <a:pt x="203200" y="0"/>
                    <a:pt x="683260" y="158750"/>
                    <a:pt x="683260" y="158750"/>
                  </a:cubicBezTo>
                </a:path>
              </a:pathLst>
            </a:custGeom>
            <a:solidFill>
              <a:srgbClr val="1DAB9D">
                <a:alpha val="49804"/>
              </a:srgbClr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5" id="5"/>
          <p:cNvGrpSpPr/>
          <p:nvPr/>
        </p:nvGrpSpPr>
        <p:grpSpPr>
          <a:xfrm rot="0">
            <a:off x="14789468" y="121920"/>
            <a:ext cx="4023360" cy="2697480"/>
            <a:chOff x="0" y="0"/>
            <a:chExt cx="5364480" cy="359664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-59690" y="-52070"/>
              <a:ext cx="5440680" cy="3681730"/>
            </a:xfrm>
            <a:custGeom>
              <a:avLst/>
              <a:gdLst/>
              <a:ahLst/>
              <a:cxnLst/>
              <a:rect r="r" b="b" t="t" l="l"/>
              <a:pathLst>
                <a:path h="3681730" w="5440680">
                  <a:moveTo>
                    <a:pt x="701040" y="102870"/>
                  </a:moveTo>
                  <a:cubicBezTo>
                    <a:pt x="739140" y="858520"/>
                    <a:pt x="891540" y="934720"/>
                    <a:pt x="1004570" y="1014730"/>
                  </a:cubicBezTo>
                  <a:cubicBezTo>
                    <a:pt x="1111250" y="1090930"/>
                    <a:pt x="1221740" y="1165860"/>
                    <a:pt x="1338580" y="1202690"/>
                  </a:cubicBezTo>
                  <a:cubicBezTo>
                    <a:pt x="1451610" y="1238250"/>
                    <a:pt x="1582420" y="1245870"/>
                    <a:pt x="1692910" y="1235710"/>
                  </a:cubicBezTo>
                  <a:cubicBezTo>
                    <a:pt x="1794510" y="1226820"/>
                    <a:pt x="1851660" y="1201420"/>
                    <a:pt x="1979930" y="1156970"/>
                  </a:cubicBezTo>
                  <a:cubicBezTo>
                    <a:pt x="2259330" y="1059180"/>
                    <a:pt x="2994660" y="684530"/>
                    <a:pt x="3280410" y="603250"/>
                  </a:cubicBezTo>
                  <a:cubicBezTo>
                    <a:pt x="3413760" y="565150"/>
                    <a:pt x="3478530" y="551180"/>
                    <a:pt x="3582670" y="556260"/>
                  </a:cubicBezTo>
                  <a:cubicBezTo>
                    <a:pt x="3694430" y="561340"/>
                    <a:pt x="3820160" y="596900"/>
                    <a:pt x="3928110" y="643890"/>
                  </a:cubicBezTo>
                  <a:cubicBezTo>
                    <a:pt x="4038600" y="692150"/>
                    <a:pt x="4147820" y="773430"/>
                    <a:pt x="4237990" y="845820"/>
                  </a:cubicBezTo>
                  <a:cubicBezTo>
                    <a:pt x="4318000" y="910590"/>
                    <a:pt x="4381500" y="977900"/>
                    <a:pt x="4447540" y="1051560"/>
                  </a:cubicBezTo>
                  <a:cubicBezTo>
                    <a:pt x="4516120" y="1127760"/>
                    <a:pt x="4580890" y="1210310"/>
                    <a:pt x="4643120" y="1297940"/>
                  </a:cubicBezTo>
                  <a:cubicBezTo>
                    <a:pt x="4709160" y="1390650"/>
                    <a:pt x="4782820" y="1490980"/>
                    <a:pt x="4831080" y="1596390"/>
                  </a:cubicBezTo>
                  <a:cubicBezTo>
                    <a:pt x="4879340" y="1699260"/>
                    <a:pt x="4907280" y="1816100"/>
                    <a:pt x="4935220" y="1922780"/>
                  </a:cubicBezTo>
                  <a:cubicBezTo>
                    <a:pt x="4960620" y="2021840"/>
                    <a:pt x="4968240" y="2114550"/>
                    <a:pt x="4994910" y="2213610"/>
                  </a:cubicBezTo>
                  <a:cubicBezTo>
                    <a:pt x="5022850" y="2320290"/>
                    <a:pt x="5063490" y="2435860"/>
                    <a:pt x="5101590" y="2540000"/>
                  </a:cubicBezTo>
                  <a:cubicBezTo>
                    <a:pt x="5137150" y="2636520"/>
                    <a:pt x="5177790" y="2716530"/>
                    <a:pt x="5213350" y="2815590"/>
                  </a:cubicBezTo>
                  <a:cubicBezTo>
                    <a:pt x="5252720" y="2926080"/>
                    <a:pt x="5298440" y="3048000"/>
                    <a:pt x="5325110" y="3173730"/>
                  </a:cubicBezTo>
                  <a:cubicBezTo>
                    <a:pt x="5353050" y="3308350"/>
                    <a:pt x="5440680" y="3526790"/>
                    <a:pt x="5373370" y="3597910"/>
                  </a:cubicBezTo>
                  <a:cubicBezTo>
                    <a:pt x="5293360" y="3681730"/>
                    <a:pt x="4859020" y="3634740"/>
                    <a:pt x="4790440" y="3562350"/>
                  </a:cubicBezTo>
                  <a:cubicBezTo>
                    <a:pt x="4753610" y="3524250"/>
                    <a:pt x="4795520" y="3459480"/>
                    <a:pt x="4786630" y="3395980"/>
                  </a:cubicBezTo>
                  <a:cubicBezTo>
                    <a:pt x="4773930" y="3308350"/>
                    <a:pt x="4744720" y="3208020"/>
                    <a:pt x="4705350" y="3084830"/>
                  </a:cubicBezTo>
                  <a:cubicBezTo>
                    <a:pt x="4645660" y="2899410"/>
                    <a:pt x="4498340" y="2594610"/>
                    <a:pt x="4441190" y="2396490"/>
                  </a:cubicBezTo>
                  <a:cubicBezTo>
                    <a:pt x="4399280" y="2252980"/>
                    <a:pt x="4404360" y="2134870"/>
                    <a:pt x="4363720" y="2014220"/>
                  </a:cubicBezTo>
                  <a:cubicBezTo>
                    <a:pt x="4324350" y="1896110"/>
                    <a:pt x="4265930" y="1781810"/>
                    <a:pt x="4201160" y="1680210"/>
                  </a:cubicBezTo>
                  <a:cubicBezTo>
                    <a:pt x="4137660" y="1581150"/>
                    <a:pt x="4057650" y="1490980"/>
                    <a:pt x="3980180" y="1409700"/>
                  </a:cubicBezTo>
                  <a:cubicBezTo>
                    <a:pt x="3907790" y="1333500"/>
                    <a:pt x="3837940" y="1247140"/>
                    <a:pt x="3750310" y="1205230"/>
                  </a:cubicBezTo>
                  <a:cubicBezTo>
                    <a:pt x="3663950" y="1163320"/>
                    <a:pt x="3581400" y="1141730"/>
                    <a:pt x="3456940" y="1156970"/>
                  </a:cubicBezTo>
                  <a:cubicBezTo>
                    <a:pt x="3216910" y="1187450"/>
                    <a:pt x="2679700" y="1502410"/>
                    <a:pt x="2439670" y="1601470"/>
                  </a:cubicBezTo>
                  <a:cubicBezTo>
                    <a:pt x="2308860" y="1654810"/>
                    <a:pt x="2235200" y="1686560"/>
                    <a:pt x="2134870" y="1719580"/>
                  </a:cubicBezTo>
                  <a:cubicBezTo>
                    <a:pt x="2038350" y="1751330"/>
                    <a:pt x="1949450" y="1783080"/>
                    <a:pt x="1847850" y="1799590"/>
                  </a:cubicBezTo>
                  <a:cubicBezTo>
                    <a:pt x="1738630" y="1817370"/>
                    <a:pt x="1612900" y="1823720"/>
                    <a:pt x="1502410" y="1818640"/>
                  </a:cubicBezTo>
                  <a:cubicBezTo>
                    <a:pt x="1400810" y="1813560"/>
                    <a:pt x="1309370" y="1804670"/>
                    <a:pt x="1210310" y="1776730"/>
                  </a:cubicBezTo>
                  <a:cubicBezTo>
                    <a:pt x="1099820" y="1744980"/>
                    <a:pt x="981710" y="1691640"/>
                    <a:pt x="875030" y="1629410"/>
                  </a:cubicBezTo>
                  <a:cubicBezTo>
                    <a:pt x="765810" y="1565910"/>
                    <a:pt x="670560" y="1503680"/>
                    <a:pt x="566420" y="1400810"/>
                  </a:cubicBezTo>
                  <a:cubicBezTo>
                    <a:pt x="424180" y="1258570"/>
                    <a:pt x="210820" y="1038860"/>
                    <a:pt x="134620" y="821690"/>
                  </a:cubicBezTo>
                  <a:cubicBezTo>
                    <a:pt x="58420" y="605790"/>
                    <a:pt x="0" y="217170"/>
                    <a:pt x="110490" y="102870"/>
                  </a:cubicBezTo>
                  <a:cubicBezTo>
                    <a:pt x="210820" y="0"/>
                    <a:pt x="701040" y="102870"/>
                    <a:pt x="701040" y="102870"/>
                  </a:cubicBezTo>
                </a:path>
              </a:pathLst>
            </a:custGeom>
            <a:solidFill>
              <a:srgbClr val="1AC8DB">
                <a:alpha val="49804"/>
              </a:srgbClr>
            </a:solidFill>
            <a:ln cap="sq">
              <a:noFill/>
              <a:prstDash val="solid"/>
              <a:miter/>
            </a:ln>
          </p:spPr>
        </p:sp>
      </p:grpSp>
      <p:sp>
        <p:nvSpPr>
          <p:cNvPr name="TextBox 7" id="7"/>
          <p:cNvSpPr txBox="true"/>
          <p:nvPr/>
        </p:nvSpPr>
        <p:spPr>
          <a:xfrm rot="0">
            <a:off x="9113850" y="692771"/>
            <a:ext cx="8335644" cy="927990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5634"/>
              </a:lnSpc>
            </a:pPr>
            <a:r>
              <a:rPr lang="en-US" sz="4024">
                <a:solidFill>
                  <a:srgbClr val="000000"/>
                </a:solidFill>
                <a:latin typeface="Helveticish Bold"/>
              </a:rPr>
              <a:t>My Account</a:t>
            </a:r>
            <a:r>
              <a:rPr lang="en-US" sz="4024">
                <a:solidFill>
                  <a:srgbClr val="000000"/>
                </a:solidFill>
                <a:latin typeface="Helveticish"/>
              </a:rPr>
              <a:t> </a:t>
            </a:r>
            <a:r>
              <a:rPr lang="en-US" sz="4024">
                <a:solidFill>
                  <a:srgbClr val="000000"/>
                </a:solidFill>
                <a:latin typeface="Helveticish Bold"/>
              </a:rPr>
              <a:t>Options</a:t>
            </a:r>
            <a:r>
              <a:rPr lang="en-US" sz="4024">
                <a:solidFill>
                  <a:srgbClr val="000000"/>
                </a:solidFill>
                <a:latin typeface="Helveticish"/>
              </a:rPr>
              <a:t> -  Before Login to My Account</a:t>
            </a:r>
          </a:p>
          <a:p>
            <a:pPr algn="just">
              <a:lnSpc>
                <a:spcPts val="5634"/>
              </a:lnSpc>
            </a:pPr>
          </a:p>
          <a:p>
            <a:pPr algn="just">
              <a:lnSpc>
                <a:spcPts val="5634"/>
              </a:lnSpc>
            </a:pPr>
            <a:r>
              <a:rPr lang="en-US" sz="4024">
                <a:solidFill>
                  <a:srgbClr val="000000"/>
                </a:solidFill>
                <a:latin typeface="Helveticish"/>
              </a:rPr>
              <a:t>Click on this link to display quick links for members - </a:t>
            </a:r>
          </a:p>
          <a:p>
            <a:pPr algn="just">
              <a:lnSpc>
                <a:spcPts val="5634"/>
              </a:lnSpc>
            </a:pPr>
          </a:p>
          <a:p>
            <a:pPr algn="just" marL="868877" indent="-434438" lvl="1">
              <a:lnSpc>
                <a:spcPts val="5634"/>
              </a:lnSpc>
              <a:buFont typeface="Arial"/>
              <a:buChar char="•"/>
            </a:pPr>
            <a:r>
              <a:rPr lang="en-US" sz="4024">
                <a:solidFill>
                  <a:srgbClr val="000000"/>
                </a:solidFill>
                <a:latin typeface="Helveticish"/>
              </a:rPr>
              <a:t>Memberships -System will prompt you to login</a:t>
            </a:r>
          </a:p>
          <a:p>
            <a:pPr algn="just" marL="868877" indent="-434438" lvl="1">
              <a:lnSpc>
                <a:spcPts val="5634"/>
              </a:lnSpc>
              <a:buFont typeface="Arial"/>
              <a:buChar char="•"/>
            </a:pPr>
            <a:r>
              <a:rPr lang="en-US" sz="4024">
                <a:solidFill>
                  <a:srgbClr val="000000"/>
                </a:solidFill>
                <a:latin typeface="Helveticish"/>
              </a:rPr>
              <a:t>Merchandise - will open a list of merchandise - scroll down to see options</a:t>
            </a:r>
          </a:p>
          <a:p>
            <a:pPr marL="868877" indent="-434438" lvl="1">
              <a:lnSpc>
                <a:spcPts val="5634"/>
              </a:lnSpc>
              <a:buFont typeface="Arial"/>
              <a:buChar char="•"/>
            </a:pPr>
            <a:r>
              <a:rPr lang="en-US" sz="4024">
                <a:solidFill>
                  <a:srgbClr val="000000"/>
                </a:solidFill>
                <a:latin typeface="Helveticish"/>
              </a:rPr>
              <a:t>Orders -System will prompt you to login</a:t>
            </a:r>
          </a:p>
        </p:txBody>
      </p:sp>
      <p:grpSp>
        <p:nvGrpSpPr>
          <p:cNvPr name="Group 8" id="8"/>
          <p:cNvGrpSpPr/>
          <p:nvPr/>
        </p:nvGrpSpPr>
        <p:grpSpPr>
          <a:xfrm rot="0">
            <a:off x="165928" y="7117051"/>
            <a:ext cx="5023485" cy="3392102"/>
            <a:chOff x="0" y="0"/>
            <a:chExt cx="6697980" cy="4522803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55039"/>
              <a:ext cx="6711950" cy="4481734"/>
            </a:xfrm>
            <a:custGeom>
              <a:avLst/>
              <a:gdLst/>
              <a:ahLst/>
              <a:cxnLst/>
              <a:rect r="r" b="b" t="t" l="l"/>
              <a:pathLst>
                <a:path h="4481734" w="6711950">
                  <a:moveTo>
                    <a:pt x="179070" y="0"/>
                  </a:moveTo>
                  <a:cubicBezTo>
                    <a:pt x="426720" y="63294"/>
                    <a:pt x="613410" y="97693"/>
                    <a:pt x="722630" y="174747"/>
                  </a:cubicBezTo>
                  <a:cubicBezTo>
                    <a:pt x="824230" y="246298"/>
                    <a:pt x="919480" y="354999"/>
                    <a:pt x="966470" y="470580"/>
                  </a:cubicBezTo>
                  <a:cubicBezTo>
                    <a:pt x="1014730" y="587537"/>
                    <a:pt x="1007110" y="740270"/>
                    <a:pt x="1005840" y="876490"/>
                  </a:cubicBezTo>
                  <a:cubicBezTo>
                    <a:pt x="1004570" y="1015463"/>
                    <a:pt x="967740" y="1164067"/>
                    <a:pt x="958850" y="1294784"/>
                  </a:cubicBezTo>
                  <a:cubicBezTo>
                    <a:pt x="949960" y="1410366"/>
                    <a:pt x="946150" y="1514939"/>
                    <a:pt x="948690" y="1623640"/>
                  </a:cubicBezTo>
                  <a:cubicBezTo>
                    <a:pt x="951230" y="1730966"/>
                    <a:pt x="947420" y="1821780"/>
                    <a:pt x="974090" y="1945617"/>
                  </a:cubicBezTo>
                  <a:cubicBezTo>
                    <a:pt x="1013460" y="2129996"/>
                    <a:pt x="1132840" y="2435461"/>
                    <a:pt x="1215390" y="2606081"/>
                  </a:cubicBezTo>
                  <a:cubicBezTo>
                    <a:pt x="1271270" y="2723038"/>
                    <a:pt x="1304290" y="2824859"/>
                    <a:pt x="1386840" y="2886778"/>
                  </a:cubicBezTo>
                  <a:cubicBezTo>
                    <a:pt x="1477010" y="2954200"/>
                    <a:pt x="1610360" y="2966584"/>
                    <a:pt x="1751330" y="2972088"/>
                  </a:cubicBezTo>
                  <a:cubicBezTo>
                    <a:pt x="1941830" y="2978968"/>
                    <a:pt x="2207260" y="2904665"/>
                    <a:pt x="2428240" y="2866138"/>
                  </a:cubicBezTo>
                  <a:cubicBezTo>
                    <a:pt x="2641600" y="2828987"/>
                    <a:pt x="2880360" y="2787708"/>
                    <a:pt x="3055620" y="2746429"/>
                  </a:cubicBezTo>
                  <a:cubicBezTo>
                    <a:pt x="3182620" y="2716158"/>
                    <a:pt x="3272790" y="2694143"/>
                    <a:pt x="3382010" y="2655615"/>
                  </a:cubicBezTo>
                  <a:cubicBezTo>
                    <a:pt x="3496310" y="2615713"/>
                    <a:pt x="3610610" y="2538658"/>
                    <a:pt x="3724910" y="2507011"/>
                  </a:cubicBezTo>
                  <a:cubicBezTo>
                    <a:pt x="3832860" y="2476740"/>
                    <a:pt x="3942080" y="2456100"/>
                    <a:pt x="4048760" y="2462980"/>
                  </a:cubicBezTo>
                  <a:cubicBezTo>
                    <a:pt x="4155440" y="2469860"/>
                    <a:pt x="4263390" y="2511139"/>
                    <a:pt x="4363720" y="2549666"/>
                  </a:cubicBezTo>
                  <a:cubicBezTo>
                    <a:pt x="4462780" y="2586817"/>
                    <a:pt x="4563110" y="2623968"/>
                    <a:pt x="4646930" y="2687263"/>
                  </a:cubicBezTo>
                  <a:cubicBezTo>
                    <a:pt x="4732020" y="2750557"/>
                    <a:pt x="4800600" y="2837243"/>
                    <a:pt x="4869180" y="2928057"/>
                  </a:cubicBezTo>
                  <a:cubicBezTo>
                    <a:pt x="4942840" y="3024375"/>
                    <a:pt x="4983480" y="3168851"/>
                    <a:pt x="5069840" y="3251409"/>
                  </a:cubicBezTo>
                  <a:cubicBezTo>
                    <a:pt x="5153660" y="3332591"/>
                    <a:pt x="5280660" y="3360110"/>
                    <a:pt x="5378450" y="3422029"/>
                  </a:cubicBezTo>
                  <a:cubicBezTo>
                    <a:pt x="5472430" y="3481196"/>
                    <a:pt x="5543550" y="3570633"/>
                    <a:pt x="5646420" y="3611912"/>
                  </a:cubicBezTo>
                  <a:cubicBezTo>
                    <a:pt x="5763260" y="3657319"/>
                    <a:pt x="5923280" y="3631176"/>
                    <a:pt x="6049010" y="3662823"/>
                  </a:cubicBezTo>
                  <a:cubicBezTo>
                    <a:pt x="6167120" y="3693094"/>
                    <a:pt x="6303010" y="3771524"/>
                    <a:pt x="6383020" y="3792164"/>
                  </a:cubicBezTo>
                  <a:cubicBezTo>
                    <a:pt x="6426200" y="3803172"/>
                    <a:pt x="6456680" y="3775652"/>
                    <a:pt x="6487160" y="3804548"/>
                  </a:cubicBezTo>
                  <a:cubicBezTo>
                    <a:pt x="6560820" y="3871970"/>
                    <a:pt x="6711950" y="4334295"/>
                    <a:pt x="6647180" y="4412725"/>
                  </a:cubicBezTo>
                  <a:cubicBezTo>
                    <a:pt x="6588760" y="4481733"/>
                    <a:pt x="6327140" y="4356310"/>
                    <a:pt x="6186170" y="4323287"/>
                  </a:cubicBezTo>
                  <a:cubicBezTo>
                    <a:pt x="6065520" y="4294392"/>
                    <a:pt x="5961380" y="4255865"/>
                    <a:pt x="5853430" y="4229721"/>
                  </a:cubicBezTo>
                  <a:cubicBezTo>
                    <a:pt x="5753100" y="4204954"/>
                    <a:pt x="5657850" y="4198074"/>
                    <a:pt x="5558790" y="4170555"/>
                  </a:cubicBezTo>
                  <a:cubicBezTo>
                    <a:pt x="5454650" y="4141659"/>
                    <a:pt x="5363210" y="4115516"/>
                    <a:pt x="5245100" y="4057725"/>
                  </a:cubicBezTo>
                  <a:cubicBezTo>
                    <a:pt x="5071110" y="3972416"/>
                    <a:pt x="4766310" y="3801795"/>
                    <a:pt x="4632960" y="3666951"/>
                  </a:cubicBezTo>
                  <a:cubicBezTo>
                    <a:pt x="4545330" y="3578889"/>
                    <a:pt x="4530090" y="3479819"/>
                    <a:pt x="4462780" y="3394509"/>
                  </a:cubicBezTo>
                  <a:cubicBezTo>
                    <a:pt x="4392930" y="3305072"/>
                    <a:pt x="4311650" y="3200498"/>
                    <a:pt x="4217670" y="3144084"/>
                  </a:cubicBezTo>
                  <a:cubicBezTo>
                    <a:pt x="4124960" y="3089045"/>
                    <a:pt x="4006850" y="3047766"/>
                    <a:pt x="3905250" y="3058774"/>
                  </a:cubicBezTo>
                  <a:cubicBezTo>
                    <a:pt x="3802380" y="3069782"/>
                    <a:pt x="3708400" y="3171603"/>
                    <a:pt x="3606800" y="3215634"/>
                  </a:cubicBezTo>
                  <a:cubicBezTo>
                    <a:pt x="3505200" y="3259665"/>
                    <a:pt x="3429000" y="3287184"/>
                    <a:pt x="3295650" y="3321583"/>
                  </a:cubicBezTo>
                  <a:cubicBezTo>
                    <a:pt x="3067050" y="3382126"/>
                    <a:pt x="2589530" y="3445420"/>
                    <a:pt x="2345690" y="3497707"/>
                  </a:cubicBezTo>
                  <a:cubicBezTo>
                    <a:pt x="2193290" y="3530731"/>
                    <a:pt x="2092960" y="3573385"/>
                    <a:pt x="1973580" y="3587145"/>
                  </a:cubicBezTo>
                  <a:cubicBezTo>
                    <a:pt x="1864360" y="3599529"/>
                    <a:pt x="1761490" y="3596776"/>
                    <a:pt x="1658620" y="3583017"/>
                  </a:cubicBezTo>
                  <a:cubicBezTo>
                    <a:pt x="1555750" y="3569257"/>
                    <a:pt x="1454150" y="3544490"/>
                    <a:pt x="1356360" y="3508715"/>
                  </a:cubicBezTo>
                  <a:cubicBezTo>
                    <a:pt x="1256030" y="3472939"/>
                    <a:pt x="1151890" y="3427533"/>
                    <a:pt x="1064260" y="3368366"/>
                  </a:cubicBezTo>
                  <a:cubicBezTo>
                    <a:pt x="979170" y="3310576"/>
                    <a:pt x="895350" y="3244529"/>
                    <a:pt x="833120" y="3157843"/>
                  </a:cubicBezTo>
                  <a:cubicBezTo>
                    <a:pt x="767080" y="3067029"/>
                    <a:pt x="735330" y="2961080"/>
                    <a:pt x="681990" y="2831739"/>
                  </a:cubicBezTo>
                  <a:cubicBezTo>
                    <a:pt x="608330" y="2654239"/>
                    <a:pt x="494030" y="2362534"/>
                    <a:pt x="445770" y="2182283"/>
                  </a:cubicBezTo>
                  <a:cubicBezTo>
                    <a:pt x="412750" y="2059822"/>
                    <a:pt x="401320" y="1980016"/>
                    <a:pt x="388620" y="1867186"/>
                  </a:cubicBezTo>
                  <a:cubicBezTo>
                    <a:pt x="373380" y="1740598"/>
                    <a:pt x="363220" y="1591993"/>
                    <a:pt x="365760" y="1461276"/>
                  </a:cubicBezTo>
                  <a:cubicBezTo>
                    <a:pt x="368300" y="1337439"/>
                    <a:pt x="375920" y="1219106"/>
                    <a:pt x="398780" y="1100773"/>
                  </a:cubicBezTo>
                  <a:cubicBezTo>
                    <a:pt x="421640" y="981064"/>
                    <a:pt x="538480" y="820076"/>
                    <a:pt x="501650" y="745774"/>
                  </a:cubicBezTo>
                  <a:cubicBezTo>
                    <a:pt x="466090" y="674223"/>
                    <a:pt x="283210" y="672847"/>
                    <a:pt x="199390" y="652208"/>
                  </a:cubicBezTo>
                  <a:cubicBezTo>
                    <a:pt x="140970" y="637072"/>
                    <a:pt x="76200" y="664592"/>
                    <a:pt x="50800" y="623313"/>
                  </a:cubicBezTo>
                  <a:cubicBezTo>
                    <a:pt x="0" y="540755"/>
                    <a:pt x="179070" y="0"/>
                    <a:pt x="179070" y="0"/>
                  </a:cubicBezTo>
                </a:path>
              </a:pathLst>
            </a:custGeom>
            <a:solidFill>
              <a:srgbClr val="1AC8DB">
                <a:alpha val="49804"/>
              </a:srgbClr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10" id="10"/>
          <p:cNvGrpSpPr/>
          <p:nvPr/>
        </p:nvGrpSpPr>
        <p:grpSpPr>
          <a:xfrm rot="0">
            <a:off x="15371445" y="-279318"/>
            <a:ext cx="3441383" cy="1892617"/>
            <a:chOff x="0" y="0"/>
            <a:chExt cx="4588510" cy="2523490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8890" y="49530"/>
              <a:ext cx="4537710" cy="2426970"/>
            </a:xfrm>
            <a:custGeom>
              <a:avLst/>
              <a:gdLst/>
              <a:ahLst/>
              <a:cxnLst/>
              <a:rect r="r" b="b" t="t" l="l"/>
              <a:pathLst>
                <a:path h="2426970" w="4537710">
                  <a:moveTo>
                    <a:pt x="626110" y="367030"/>
                  </a:moveTo>
                  <a:cubicBezTo>
                    <a:pt x="679450" y="708660"/>
                    <a:pt x="681990" y="871220"/>
                    <a:pt x="750570" y="915670"/>
                  </a:cubicBezTo>
                  <a:cubicBezTo>
                    <a:pt x="820420" y="961390"/>
                    <a:pt x="984250" y="915670"/>
                    <a:pt x="1080770" y="872490"/>
                  </a:cubicBezTo>
                  <a:cubicBezTo>
                    <a:pt x="1174750" y="829310"/>
                    <a:pt x="1231900" y="732790"/>
                    <a:pt x="1323340" y="657860"/>
                  </a:cubicBezTo>
                  <a:cubicBezTo>
                    <a:pt x="1432560" y="567690"/>
                    <a:pt x="1579880" y="458470"/>
                    <a:pt x="1696720" y="374650"/>
                  </a:cubicBezTo>
                  <a:cubicBezTo>
                    <a:pt x="1797050" y="303530"/>
                    <a:pt x="1878330" y="240030"/>
                    <a:pt x="1982470" y="185420"/>
                  </a:cubicBezTo>
                  <a:cubicBezTo>
                    <a:pt x="2095500" y="127000"/>
                    <a:pt x="2230120" y="69850"/>
                    <a:pt x="2354580" y="39370"/>
                  </a:cubicBezTo>
                  <a:cubicBezTo>
                    <a:pt x="2470150" y="10160"/>
                    <a:pt x="2586990" y="0"/>
                    <a:pt x="2702560" y="1270"/>
                  </a:cubicBezTo>
                  <a:cubicBezTo>
                    <a:pt x="2816860" y="2540"/>
                    <a:pt x="2934970" y="26670"/>
                    <a:pt x="3045460" y="49530"/>
                  </a:cubicBezTo>
                  <a:cubicBezTo>
                    <a:pt x="3150870" y="71120"/>
                    <a:pt x="3251200" y="90170"/>
                    <a:pt x="3351530" y="132080"/>
                  </a:cubicBezTo>
                  <a:cubicBezTo>
                    <a:pt x="3459480" y="176530"/>
                    <a:pt x="3572510" y="240030"/>
                    <a:pt x="3669030" y="316230"/>
                  </a:cubicBezTo>
                  <a:cubicBezTo>
                    <a:pt x="3769360" y="394970"/>
                    <a:pt x="3869690" y="504190"/>
                    <a:pt x="3940810" y="601980"/>
                  </a:cubicBezTo>
                  <a:cubicBezTo>
                    <a:pt x="4003040" y="688340"/>
                    <a:pt x="4044950" y="773430"/>
                    <a:pt x="4083050" y="866140"/>
                  </a:cubicBezTo>
                  <a:cubicBezTo>
                    <a:pt x="4121150" y="960120"/>
                    <a:pt x="4141470" y="1061720"/>
                    <a:pt x="4166870" y="1163320"/>
                  </a:cubicBezTo>
                  <a:cubicBezTo>
                    <a:pt x="4193540" y="1270000"/>
                    <a:pt x="4210050" y="1384300"/>
                    <a:pt x="4237990" y="1490980"/>
                  </a:cubicBezTo>
                  <a:cubicBezTo>
                    <a:pt x="4265930" y="1595120"/>
                    <a:pt x="4282440" y="1715770"/>
                    <a:pt x="4335780" y="1798320"/>
                  </a:cubicBezTo>
                  <a:cubicBezTo>
                    <a:pt x="4384040" y="1871980"/>
                    <a:pt x="4522470" y="1896110"/>
                    <a:pt x="4528820" y="1971040"/>
                  </a:cubicBezTo>
                  <a:cubicBezTo>
                    <a:pt x="4537710" y="2082800"/>
                    <a:pt x="4282440" y="2419350"/>
                    <a:pt x="4157980" y="2423160"/>
                  </a:cubicBezTo>
                  <a:cubicBezTo>
                    <a:pt x="4038600" y="2426970"/>
                    <a:pt x="3874770" y="2160270"/>
                    <a:pt x="3796030" y="2026920"/>
                  </a:cubicBezTo>
                  <a:cubicBezTo>
                    <a:pt x="3733800" y="1920240"/>
                    <a:pt x="3716020" y="1809750"/>
                    <a:pt x="3689350" y="1703070"/>
                  </a:cubicBezTo>
                  <a:cubicBezTo>
                    <a:pt x="3663950" y="1602740"/>
                    <a:pt x="3656330" y="1501140"/>
                    <a:pt x="3634740" y="1403350"/>
                  </a:cubicBezTo>
                  <a:cubicBezTo>
                    <a:pt x="3613150" y="1306830"/>
                    <a:pt x="3599180" y="1206500"/>
                    <a:pt x="3558540" y="1116330"/>
                  </a:cubicBezTo>
                  <a:cubicBezTo>
                    <a:pt x="3517900" y="1023620"/>
                    <a:pt x="3462020" y="929640"/>
                    <a:pt x="3388360" y="852170"/>
                  </a:cubicBezTo>
                  <a:cubicBezTo>
                    <a:pt x="3308350" y="768350"/>
                    <a:pt x="3201670" y="681990"/>
                    <a:pt x="3089910" y="637540"/>
                  </a:cubicBezTo>
                  <a:cubicBezTo>
                    <a:pt x="2975610" y="591820"/>
                    <a:pt x="2830830" y="586740"/>
                    <a:pt x="2710180" y="584200"/>
                  </a:cubicBezTo>
                  <a:cubicBezTo>
                    <a:pt x="2602230" y="581660"/>
                    <a:pt x="2513330" y="574040"/>
                    <a:pt x="2400300" y="614680"/>
                  </a:cubicBezTo>
                  <a:cubicBezTo>
                    <a:pt x="2231390" y="675640"/>
                    <a:pt x="2009140" y="868680"/>
                    <a:pt x="1826260" y="1003300"/>
                  </a:cubicBezTo>
                  <a:cubicBezTo>
                    <a:pt x="1651000" y="1132840"/>
                    <a:pt x="1479550" y="1309370"/>
                    <a:pt x="1324610" y="1403350"/>
                  </a:cubicBezTo>
                  <a:cubicBezTo>
                    <a:pt x="1209040" y="1473200"/>
                    <a:pt x="1111250" y="1524000"/>
                    <a:pt x="998220" y="1546860"/>
                  </a:cubicBezTo>
                  <a:cubicBezTo>
                    <a:pt x="885190" y="1569720"/>
                    <a:pt x="755650" y="1573530"/>
                    <a:pt x="643890" y="1539240"/>
                  </a:cubicBezTo>
                  <a:cubicBezTo>
                    <a:pt x="525780" y="1502410"/>
                    <a:pt x="389890" y="1414780"/>
                    <a:pt x="311150" y="1323340"/>
                  </a:cubicBezTo>
                  <a:cubicBezTo>
                    <a:pt x="238760" y="1239520"/>
                    <a:pt x="214630" y="1125220"/>
                    <a:pt x="176530" y="1021080"/>
                  </a:cubicBezTo>
                  <a:cubicBezTo>
                    <a:pt x="137160" y="914400"/>
                    <a:pt x="102870" y="792480"/>
                    <a:pt x="80010" y="689610"/>
                  </a:cubicBezTo>
                  <a:cubicBezTo>
                    <a:pt x="60960" y="601980"/>
                    <a:pt x="0" y="500380"/>
                    <a:pt x="41910" y="444500"/>
                  </a:cubicBezTo>
                  <a:cubicBezTo>
                    <a:pt x="106680" y="358140"/>
                    <a:pt x="626110" y="367030"/>
                    <a:pt x="626110" y="367030"/>
                  </a:cubicBezTo>
                </a:path>
              </a:pathLst>
            </a:custGeom>
            <a:solidFill>
              <a:srgbClr val="4E4E4E">
                <a:alpha val="49804"/>
              </a:srgbClr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12" id="12"/>
          <p:cNvGrpSpPr/>
          <p:nvPr/>
        </p:nvGrpSpPr>
        <p:grpSpPr>
          <a:xfrm rot="0">
            <a:off x="-260159" y="8010297"/>
            <a:ext cx="4396740" cy="2905615"/>
            <a:chOff x="0" y="0"/>
            <a:chExt cx="5862320" cy="3874153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49530" y="49102"/>
              <a:ext cx="5800090" cy="3805410"/>
            </a:xfrm>
            <a:custGeom>
              <a:avLst/>
              <a:gdLst/>
              <a:ahLst/>
              <a:cxnLst/>
              <a:rect r="r" b="b" t="t" l="l"/>
              <a:pathLst>
                <a:path h="3805410" w="5800090">
                  <a:moveTo>
                    <a:pt x="425450" y="0"/>
                  </a:moveTo>
                  <a:cubicBezTo>
                    <a:pt x="600710" y="130121"/>
                    <a:pt x="701040" y="209911"/>
                    <a:pt x="745490" y="294612"/>
                  </a:cubicBezTo>
                  <a:cubicBezTo>
                    <a:pt x="789940" y="380541"/>
                    <a:pt x="803910" y="488566"/>
                    <a:pt x="803910" y="592908"/>
                  </a:cubicBezTo>
                  <a:cubicBezTo>
                    <a:pt x="803910" y="708297"/>
                    <a:pt x="764540" y="818777"/>
                    <a:pt x="731520" y="957490"/>
                  </a:cubicBezTo>
                  <a:cubicBezTo>
                    <a:pt x="687070" y="1145306"/>
                    <a:pt x="534670" y="1447284"/>
                    <a:pt x="551180" y="1614231"/>
                  </a:cubicBezTo>
                  <a:cubicBezTo>
                    <a:pt x="561340" y="1722255"/>
                    <a:pt x="631190" y="1787315"/>
                    <a:pt x="678180" y="1872016"/>
                  </a:cubicBezTo>
                  <a:cubicBezTo>
                    <a:pt x="726440" y="1959173"/>
                    <a:pt x="774700" y="2043874"/>
                    <a:pt x="839470" y="2131030"/>
                  </a:cubicBezTo>
                  <a:cubicBezTo>
                    <a:pt x="914400" y="2231689"/>
                    <a:pt x="1018540" y="2344624"/>
                    <a:pt x="1112520" y="2436690"/>
                  </a:cubicBezTo>
                  <a:cubicBezTo>
                    <a:pt x="1200150" y="2521391"/>
                    <a:pt x="1280160" y="2625733"/>
                    <a:pt x="1381760" y="2663787"/>
                  </a:cubicBezTo>
                  <a:cubicBezTo>
                    <a:pt x="1478280" y="2700614"/>
                    <a:pt x="1576070" y="2678518"/>
                    <a:pt x="1701800" y="2672380"/>
                  </a:cubicBezTo>
                  <a:cubicBezTo>
                    <a:pt x="1885950" y="2663787"/>
                    <a:pt x="2131060" y="2615913"/>
                    <a:pt x="2376170" y="2591362"/>
                  </a:cubicBezTo>
                  <a:cubicBezTo>
                    <a:pt x="2669540" y="2561900"/>
                    <a:pt x="3061970" y="2548397"/>
                    <a:pt x="3343910" y="2510343"/>
                  </a:cubicBezTo>
                  <a:cubicBezTo>
                    <a:pt x="3564890" y="2480882"/>
                    <a:pt x="3766820" y="2423187"/>
                    <a:pt x="3933190" y="2399864"/>
                  </a:cubicBezTo>
                  <a:cubicBezTo>
                    <a:pt x="4053840" y="2382678"/>
                    <a:pt x="4145280" y="2366720"/>
                    <a:pt x="4248150" y="2370402"/>
                  </a:cubicBezTo>
                  <a:cubicBezTo>
                    <a:pt x="4348480" y="2374085"/>
                    <a:pt x="4448810" y="2390043"/>
                    <a:pt x="4545330" y="2417049"/>
                  </a:cubicBezTo>
                  <a:cubicBezTo>
                    <a:pt x="4645660" y="2445283"/>
                    <a:pt x="4747260" y="2483337"/>
                    <a:pt x="4839970" y="2539804"/>
                  </a:cubicBezTo>
                  <a:cubicBezTo>
                    <a:pt x="4939030" y="2599955"/>
                    <a:pt x="5035550" y="2690793"/>
                    <a:pt x="5115560" y="2773039"/>
                  </a:cubicBezTo>
                  <a:cubicBezTo>
                    <a:pt x="5189220" y="2849148"/>
                    <a:pt x="5219700" y="2939986"/>
                    <a:pt x="5307330" y="3014867"/>
                  </a:cubicBezTo>
                  <a:cubicBezTo>
                    <a:pt x="5420360" y="3111844"/>
                    <a:pt x="5726430" y="3154808"/>
                    <a:pt x="5761990" y="3276335"/>
                  </a:cubicBezTo>
                  <a:cubicBezTo>
                    <a:pt x="5800090" y="3404001"/>
                    <a:pt x="5612130" y="3740350"/>
                    <a:pt x="5492750" y="3775949"/>
                  </a:cubicBezTo>
                  <a:cubicBezTo>
                    <a:pt x="5392420" y="3805410"/>
                    <a:pt x="5240020" y="3665469"/>
                    <a:pt x="5128260" y="3586906"/>
                  </a:cubicBezTo>
                  <a:cubicBezTo>
                    <a:pt x="5013960" y="3505888"/>
                    <a:pt x="4908550" y="3391725"/>
                    <a:pt x="4817110" y="3295976"/>
                  </a:cubicBezTo>
                  <a:cubicBezTo>
                    <a:pt x="4737100" y="3212503"/>
                    <a:pt x="4695190" y="3108161"/>
                    <a:pt x="4607560" y="3048011"/>
                  </a:cubicBezTo>
                  <a:cubicBezTo>
                    <a:pt x="4517390" y="2986633"/>
                    <a:pt x="4390390" y="2949807"/>
                    <a:pt x="4281170" y="2935076"/>
                  </a:cubicBezTo>
                  <a:cubicBezTo>
                    <a:pt x="4177030" y="2921573"/>
                    <a:pt x="4071620" y="2944896"/>
                    <a:pt x="3967480" y="2957172"/>
                  </a:cubicBezTo>
                  <a:cubicBezTo>
                    <a:pt x="3863340" y="2970675"/>
                    <a:pt x="3765550" y="2997681"/>
                    <a:pt x="3656330" y="3012412"/>
                  </a:cubicBezTo>
                  <a:cubicBezTo>
                    <a:pt x="3538220" y="3028370"/>
                    <a:pt x="3402330" y="3032053"/>
                    <a:pt x="3282950" y="3048011"/>
                  </a:cubicBezTo>
                  <a:cubicBezTo>
                    <a:pt x="3173730" y="3062741"/>
                    <a:pt x="3092450" y="3083610"/>
                    <a:pt x="2969260" y="3099568"/>
                  </a:cubicBezTo>
                  <a:cubicBezTo>
                    <a:pt x="2792730" y="3121664"/>
                    <a:pt x="2542540" y="3132712"/>
                    <a:pt x="2325370" y="3154808"/>
                  </a:cubicBezTo>
                  <a:cubicBezTo>
                    <a:pt x="2103120" y="3178131"/>
                    <a:pt x="1832610" y="3237054"/>
                    <a:pt x="1653540" y="3237054"/>
                  </a:cubicBezTo>
                  <a:cubicBezTo>
                    <a:pt x="1534160" y="3237054"/>
                    <a:pt x="1452880" y="3224778"/>
                    <a:pt x="1355090" y="3201455"/>
                  </a:cubicBezTo>
                  <a:cubicBezTo>
                    <a:pt x="1257300" y="3178131"/>
                    <a:pt x="1159510" y="3146215"/>
                    <a:pt x="1068070" y="3099568"/>
                  </a:cubicBezTo>
                  <a:cubicBezTo>
                    <a:pt x="971550" y="3050466"/>
                    <a:pt x="872490" y="2979268"/>
                    <a:pt x="792480" y="2906842"/>
                  </a:cubicBezTo>
                  <a:cubicBezTo>
                    <a:pt x="717550" y="2838099"/>
                    <a:pt x="668020" y="2753398"/>
                    <a:pt x="599440" y="2679745"/>
                  </a:cubicBezTo>
                  <a:cubicBezTo>
                    <a:pt x="528320" y="2604865"/>
                    <a:pt x="438150" y="2544715"/>
                    <a:pt x="372110" y="2463696"/>
                  </a:cubicBezTo>
                  <a:cubicBezTo>
                    <a:pt x="303530" y="2378995"/>
                    <a:pt x="245110" y="2280791"/>
                    <a:pt x="195580" y="2180132"/>
                  </a:cubicBezTo>
                  <a:cubicBezTo>
                    <a:pt x="143510" y="2074562"/>
                    <a:pt x="101600" y="1954262"/>
                    <a:pt x="68580" y="1842555"/>
                  </a:cubicBezTo>
                  <a:cubicBezTo>
                    <a:pt x="38100" y="1736986"/>
                    <a:pt x="2540" y="1635099"/>
                    <a:pt x="1270" y="1528302"/>
                  </a:cubicBezTo>
                  <a:cubicBezTo>
                    <a:pt x="0" y="1416595"/>
                    <a:pt x="35560" y="1290157"/>
                    <a:pt x="64770" y="1183360"/>
                  </a:cubicBezTo>
                  <a:cubicBezTo>
                    <a:pt x="91440" y="1086383"/>
                    <a:pt x="143510" y="1012730"/>
                    <a:pt x="166370" y="913299"/>
                  </a:cubicBezTo>
                  <a:cubicBezTo>
                    <a:pt x="191770" y="800364"/>
                    <a:pt x="237490" y="611321"/>
                    <a:pt x="200660" y="538895"/>
                  </a:cubicBezTo>
                  <a:cubicBezTo>
                    <a:pt x="179070" y="494703"/>
                    <a:pt x="90170" y="505751"/>
                    <a:pt x="82550" y="464015"/>
                  </a:cubicBezTo>
                  <a:cubicBezTo>
                    <a:pt x="66040" y="379314"/>
                    <a:pt x="425450" y="0"/>
                    <a:pt x="425450" y="0"/>
                  </a:cubicBezTo>
                </a:path>
              </a:pathLst>
            </a:custGeom>
            <a:solidFill>
              <a:srgbClr val="4E4E4E">
                <a:alpha val="49804"/>
              </a:srgbClr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14" id="14"/>
          <p:cNvGrpSpPr/>
          <p:nvPr/>
        </p:nvGrpSpPr>
        <p:grpSpPr>
          <a:xfrm rot="0">
            <a:off x="-260159" y="7757588"/>
            <a:ext cx="6476233" cy="3411034"/>
            <a:chOff x="0" y="0"/>
            <a:chExt cx="10074305" cy="5306139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54333" y="45464"/>
              <a:ext cx="10044102" cy="5241609"/>
            </a:xfrm>
            <a:custGeom>
              <a:avLst/>
              <a:gdLst/>
              <a:ahLst/>
              <a:cxnLst/>
              <a:rect r="r" b="b" t="t" l="l"/>
              <a:pathLst>
                <a:path h="5241609" w="10044102">
                  <a:moveTo>
                    <a:pt x="390898" y="793428"/>
                  </a:moveTo>
                  <a:cubicBezTo>
                    <a:pt x="238463" y="778762"/>
                    <a:pt x="217334" y="771429"/>
                    <a:pt x="190167" y="755297"/>
                  </a:cubicBezTo>
                  <a:cubicBezTo>
                    <a:pt x="150926" y="731831"/>
                    <a:pt x="92065" y="683434"/>
                    <a:pt x="64898" y="648235"/>
                  </a:cubicBezTo>
                  <a:cubicBezTo>
                    <a:pt x="45278" y="623303"/>
                    <a:pt x="36223" y="605704"/>
                    <a:pt x="27167" y="576372"/>
                  </a:cubicBezTo>
                  <a:cubicBezTo>
                    <a:pt x="13584" y="533841"/>
                    <a:pt x="0" y="467844"/>
                    <a:pt x="6037" y="416513"/>
                  </a:cubicBezTo>
                  <a:cubicBezTo>
                    <a:pt x="12074" y="365182"/>
                    <a:pt x="40750" y="303586"/>
                    <a:pt x="64898" y="265454"/>
                  </a:cubicBezTo>
                  <a:cubicBezTo>
                    <a:pt x="81500" y="239055"/>
                    <a:pt x="95084" y="222923"/>
                    <a:pt x="120741" y="203857"/>
                  </a:cubicBezTo>
                  <a:cubicBezTo>
                    <a:pt x="156963" y="175992"/>
                    <a:pt x="202241" y="152526"/>
                    <a:pt x="268648" y="129061"/>
                  </a:cubicBezTo>
                  <a:cubicBezTo>
                    <a:pt x="383352" y="86530"/>
                    <a:pt x="603704" y="0"/>
                    <a:pt x="766704" y="13200"/>
                  </a:cubicBezTo>
                  <a:cubicBezTo>
                    <a:pt x="934232" y="27866"/>
                    <a:pt x="1150056" y="120261"/>
                    <a:pt x="1261741" y="219990"/>
                  </a:cubicBezTo>
                  <a:cubicBezTo>
                    <a:pt x="1352296" y="300652"/>
                    <a:pt x="1390028" y="401847"/>
                    <a:pt x="1430778" y="520642"/>
                  </a:cubicBezTo>
                  <a:cubicBezTo>
                    <a:pt x="1480583" y="670234"/>
                    <a:pt x="1491148" y="882890"/>
                    <a:pt x="1504732" y="1054482"/>
                  </a:cubicBezTo>
                  <a:cubicBezTo>
                    <a:pt x="1516806" y="1214341"/>
                    <a:pt x="1503222" y="1361000"/>
                    <a:pt x="1513787" y="1520859"/>
                  </a:cubicBezTo>
                  <a:cubicBezTo>
                    <a:pt x="1525861" y="1689518"/>
                    <a:pt x="1542463" y="1872842"/>
                    <a:pt x="1577176" y="2038567"/>
                  </a:cubicBezTo>
                  <a:cubicBezTo>
                    <a:pt x="1610380" y="2196959"/>
                    <a:pt x="1648111" y="2362684"/>
                    <a:pt x="1714519" y="2496144"/>
                  </a:cubicBezTo>
                  <a:cubicBezTo>
                    <a:pt x="1774889" y="2617872"/>
                    <a:pt x="1839787" y="2733733"/>
                    <a:pt x="1946945" y="2814395"/>
                  </a:cubicBezTo>
                  <a:cubicBezTo>
                    <a:pt x="2066176" y="2903858"/>
                    <a:pt x="2256343" y="2958122"/>
                    <a:pt x="2411796" y="2985987"/>
                  </a:cubicBezTo>
                  <a:cubicBezTo>
                    <a:pt x="2556685" y="3012386"/>
                    <a:pt x="2669880" y="3005053"/>
                    <a:pt x="2846463" y="2988920"/>
                  </a:cubicBezTo>
                  <a:cubicBezTo>
                    <a:pt x="3130204" y="2962522"/>
                    <a:pt x="3644861" y="2814395"/>
                    <a:pt x="3943694" y="2771864"/>
                  </a:cubicBezTo>
                  <a:cubicBezTo>
                    <a:pt x="4148954" y="2742532"/>
                    <a:pt x="4295352" y="2726400"/>
                    <a:pt x="4464389" y="2726400"/>
                  </a:cubicBezTo>
                  <a:cubicBezTo>
                    <a:pt x="4624371" y="2726400"/>
                    <a:pt x="4782843" y="2735199"/>
                    <a:pt x="4932259" y="2770398"/>
                  </a:cubicBezTo>
                  <a:cubicBezTo>
                    <a:pt x="5078658" y="2804129"/>
                    <a:pt x="5226565" y="2874526"/>
                    <a:pt x="5353342" y="2931723"/>
                  </a:cubicBezTo>
                  <a:cubicBezTo>
                    <a:pt x="5465027" y="2983054"/>
                    <a:pt x="5555583" y="3032918"/>
                    <a:pt x="5658213" y="3093048"/>
                  </a:cubicBezTo>
                  <a:cubicBezTo>
                    <a:pt x="5769898" y="3157579"/>
                    <a:pt x="5855926" y="3226509"/>
                    <a:pt x="5997796" y="3308638"/>
                  </a:cubicBezTo>
                  <a:cubicBezTo>
                    <a:pt x="6222676" y="3437698"/>
                    <a:pt x="6661870" y="3656221"/>
                    <a:pt x="6894296" y="3769149"/>
                  </a:cubicBezTo>
                  <a:cubicBezTo>
                    <a:pt x="7039185" y="3839545"/>
                    <a:pt x="7125213" y="3880610"/>
                    <a:pt x="7248972" y="3933407"/>
                  </a:cubicBezTo>
                  <a:cubicBezTo>
                    <a:pt x="7378768" y="3989138"/>
                    <a:pt x="7484416" y="4037535"/>
                    <a:pt x="7654962" y="4094733"/>
                  </a:cubicBezTo>
                  <a:cubicBezTo>
                    <a:pt x="7935685" y="4188595"/>
                    <a:pt x="8426194" y="4330854"/>
                    <a:pt x="8783888" y="4405651"/>
                  </a:cubicBezTo>
                  <a:cubicBezTo>
                    <a:pt x="9100833" y="4471647"/>
                    <a:pt x="9479657" y="4525912"/>
                    <a:pt x="9692463" y="4537644"/>
                  </a:cubicBezTo>
                  <a:cubicBezTo>
                    <a:pt x="9807167" y="4543511"/>
                    <a:pt x="9905268" y="4476047"/>
                    <a:pt x="9959601" y="4527378"/>
                  </a:cubicBezTo>
                  <a:cubicBezTo>
                    <a:pt x="10044103" y="4609507"/>
                    <a:pt x="10035212" y="5125749"/>
                    <a:pt x="9959601" y="5202011"/>
                  </a:cubicBezTo>
                  <a:cubicBezTo>
                    <a:pt x="9918851" y="5241609"/>
                    <a:pt x="9856972" y="5206411"/>
                    <a:pt x="9775472" y="5202011"/>
                  </a:cubicBezTo>
                  <a:cubicBezTo>
                    <a:pt x="9607945" y="5193212"/>
                    <a:pt x="9223083" y="5150680"/>
                    <a:pt x="9013296" y="5122815"/>
                  </a:cubicBezTo>
                  <a:cubicBezTo>
                    <a:pt x="8863880" y="5103750"/>
                    <a:pt x="8792944" y="5097883"/>
                    <a:pt x="8631453" y="5062685"/>
                  </a:cubicBezTo>
                  <a:cubicBezTo>
                    <a:pt x="8340166" y="4999621"/>
                    <a:pt x="7724389" y="4832430"/>
                    <a:pt x="7422537" y="4731235"/>
                  </a:cubicBezTo>
                  <a:cubicBezTo>
                    <a:pt x="7235389" y="4669638"/>
                    <a:pt x="7159926" y="4635906"/>
                    <a:pt x="6978814" y="4555244"/>
                  </a:cubicBezTo>
                  <a:cubicBezTo>
                    <a:pt x="6675453" y="4420317"/>
                    <a:pt x="6061185" y="4122598"/>
                    <a:pt x="5783482" y="3968606"/>
                  </a:cubicBezTo>
                  <a:cubicBezTo>
                    <a:pt x="5628028" y="3882076"/>
                    <a:pt x="5552565" y="3820479"/>
                    <a:pt x="5430315" y="3748616"/>
                  </a:cubicBezTo>
                  <a:cubicBezTo>
                    <a:pt x="5300519" y="3672353"/>
                    <a:pt x="5155630" y="3582891"/>
                    <a:pt x="5024324" y="3525694"/>
                  </a:cubicBezTo>
                  <a:cubicBezTo>
                    <a:pt x="4911130" y="3475830"/>
                    <a:pt x="4814537" y="3434765"/>
                    <a:pt x="4696815" y="3414233"/>
                  </a:cubicBezTo>
                  <a:cubicBezTo>
                    <a:pt x="4570037" y="3392234"/>
                    <a:pt x="4456842" y="3395167"/>
                    <a:pt x="4287806" y="3409833"/>
                  </a:cubicBezTo>
                  <a:cubicBezTo>
                    <a:pt x="4008593" y="3434765"/>
                    <a:pt x="3504500" y="3572625"/>
                    <a:pt x="3187556" y="3616623"/>
                  </a:cubicBezTo>
                  <a:cubicBezTo>
                    <a:pt x="2947584" y="3648888"/>
                    <a:pt x="2761945" y="3679686"/>
                    <a:pt x="2553667" y="3672353"/>
                  </a:cubicBezTo>
                  <a:cubicBezTo>
                    <a:pt x="2351426" y="3665020"/>
                    <a:pt x="2122019" y="3625422"/>
                    <a:pt x="1957510" y="3574091"/>
                  </a:cubicBezTo>
                  <a:cubicBezTo>
                    <a:pt x="1832241" y="3534493"/>
                    <a:pt x="1746213" y="3497829"/>
                    <a:pt x="1640565" y="3423032"/>
                  </a:cubicBezTo>
                  <a:cubicBezTo>
                    <a:pt x="1504732" y="3327704"/>
                    <a:pt x="1346260" y="3173711"/>
                    <a:pt x="1236084" y="3019719"/>
                  </a:cubicBezTo>
                  <a:cubicBezTo>
                    <a:pt x="1122889" y="2861326"/>
                    <a:pt x="1033843" y="2642804"/>
                    <a:pt x="976491" y="2482945"/>
                  </a:cubicBezTo>
                  <a:cubicBezTo>
                    <a:pt x="932723" y="2361218"/>
                    <a:pt x="917630" y="2279088"/>
                    <a:pt x="893482" y="2150028"/>
                  </a:cubicBezTo>
                  <a:cubicBezTo>
                    <a:pt x="861787" y="1975503"/>
                    <a:pt x="833111" y="1718849"/>
                    <a:pt x="819528" y="1529659"/>
                  </a:cubicBezTo>
                  <a:cubicBezTo>
                    <a:pt x="808963" y="1371266"/>
                    <a:pt x="830093" y="1234873"/>
                    <a:pt x="811982" y="1094080"/>
                  </a:cubicBezTo>
                  <a:cubicBezTo>
                    <a:pt x="795380" y="957687"/>
                    <a:pt x="801417" y="743564"/>
                    <a:pt x="719917" y="696633"/>
                  </a:cubicBezTo>
                  <a:cubicBezTo>
                    <a:pt x="642945" y="651168"/>
                    <a:pt x="449760" y="791962"/>
                    <a:pt x="351658" y="793428"/>
                  </a:cubicBezTo>
                  <a:cubicBezTo>
                    <a:pt x="286760" y="794895"/>
                    <a:pt x="238463" y="778762"/>
                    <a:pt x="190167" y="755297"/>
                  </a:cubicBezTo>
                  <a:cubicBezTo>
                    <a:pt x="141871" y="730365"/>
                    <a:pt x="95084" y="690767"/>
                    <a:pt x="64899" y="648235"/>
                  </a:cubicBezTo>
                  <a:cubicBezTo>
                    <a:pt x="34713" y="605704"/>
                    <a:pt x="12074" y="548507"/>
                    <a:pt x="6037" y="497176"/>
                  </a:cubicBezTo>
                  <a:cubicBezTo>
                    <a:pt x="0" y="445845"/>
                    <a:pt x="7547" y="385715"/>
                    <a:pt x="27167" y="337317"/>
                  </a:cubicBezTo>
                  <a:cubicBezTo>
                    <a:pt x="46787" y="288920"/>
                    <a:pt x="79991" y="239055"/>
                    <a:pt x="120741" y="203857"/>
                  </a:cubicBezTo>
                  <a:cubicBezTo>
                    <a:pt x="161491" y="168659"/>
                    <a:pt x="220352" y="143727"/>
                    <a:pt x="268649" y="129061"/>
                  </a:cubicBezTo>
                  <a:cubicBezTo>
                    <a:pt x="310908" y="115861"/>
                    <a:pt x="362223" y="87996"/>
                    <a:pt x="390899" y="112928"/>
                  </a:cubicBezTo>
                  <a:cubicBezTo>
                    <a:pt x="458815" y="171592"/>
                    <a:pt x="390899" y="793428"/>
                    <a:pt x="390899" y="793428"/>
                  </a:cubicBezTo>
                </a:path>
              </a:pathLst>
            </a:custGeom>
            <a:solidFill>
              <a:srgbClr val="1DAB9D">
                <a:alpha val="49804"/>
              </a:srgbClr>
            </a:solidFill>
            <a:ln cap="sq">
              <a:noFill/>
              <a:prstDash val="solid"/>
              <a:miter/>
            </a:ln>
          </p:spPr>
        </p:sp>
      </p:grpSp>
      <p:sp>
        <p:nvSpPr>
          <p:cNvPr name="Freeform 16" id="16"/>
          <p:cNvSpPr/>
          <p:nvPr/>
        </p:nvSpPr>
        <p:spPr>
          <a:xfrm flipH="false" flipV="false" rot="0">
            <a:off x="349349" y="666990"/>
            <a:ext cx="4296998" cy="7090597"/>
          </a:xfrm>
          <a:custGeom>
            <a:avLst/>
            <a:gdLst/>
            <a:ahLst/>
            <a:cxnLst/>
            <a:rect r="r" b="b" t="t" l="l"/>
            <a:pathLst>
              <a:path h="7090597" w="4296998">
                <a:moveTo>
                  <a:pt x="0" y="0"/>
                </a:moveTo>
                <a:lnTo>
                  <a:pt x="4296998" y="0"/>
                </a:lnTo>
                <a:lnTo>
                  <a:pt x="4296998" y="7090598"/>
                </a:lnTo>
                <a:lnTo>
                  <a:pt x="0" y="709059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4403" r="0" b="-30265"/>
            </a:stretch>
          </a:blipFill>
          <a:ln w="38100" cap="sq">
            <a:solidFill>
              <a:srgbClr val="000000"/>
            </a:solidFill>
            <a:prstDash val="solid"/>
            <a:miter/>
          </a:ln>
        </p:spPr>
      </p:sp>
      <p:sp>
        <p:nvSpPr>
          <p:cNvPr name="Freeform 17" id="17"/>
          <p:cNvSpPr/>
          <p:nvPr/>
        </p:nvSpPr>
        <p:spPr>
          <a:xfrm flipH="false" flipV="false" rot="0">
            <a:off x="3113295" y="1397442"/>
            <a:ext cx="4152237" cy="7415660"/>
          </a:xfrm>
          <a:custGeom>
            <a:avLst/>
            <a:gdLst/>
            <a:ahLst/>
            <a:cxnLst/>
            <a:rect r="r" b="b" t="t" l="l"/>
            <a:pathLst>
              <a:path h="7415660" w="4152237">
                <a:moveTo>
                  <a:pt x="0" y="0"/>
                </a:moveTo>
                <a:lnTo>
                  <a:pt x="4152236" y="0"/>
                </a:lnTo>
                <a:lnTo>
                  <a:pt x="4152236" y="7415660"/>
                </a:lnTo>
                <a:lnTo>
                  <a:pt x="0" y="741566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-12214" r="0" b="-12214"/>
            </a:stretch>
          </a:blipFill>
          <a:ln w="38100" cap="sq">
            <a:solidFill>
              <a:srgbClr val="000000"/>
            </a:solidFill>
            <a:prstDash val="solid"/>
            <a:miter/>
          </a:ln>
        </p:spPr>
      </p:sp>
      <p:sp>
        <p:nvSpPr>
          <p:cNvPr name="Freeform 18" id="18"/>
          <p:cNvSpPr/>
          <p:nvPr/>
        </p:nvSpPr>
        <p:spPr>
          <a:xfrm flipH="false" flipV="false" rot="0">
            <a:off x="4646347" y="4268206"/>
            <a:ext cx="3620040" cy="5704469"/>
          </a:xfrm>
          <a:custGeom>
            <a:avLst/>
            <a:gdLst/>
            <a:ahLst/>
            <a:cxnLst/>
            <a:rect r="r" b="b" t="t" l="l"/>
            <a:pathLst>
              <a:path h="5704469" w="3620040">
                <a:moveTo>
                  <a:pt x="0" y="0"/>
                </a:moveTo>
                <a:lnTo>
                  <a:pt x="3620039" y="0"/>
                </a:lnTo>
                <a:lnTo>
                  <a:pt x="3620039" y="5704469"/>
                </a:lnTo>
                <a:lnTo>
                  <a:pt x="0" y="570446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-24343" r="0" b="-16678"/>
            </a:stretch>
          </a:blipFill>
          <a:ln w="38100" cap="sq">
            <a:solidFill>
              <a:srgbClr val="000000"/>
            </a:solidFill>
            <a:prstDash val="solid"/>
            <a:miter/>
          </a:ln>
        </p:spPr>
      </p:sp>
    </p:spTree>
  </p:cSld>
  <p:clrMapOvr>
    <a:masterClrMapping/>
  </p:clrMapOvr>
</p:sld>
</file>

<file path=ppt/slides/slide3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9000"/>
            </a:blip>
            <a:stretch>
              <a:fillRect l="0" t="-31168" r="0" b="-46609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4352270" y="-56198"/>
            <a:ext cx="4164330" cy="3105150"/>
            <a:chOff x="0" y="0"/>
            <a:chExt cx="5552440" cy="41402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25400" y="-31750"/>
              <a:ext cx="5488940" cy="4138930"/>
            </a:xfrm>
            <a:custGeom>
              <a:avLst/>
              <a:gdLst/>
              <a:ahLst/>
              <a:cxnLst/>
              <a:rect r="r" b="b" t="t" l="l"/>
              <a:pathLst>
                <a:path h="4138930" w="5488940">
                  <a:moveTo>
                    <a:pt x="683260" y="158750"/>
                  </a:moveTo>
                  <a:cubicBezTo>
                    <a:pt x="608330" y="787400"/>
                    <a:pt x="590550" y="889000"/>
                    <a:pt x="608330" y="995680"/>
                  </a:cubicBezTo>
                  <a:cubicBezTo>
                    <a:pt x="626110" y="1101090"/>
                    <a:pt x="652780" y="1202690"/>
                    <a:pt x="721360" y="1303020"/>
                  </a:cubicBezTo>
                  <a:cubicBezTo>
                    <a:pt x="815340" y="1440180"/>
                    <a:pt x="1018540" y="1620520"/>
                    <a:pt x="1179830" y="1703070"/>
                  </a:cubicBezTo>
                  <a:cubicBezTo>
                    <a:pt x="1315720" y="1772920"/>
                    <a:pt x="1465580" y="1795780"/>
                    <a:pt x="1606550" y="1802130"/>
                  </a:cubicBezTo>
                  <a:cubicBezTo>
                    <a:pt x="1744980" y="1808480"/>
                    <a:pt x="1849120" y="1778000"/>
                    <a:pt x="2018030" y="1743710"/>
                  </a:cubicBezTo>
                  <a:cubicBezTo>
                    <a:pt x="2298700" y="1686560"/>
                    <a:pt x="2848610" y="1512570"/>
                    <a:pt x="3121660" y="1447800"/>
                  </a:cubicBezTo>
                  <a:cubicBezTo>
                    <a:pt x="3280410" y="1410970"/>
                    <a:pt x="3378200" y="1388110"/>
                    <a:pt x="3500120" y="1370330"/>
                  </a:cubicBezTo>
                  <a:cubicBezTo>
                    <a:pt x="3613150" y="1353820"/>
                    <a:pt x="3716020" y="1338580"/>
                    <a:pt x="3831590" y="1343660"/>
                  </a:cubicBezTo>
                  <a:cubicBezTo>
                    <a:pt x="3958590" y="1350010"/>
                    <a:pt x="4099560" y="1361440"/>
                    <a:pt x="4230370" y="1413510"/>
                  </a:cubicBezTo>
                  <a:cubicBezTo>
                    <a:pt x="4380230" y="1473200"/>
                    <a:pt x="4558030" y="1600200"/>
                    <a:pt x="4671060" y="1705610"/>
                  </a:cubicBezTo>
                  <a:cubicBezTo>
                    <a:pt x="4761230" y="1789430"/>
                    <a:pt x="4814570" y="1875790"/>
                    <a:pt x="4874260" y="1972310"/>
                  </a:cubicBezTo>
                  <a:cubicBezTo>
                    <a:pt x="4935220" y="2071370"/>
                    <a:pt x="4979670" y="2165350"/>
                    <a:pt x="5030470" y="2292350"/>
                  </a:cubicBezTo>
                  <a:cubicBezTo>
                    <a:pt x="5100320" y="2465070"/>
                    <a:pt x="5173980" y="2708910"/>
                    <a:pt x="5234940" y="2924810"/>
                  </a:cubicBezTo>
                  <a:cubicBezTo>
                    <a:pt x="5297170" y="3145790"/>
                    <a:pt x="5342890" y="3455670"/>
                    <a:pt x="5396230" y="3601720"/>
                  </a:cubicBezTo>
                  <a:cubicBezTo>
                    <a:pt x="5422900" y="3676650"/>
                    <a:pt x="5488940" y="3704590"/>
                    <a:pt x="5476240" y="3763010"/>
                  </a:cubicBezTo>
                  <a:cubicBezTo>
                    <a:pt x="5452110" y="3868420"/>
                    <a:pt x="5118100" y="4138930"/>
                    <a:pt x="5015230" y="4121150"/>
                  </a:cubicBezTo>
                  <a:cubicBezTo>
                    <a:pt x="4947920" y="4109720"/>
                    <a:pt x="4917440" y="3989070"/>
                    <a:pt x="4880610" y="3911600"/>
                  </a:cubicBezTo>
                  <a:cubicBezTo>
                    <a:pt x="4841240" y="3826510"/>
                    <a:pt x="4817110" y="3727450"/>
                    <a:pt x="4792980" y="3628390"/>
                  </a:cubicBezTo>
                  <a:cubicBezTo>
                    <a:pt x="4767580" y="3524250"/>
                    <a:pt x="4761230" y="3426460"/>
                    <a:pt x="4730750" y="3300730"/>
                  </a:cubicBezTo>
                  <a:cubicBezTo>
                    <a:pt x="4687570" y="3125470"/>
                    <a:pt x="4608830" y="2858770"/>
                    <a:pt x="4545330" y="2678430"/>
                  </a:cubicBezTo>
                  <a:cubicBezTo>
                    <a:pt x="4494530" y="2536190"/>
                    <a:pt x="4452620" y="2411730"/>
                    <a:pt x="4390390" y="2301240"/>
                  </a:cubicBezTo>
                  <a:cubicBezTo>
                    <a:pt x="4334510" y="2203450"/>
                    <a:pt x="4281170" y="2105660"/>
                    <a:pt x="4196080" y="2043430"/>
                  </a:cubicBezTo>
                  <a:cubicBezTo>
                    <a:pt x="4105910" y="1977390"/>
                    <a:pt x="3971290" y="1938020"/>
                    <a:pt x="3853180" y="1926590"/>
                  </a:cubicBezTo>
                  <a:cubicBezTo>
                    <a:pt x="3732530" y="1913890"/>
                    <a:pt x="3623310" y="1946910"/>
                    <a:pt x="3477260" y="1974850"/>
                  </a:cubicBezTo>
                  <a:cubicBezTo>
                    <a:pt x="3263900" y="2015490"/>
                    <a:pt x="2967990" y="2106930"/>
                    <a:pt x="2703830" y="2170430"/>
                  </a:cubicBezTo>
                  <a:cubicBezTo>
                    <a:pt x="2426970" y="2236470"/>
                    <a:pt x="2066290" y="2332990"/>
                    <a:pt x="1851660" y="2363470"/>
                  </a:cubicBezTo>
                  <a:cubicBezTo>
                    <a:pt x="1723390" y="2381250"/>
                    <a:pt x="1643380" y="2386330"/>
                    <a:pt x="1539240" y="2382520"/>
                  </a:cubicBezTo>
                  <a:cubicBezTo>
                    <a:pt x="1432560" y="2377440"/>
                    <a:pt x="1324610" y="2363470"/>
                    <a:pt x="1216660" y="2335530"/>
                  </a:cubicBezTo>
                  <a:cubicBezTo>
                    <a:pt x="1102360" y="2305050"/>
                    <a:pt x="994410" y="2265680"/>
                    <a:pt x="873760" y="2200910"/>
                  </a:cubicBezTo>
                  <a:cubicBezTo>
                    <a:pt x="717550" y="2117090"/>
                    <a:pt x="488950" y="1983740"/>
                    <a:pt x="368300" y="1849120"/>
                  </a:cubicBezTo>
                  <a:cubicBezTo>
                    <a:pt x="267970" y="1738630"/>
                    <a:pt x="220980" y="1615440"/>
                    <a:pt x="165100" y="1480820"/>
                  </a:cubicBezTo>
                  <a:cubicBezTo>
                    <a:pt x="104140" y="1332230"/>
                    <a:pt x="44450" y="1144270"/>
                    <a:pt x="25400" y="988060"/>
                  </a:cubicBezTo>
                  <a:cubicBezTo>
                    <a:pt x="8890" y="849630"/>
                    <a:pt x="27940" y="731520"/>
                    <a:pt x="38100" y="591820"/>
                  </a:cubicBezTo>
                  <a:cubicBezTo>
                    <a:pt x="49530" y="433070"/>
                    <a:pt x="0" y="158750"/>
                    <a:pt x="97790" y="82550"/>
                  </a:cubicBezTo>
                  <a:cubicBezTo>
                    <a:pt x="203200" y="0"/>
                    <a:pt x="683260" y="158750"/>
                    <a:pt x="683260" y="158750"/>
                  </a:cubicBezTo>
                </a:path>
              </a:pathLst>
            </a:custGeom>
            <a:solidFill>
              <a:srgbClr val="1DAB9D">
                <a:alpha val="49804"/>
              </a:srgbClr>
            </a:solidFill>
            <a:ln cap="sq">
              <a:noFill/>
              <a:prstDash val="solid"/>
              <a:miter/>
            </a:ln>
          </p:spPr>
        </p:sp>
      </p:grpSp>
      <p:sp>
        <p:nvSpPr>
          <p:cNvPr name="TextBox 5" id="5"/>
          <p:cNvSpPr txBox="true"/>
          <p:nvPr/>
        </p:nvSpPr>
        <p:spPr>
          <a:xfrm rot="0">
            <a:off x="8153797" y="1375410"/>
            <a:ext cx="8938340" cy="687987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6041"/>
              </a:lnSpc>
            </a:pPr>
            <a:r>
              <a:rPr lang="en-US" sz="4315">
                <a:solidFill>
                  <a:srgbClr val="000000"/>
                </a:solidFill>
                <a:latin typeface="Helveticish Bold"/>
              </a:rPr>
              <a:t>My Account</a:t>
            </a:r>
            <a:r>
              <a:rPr lang="en-US" sz="4315">
                <a:solidFill>
                  <a:srgbClr val="000000"/>
                </a:solidFill>
                <a:latin typeface="Helveticish"/>
              </a:rPr>
              <a:t> </a:t>
            </a:r>
            <a:r>
              <a:rPr lang="en-US" sz="4315">
                <a:solidFill>
                  <a:srgbClr val="000000"/>
                </a:solidFill>
                <a:latin typeface="Helveticish Bold"/>
              </a:rPr>
              <a:t>Options</a:t>
            </a:r>
            <a:r>
              <a:rPr lang="en-US" sz="4315">
                <a:solidFill>
                  <a:srgbClr val="000000"/>
                </a:solidFill>
                <a:latin typeface="Helveticish"/>
              </a:rPr>
              <a:t> - After Login to My Account click on the arrow</a:t>
            </a:r>
          </a:p>
          <a:p>
            <a:pPr algn="just">
              <a:lnSpc>
                <a:spcPts val="6041"/>
              </a:lnSpc>
            </a:pPr>
          </a:p>
          <a:p>
            <a:pPr algn="just">
              <a:lnSpc>
                <a:spcPts val="6041"/>
              </a:lnSpc>
            </a:pPr>
            <a:r>
              <a:rPr lang="en-US" sz="4315">
                <a:solidFill>
                  <a:srgbClr val="000000"/>
                </a:solidFill>
                <a:latin typeface="Helveticish"/>
              </a:rPr>
              <a:t>After login to My Account extra options are displayed</a:t>
            </a:r>
          </a:p>
          <a:p>
            <a:pPr algn="just">
              <a:lnSpc>
                <a:spcPts val="6041"/>
              </a:lnSpc>
            </a:pPr>
          </a:p>
          <a:p>
            <a:pPr algn="just" marL="931699" indent="-465850" lvl="1">
              <a:lnSpc>
                <a:spcPts val="6041"/>
              </a:lnSpc>
              <a:buFont typeface="Arial"/>
              <a:buChar char="•"/>
            </a:pPr>
            <a:r>
              <a:rPr lang="en-US" sz="4315">
                <a:solidFill>
                  <a:srgbClr val="000000"/>
                </a:solidFill>
                <a:latin typeface="Helveticish"/>
              </a:rPr>
              <a:t>Members Library</a:t>
            </a:r>
          </a:p>
          <a:p>
            <a:pPr algn="just" marL="931699" indent="-465850" lvl="1">
              <a:lnSpc>
                <a:spcPts val="6041"/>
              </a:lnSpc>
              <a:buFont typeface="Arial"/>
              <a:buChar char="•"/>
            </a:pPr>
            <a:r>
              <a:rPr lang="en-US" sz="4315">
                <a:solidFill>
                  <a:srgbClr val="000000"/>
                </a:solidFill>
                <a:latin typeface="Helveticish"/>
              </a:rPr>
              <a:t>Digital Outreach and Training</a:t>
            </a:r>
          </a:p>
          <a:p>
            <a:pPr marL="931699" indent="-465850" lvl="1">
              <a:lnSpc>
                <a:spcPts val="6041"/>
              </a:lnSpc>
              <a:buFont typeface="Arial"/>
              <a:buChar char="•"/>
            </a:pPr>
            <a:r>
              <a:rPr lang="en-US" sz="4315">
                <a:solidFill>
                  <a:srgbClr val="000000"/>
                </a:solidFill>
                <a:latin typeface="Helveticish"/>
              </a:rPr>
              <a:t>Support Group Leader</a:t>
            </a:r>
          </a:p>
        </p:txBody>
      </p:sp>
      <p:grpSp>
        <p:nvGrpSpPr>
          <p:cNvPr name="Group 6" id="6"/>
          <p:cNvGrpSpPr/>
          <p:nvPr/>
        </p:nvGrpSpPr>
        <p:grpSpPr>
          <a:xfrm rot="0">
            <a:off x="14789468" y="121920"/>
            <a:ext cx="4023360" cy="2697480"/>
            <a:chOff x="0" y="0"/>
            <a:chExt cx="5364480" cy="359664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-59690" y="-52070"/>
              <a:ext cx="5440680" cy="3681730"/>
            </a:xfrm>
            <a:custGeom>
              <a:avLst/>
              <a:gdLst/>
              <a:ahLst/>
              <a:cxnLst/>
              <a:rect r="r" b="b" t="t" l="l"/>
              <a:pathLst>
                <a:path h="3681730" w="5440680">
                  <a:moveTo>
                    <a:pt x="701040" y="102870"/>
                  </a:moveTo>
                  <a:cubicBezTo>
                    <a:pt x="739140" y="858520"/>
                    <a:pt x="891540" y="934720"/>
                    <a:pt x="1004570" y="1014730"/>
                  </a:cubicBezTo>
                  <a:cubicBezTo>
                    <a:pt x="1111250" y="1090930"/>
                    <a:pt x="1221740" y="1165860"/>
                    <a:pt x="1338580" y="1202690"/>
                  </a:cubicBezTo>
                  <a:cubicBezTo>
                    <a:pt x="1451610" y="1238250"/>
                    <a:pt x="1582420" y="1245870"/>
                    <a:pt x="1692910" y="1235710"/>
                  </a:cubicBezTo>
                  <a:cubicBezTo>
                    <a:pt x="1794510" y="1226820"/>
                    <a:pt x="1851660" y="1201420"/>
                    <a:pt x="1979930" y="1156970"/>
                  </a:cubicBezTo>
                  <a:cubicBezTo>
                    <a:pt x="2259330" y="1059180"/>
                    <a:pt x="2994660" y="684530"/>
                    <a:pt x="3280410" y="603250"/>
                  </a:cubicBezTo>
                  <a:cubicBezTo>
                    <a:pt x="3413760" y="565150"/>
                    <a:pt x="3478530" y="551180"/>
                    <a:pt x="3582670" y="556260"/>
                  </a:cubicBezTo>
                  <a:cubicBezTo>
                    <a:pt x="3694430" y="561340"/>
                    <a:pt x="3820160" y="596900"/>
                    <a:pt x="3928110" y="643890"/>
                  </a:cubicBezTo>
                  <a:cubicBezTo>
                    <a:pt x="4038600" y="692150"/>
                    <a:pt x="4147820" y="773430"/>
                    <a:pt x="4237990" y="845820"/>
                  </a:cubicBezTo>
                  <a:cubicBezTo>
                    <a:pt x="4318000" y="910590"/>
                    <a:pt x="4381500" y="977900"/>
                    <a:pt x="4447540" y="1051560"/>
                  </a:cubicBezTo>
                  <a:cubicBezTo>
                    <a:pt x="4516120" y="1127760"/>
                    <a:pt x="4580890" y="1210310"/>
                    <a:pt x="4643120" y="1297940"/>
                  </a:cubicBezTo>
                  <a:cubicBezTo>
                    <a:pt x="4709160" y="1390650"/>
                    <a:pt x="4782820" y="1490980"/>
                    <a:pt x="4831080" y="1596390"/>
                  </a:cubicBezTo>
                  <a:cubicBezTo>
                    <a:pt x="4879340" y="1699260"/>
                    <a:pt x="4907280" y="1816100"/>
                    <a:pt x="4935220" y="1922780"/>
                  </a:cubicBezTo>
                  <a:cubicBezTo>
                    <a:pt x="4960620" y="2021840"/>
                    <a:pt x="4968240" y="2114550"/>
                    <a:pt x="4994910" y="2213610"/>
                  </a:cubicBezTo>
                  <a:cubicBezTo>
                    <a:pt x="5022850" y="2320290"/>
                    <a:pt x="5063490" y="2435860"/>
                    <a:pt x="5101590" y="2540000"/>
                  </a:cubicBezTo>
                  <a:cubicBezTo>
                    <a:pt x="5137150" y="2636520"/>
                    <a:pt x="5177790" y="2716530"/>
                    <a:pt x="5213350" y="2815590"/>
                  </a:cubicBezTo>
                  <a:cubicBezTo>
                    <a:pt x="5252720" y="2926080"/>
                    <a:pt x="5298440" y="3048000"/>
                    <a:pt x="5325110" y="3173730"/>
                  </a:cubicBezTo>
                  <a:cubicBezTo>
                    <a:pt x="5353050" y="3308350"/>
                    <a:pt x="5440680" y="3526790"/>
                    <a:pt x="5373370" y="3597910"/>
                  </a:cubicBezTo>
                  <a:cubicBezTo>
                    <a:pt x="5293360" y="3681730"/>
                    <a:pt x="4859020" y="3634740"/>
                    <a:pt x="4790440" y="3562350"/>
                  </a:cubicBezTo>
                  <a:cubicBezTo>
                    <a:pt x="4753610" y="3524250"/>
                    <a:pt x="4795520" y="3459480"/>
                    <a:pt x="4786630" y="3395980"/>
                  </a:cubicBezTo>
                  <a:cubicBezTo>
                    <a:pt x="4773930" y="3308350"/>
                    <a:pt x="4744720" y="3208020"/>
                    <a:pt x="4705350" y="3084830"/>
                  </a:cubicBezTo>
                  <a:cubicBezTo>
                    <a:pt x="4645660" y="2899410"/>
                    <a:pt x="4498340" y="2594610"/>
                    <a:pt x="4441190" y="2396490"/>
                  </a:cubicBezTo>
                  <a:cubicBezTo>
                    <a:pt x="4399280" y="2252980"/>
                    <a:pt x="4404360" y="2134870"/>
                    <a:pt x="4363720" y="2014220"/>
                  </a:cubicBezTo>
                  <a:cubicBezTo>
                    <a:pt x="4324350" y="1896110"/>
                    <a:pt x="4265930" y="1781810"/>
                    <a:pt x="4201160" y="1680210"/>
                  </a:cubicBezTo>
                  <a:cubicBezTo>
                    <a:pt x="4137660" y="1581150"/>
                    <a:pt x="4057650" y="1490980"/>
                    <a:pt x="3980180" y="1409700"/>
                  </a:cubicBezTo>
                  <a:cubicBezTo>
                    <a:pt x="3907790" y="1333500"/>
                    <a:pt x="3837940" y="1247140"/>
                    <a:pt x="3750310" y="1205230"/>
                  </a:cubicBezTo>
                  <a:cubicBezTo>
                    <a:pt x="3663950" y="1163320"/>
                    <a:pt x="3581400" y="1141730"/>
                    <a:pt x="3456940" y="1156970"/>
                  </a:cubicBezTo>
                  <a:cubicBezTo>
                    <a:pt x="3216910" y="1187450"/>
                    <a:pt x="2679700" y="1502410"/>
                    <a:pt x="2439670" y="1601470"/>
                  </a:cubicBezTo>
                  <a:cubicBezTo>
                    <a:pt x="2308860" y="1654810"/>
                    <a:pt x="2235200" y="1686560"/>
                    <a:pt x="2134870" y="1719580"/>
                  </a:cubicBezTo>
                  <a:cubicBezTo>
                    <a:pt x="2038350" y="1751330"/>
                    <a:pt x="1949450" y="1783080"/>
                    <a:pt x="1847850" y="1799590"/>
                  </a:cubicBezTo>
                  <a:cubicBezTo>
                    <a:pt x="1738630" y="1817370"/>
                    <a:pt x="1612900" y="1823720"/>
                    <a:pt x="1502410" y="1818640"/>
                  </a:cubicBezTo>
                  <a:cubicBezTo>
                    <a:pt x="1400810" y="1813560"/>
                    <a:pt x="1309370" y="1804670"/>
                    <a:pt x="1210310" y="1776730"/>
                  </a:cubicBezTo>
                  <a:cubicBezTo>
                    <a:pt x="1099820" y="1744980"/>
                    <a:pt x="981710" y="1691640"/>
                    <a:pt x="875030" y="1629410"/>
                  </a:cubicBezTo>
                  <a:cubicBezTo>
                    <a:pt x="765810" y="1565910"/>
                    <a:pt x="670560" y="1503680"/>
                    <a:pt x="566420" y="1400810"/>
                  </a:cubicBezTo>
                  <a:cubicBezTo>
                    <a:pt x="424180" y="1258570"/>
                    <a:pt x="210820" y="1038860"/>
                    <a:pt x="134620" y="821690"/>
                  </a:cubicBezTo>
                  <a:cubicBezTo>
                    <a:pt x="58420" y="605790"/>
                    <a:pt x="0" y="217170"/>
                    <a:pt x="110490" y="102870"/>
                  </a:cubicBezTo>
                  <a:cubicBezTo>
                    <a:pt x="210820" y="0"/>
                    <a:pt x="701040" y="102870"/>
                    <a:pt x="701040" y="102870"/>
                  </a:cubicBezTo>
                </a:path>
              </a:pathLst>
            </a:custGeom>
            <a:solidFill>
              <a:srgbClr val="1AC8DB">
                <a:alpha val="49804"/>
              </a:srgbClr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8" id="8"/>
          <p:cNvGrpSpPr/>
          <p:nvPr/>
        </p:nvGrpSpPr>
        <p:grpSpPr>
          <a:xfrm rot="0">
            <a:off x="165928" y="7117051"/>
            <a:ext cx="5023485" cy="3392102"/>
            <a:chOff x="0" y="0"/>
            <a:chExt cx="6697980" cy="4522803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55039"/>
              <a:ext cx="6711950" cy="4481734"/>
            </a:xfrm>
            <a:custGeom>
              <a:avLst/>
              <a:gdLst/>
              <a:ahLst/>
              <a:cxnLst/>
              <a:rect r="r" b="b" t="t" l="l"/>
              <a:pathLst>
                <a:path h="4481734" w="6711950">
                  <a:moveTo>
                    <a:pt x="179070" y="0"/>
                  </a:moveTo>
                  <a:cubicBezTo>
                    <a:pt x="426720" y="63294"/>
                    <a:pt x="613410" y="97693"/>
                    <a:pt x="722630" y="174747"/>
                  </a:cubicBezTo>
                  <a:cubicBezTo>
                    <a:pt x="824230" y="246298"/>
                    <a:pt x="919480" y="354999"/>
                    <a:pt x="966470" y="470580"/>
                  </a:cubicBezTo>
                  <a:cubicBezTo>
                    <a:pt x="1014730" y="587537"/>
                    <a:pt x="1007110" y="740270"/>
                    <a:pt x="1005840" y="876490"/>
                  </a:cubicBezTo>
                  <a:cubicBezTo>
                    <a:pt x="1004570" y="1015463"/>
                    <a:pt x="967740" y="1164067"/>
                    <a:pt x="958850" y="1294784"/>
                  </a:cubicBezTo>
                  <a:cubicBezTo>
                    <a:pt x="949960" y="1410366"/>
                    <a:pt x="946150" y="1514939"/>
                    <a:pt x="948690" y="1623640"/>
                  </a:cubicBezTo>
                  <a:cubicBezTo>
                    <a:pt x="951230" y="1730966"/>
                    <a:pt x="947420" y="1821780"/>
                    <a:pt x="974090" y="1945617"/>
                  </a:cubicBezTo>
                  <a:cubicBezTo>
                    <a:pt x="1013460" y="2129996"/>
                    <a:pt x="1132840" y="2435461"/>
                    <a:pt x="1215390" y="2606081"/>
                  </a:cubicBezTo>
                  <a:cubicBezTo>
                    <a:pt x="1271270" y="2723038"/>
                    <a:pt x="1304290" y="2824859"/>
                    <a:pt x="1386840" y="2886778"/>
                  </a:cubicBezTo>
                  <a:cubicBezTo>
                    <a:pt x="1477010" y="2954200"/>
                    <a:pt x="1610360" y="2966584"/>
                    <a:pt x="1751330" y="2972088"/>
                  </a:cubicBezTo>
                  <a:cubicBezTo>
                    <a:pt x="1941830" y="2978968"/>
                    <a:pt x="2207260" y="2904665"/>
                    <a:pt x="2428240" y="2866138"/>
                  </a:cubicBezTo>
                  <a:cubicBezTo>
                    <a:pt x="2641600" y="2828987"/>
                    <a:pt x="2880360" y="2787708"/>
                    <a:pt x="3055620" y="2746429"/>
                  </a:cubicBezTo>
                  <a:cubicBezTo>
                    <a:pt x="3182620" y="2716158"/>
                    <a:pt x="3272790" y="2694143"/>
                    <a:pt x="3382010" y="2655615"/>
                  </a:cubicBezTo>
                  <a:cubicBezTo>
                    <a:pt x="3496310" y="2615713"/>
                    <a:pt x="3610610" y="2538658"/>
                    <a:pt x="3724910" y="2507011"/>
                  </a:cubicBezTo>
                  <a:cubicBezTo>
                    <a:pt x="3832860" y="2476740"/>
                    <a:pt x="3942080" y="2456100"/>
                    <a:pt x="4048760" y="2462980"/>
                  </a:cubicBezTo>
                  <a:cubicBezTo>
                    <a:pt x="4155440" y="2469860"/>
                    <a:pt x="4263390" y="2511139"/>
                    <a:pt x="4363720" y="2549666"/>
                  </a:cubicBezTo>
                  <a:cubicBezTo>
                    <a:pt x="4462780" y="2586817"/>
                    <a:pt x="4563110" y="2623968"/>
                    <a:pt x="4646930" y="2687263"/>
                  </a:cubicBezTo>
                  <a:cubicBezTo>
                    <a:pt x="4732020" y="2750557"/>
                    <a:pt x="4800600" y="2837243"/>
                    <a:pt x="4869180" y="2928057"/>
                  </a:cubicBezTo>
                  <a:cubicBezTo>
                    <a:pt x="4942840" y="3024375"/>
                    <a:pt x="4983480" y="3168851"/>
                    <a:pt x="5069840" y="3251409"/>
                  </a:cubicBezTo>
                  <a:cubicBezTo>
                    <a:pt x="5153660" y="3332591"/>
                    <a:pt x="5280660" y="3360110"/>
                    <a:pt x="5378450" y="3422029"/>
                  </a:cubicBezTo>
                  <a:cubicBezTo>
                    <a:pt x="5472430" y="3481196"/>
                    <a:pt x="5543550" y="3570633"/>
                    <a:pt x="5646420" y="3611912"/>
                  </a:cubicBezTo>
                  <a:cubicBezTo>
                    <a:pt x="5763260" y="3657319"/>
                    <a:pt x="5923280" y="3631176"/>
                    <a:pt x="6049010" y="3662823"/>
                  </a:cubicBezTo>
                  <a:cubicBezTo>
                    <a:pt x="6167120" y="3693094"/>
                    <a:pt x="6303010" y="3771524"/>
                    <a:pt x="6383020" y="3792164"/>
                  </a:cubicBezTo>
                  <a:cubicBezTo>
                    <a:pt x="6426200" y="3803172"/>
                    <a:pt x="6456680" y="3775652"/>
                    <a:pt x="6487160" y="3804548"/>
                  </a:cubicBezTo>
                  <a:cubicBezTo>
                    <a:pt x="6560820" y="3871970"/>
                    <a:pt x="6711950" y="4334295"/>
                    <a:pt x="6647180" y="4412725"/>
                  </a:cubicBezTo>
                  <a:cubicBezTo>
                    <a:pt x="6588760" y="4481733"/>
                    <a:pt x="6327140" y="4356310"/>
                    <a:pt x="6186170" y="4323287"/>
                  </a:cubicBezTo>
                  <a:cubicBezTo>
                    <a:pt x="6065520" y="4294392"/>
                    <a:pt x="5961380" y="4255865"/>
                    <a:pt x="5853430" y="4229721"/>
                  </a:cubicBezTo>
                  <a:cubicBezTo>
                    <a:pt x="5753100" y="4204954"/>
                    <a:pt x="5657850" y="4198074"/>
                    <a:pt x="5558790" y="4170555"/>
                  </a:cubicBezTo>
                  <a:cubicBezTo>
                    <a:pt x="5454650" y="4141659"/>
                    <a:pt x="5363210" y="4115516"/>
                    <a:pt x="5245100" y="4057725"/>
                  </a:cubicBezTo>
                  <a:cubicBezTo>
                    <a:pt x="5071110" y="3972416"/>
                    <a:pt x="4766310" y="3801795"/>
                    <a:pt x="4632960" y="3666951"/>
                  </a:cubicBezTo>
                  <a:cubicBezTo>
                    <a:pt x="4545330" y="3578889"/>
                    <a:pt x="4530090" y="3479819"/>
                    <a:pt x="4462780" y="3394509"/>
                  </a:cubicBezTo>
                  <a:cubicBezTo>
                    <a:pt x="4392930" y="3305072"/>
                    <a:pt x="4311650" y="3200498"/>
                    <a:pt x="4217670" y="3144084"/>
                  </a:cubicBezTo>
                  <a:cubicBezTo>
                    <a:pt x="4124960" y="3089045"/>
                    <a:pt x="4006850" y="3047766"/>
                    <a:pt x="3905250" y="3058774"/>
                  </a:cubicBezTo>
                  <a:cubicBezTo>
                    <a:pt x="3802380" y="3069782"/>
                    <a:pt x="3708400" y="3171603"/>
                    <a:pt x="3606800" y="3215634"/>
                  </a:cubicBezTo>
                  <a:cubicBezTo>
                    <a:pt x="3505200" y="3259665"/>
                    <a:pt x="3429000" y="3287184"/>
                    <a:pt x="3295650" y="3321583"/>
                  </a:cubicBezTo>
                  <a:cubicBezTo>
                    <a:pt x="3067050" y="3382126"/>
                    <a:pt x="2589530" y="3445420"/>
                    <a:pt x="2345690" y="3497707"/>
                  </a:cubicBezTo>
                  <a:cubicBezTo>
                    <a:pt x="2193290" y="3530731"/>
                    <a:pt x="2092960" y="3573385"/>
                    <a:pt x="1973580" y="3587145"/>
                  </a:cubicBezTo>
                  <a:cubicBezTo>
                    <a:pt x="1864360" y="3599529"/>
                    <a:pt x="1761490" y="3596776"/>
                    <a:pt x="1658620" y="3583017"/>
                  </a:cubicBezTo>
                  <a:cubicBezTo>
                    <a:pt x="1555750" y="3569257"/>
                    <a:pt x="1454150" y="3544490"/>
                    <a:pt x="1356360" y="3508715"/>
                  </a:cubicBezTo>
                  <a:cubicBezTo>
                    <a:pt x="1256030" y="3472939"/>
                    <a:pt x="1151890" y="3427533"/>
                    <a:pt x="1064260" y="3368366"/>
                  </a:cubicBezTo>
                  <a:cubicBezTo>
                    <a:pt x="979170" y="3310576"/>
                    <a:pt x="895350" y="3244529"/>
                    <a:pt x="833120" y="3157843"/>
                  </a:cubicBezTo>
                  <a:cubicBezTo>
                    <a:pt x="767080" y="3067029"/>
                    <a:pt x="735330" y="2961080"/>
                    <a:pt x="681990" y="2831739"/>
                  </a:cubicBezTo>
                  <a:cubicBezTo>
                    <a:pt x="608330" y="2654239"/>
                    <a:pt x="494030" y="2362534"/>
                    <a:pt x="445770" y="2182283"/>
                  </a:cubicBezTo>
                  <a:cubicBezTo>
                    <a:pt x="412750" y="2059822"/>
                    <a:pt x="401320" y="1980016"/>
                    <a:pt x="388620" y="1867186"/>
                  </a:cubicBezTo>
                  <a:cubicBezTo>
                    <a:pt x="373380" y="1740598"/>
                    <a:pt x="363220" y="1591993"/>
                    <a:pt x="365760" y="1461276"/>
                  </a:cubicBezTo>
                  <a:cubicBezTo>
                    <a:pt x="368300" y="1337439"/>
                    <a:pt x="375920" y="1219106"/>
                    <a:pt x="398780" y="1100773"/>
                  </a:cubicBezTo>
                  <a:cubicBezTo>
                    <a:pt x="421640" y="981064"/>
                    <a:pt x="538480" y="820076"/>
                    <a:pt x="501650" y="745774"/>
                  </a:cubicBezTo>
                  <a:cubicBezTo>
                    <a:pt x="466090" y="674223"/>
                    <a:pt x="283210" y="672847"/>
                    <a:pt x="199390" y="652208"/>
                  </a:cubicBezTo>
                  <a:cubicBezTo>
                    <a:pt x="140970" y="637072"/>
                    <a:pt x="76200" y="664592"/>
                    <a:pt x="50800" y="623313"/>
                  </a:cubicBezTo>
                  <a:cubicBezTo>
                    <a:pt x="0" y="540755"/>
                    <a:pt x="179070" y="0"/>
                    <a:pt x="179070" y="0"/>
                  </a:cubicBezTo>
                </a:path>
              </a:pathLst>
            </a:custGeom>
            <a:solidFill>
              <a:srgbClr val="1AC8DB">
                <a:alpha val="49804"/>
              </a:srgbClr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10" id="10"/>
          <p:cNvGrpSpPr/>
          <p:nvPr/>
        </p:nvGrpSpPr>
        <p:grpSpPr>
          <a:xfrm rot="0">
            <a:off x="15371445" y="-279318"/>
            <a:ext cx="3441383" cy="1892617"/>
            <a:chOff x="0" y="0"/>
            <a:chExt cx="4588510" cy="2523490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8890" y="49530"/>
              <a:ext cx="4537710" cy="2426970"/>
            </a:xfrm>
            <a:custGeom>
              <a:avLst/>
              <a:gdLst/>
              <a:ahLst/>
              <a:cxnLst/>
              <a:rect r="r" b="b" t="t" l="l"/>
              <a:pathLst>
                <a:path h="2426970" w="4537710">
                  <a:moveTo>
                    <a:pt x="626110" y="367030"/>
                  </a:moveTo>
                  <a:cubicBezTo>
                    <a:pt x="679450" y="708660"/>
                    <a:pt x="681990" y="871220"/>
                    <a:pt x="750570" y="915670"/>
                  </a:cubicBezTo>
                  <a:cubicBezTo>
                    <a:pt x="820420" y="961390"/>
                    <a:pt x="984250" y="915670"/>
                    <a:pt x="1080770" y="872490"/>
                  </a:cubicBezTo>
                  <a:cubicBezTo>
                    <a:pt x="1174750" y="829310"/>
                    <a:pt x="1231900" y="732790"/>
                    <a:pt x="1323340" y="657860"/>
                  </a:cubicBezTo>
                  <a:cubicBezTo>
                    <a:pt x="1432560" y="567690"/>
                    <a:pt x="1579880" y="458470"/>
                    <a:pt x="1696720" y="374650"/>
                  </a:cubicBezTo>
                  <a:cubicBezTo>
                    <a:pt x="1797050" y="303530"/>
                    <a:pt x="1878330" y="240030"/>
                    <a:pt x="1982470" y="185420"/>
                  </a:cubicBezTo>
                  <a:cubicBezTo>
                    <a:pt x="2095500" y="127000"/>
                    <a:pt x="2230120" y="69850"/>
                    <a:pt x="2354580" y="39370"/>
                  </a:cubicBezTo>
                  <a:cubicBezTo>
                    <a:pt x="2470150" y="10160"/>
                    <a:pt x="2586990" y="0"/>
                    <a:pt x="2702560" y="1270"/>
                  </a:cubicBezTo>
                  <a:cubicBezTo>
                    <a:pt x="2816860" y="2540"/>
                    <a:pt x="2934970" y="26670"/>
                    <a:pt x="3045460" y="49530"/>
                  </a:cubicBezTo>
                  <a:cubicBezTo>
                    <a:pt x="3150870" y="71120"/>
                    <a:pt x="3251200" y="90170"/>
                    <a:pt x="3351530" y="132080"/>
                  </a:cubicBezTo>
                  <a:cubicBezTo>
                    <a:pt x="3459480" y="176530"/>
                    <a:pt x="3572510" y="240030"/>
                    <a:pt x="3669030" y="316230"/>
                  </a:cubicBezTo>
                  <a:cubicBezTo>
                    <a:pt x="3769360" y="394970"/>
                    <a:pt x="3869690" y="504190"/>
                    <a:pt x="3940810" y="601980"/>
                  </a:cubicBezTo>
                  <a:cubicBezTo>
                    <a:pt x="4003040" y="688340"/>
                    <a:pt x="4044950" y="773430"/>
                    <a:pt x="4083050" y="866140"/>
                  </a:cubicBezTo>
                  <a:cubicBezTo>
                    <a:pt x="4121150" y="960120"/>
                    <a:pt x="4141470" y="1061720"/>
                    <a:pt x="4166870" y="1163320"/>
                  </a:cubicBezTo>
                  <a:cubicBezTo>
                    <a:pt x="4193540" y="1270000"/>
                    <a:pt x="4210050" y="1384300"/>
                    <a:pt x="4237990" y="1490980"/>
                  </a:cubicBezTo>
                  <a:cubicBezTo>
                    <a:pt x="4265930" y="1595120"/>
                    <a:pt x="4282440" y="1715770"/>
                    <a:pt x="4335780" y="1798320"/>
                  </a:cubicBezTo>
                  <a:cubicBezTo>
                    <a:pt x="4384040" y="1871980"/>
                    <a:pt x="4522470" y="1896110"/>
                    <a:pt x="4528820" y="1971040"/>
                  </a:cubicBezTo>
                  <a:cubicBezTo>
                    <a:pt x="4537710" y="2082800"/>
                    <a:pt x="4282440" y="2419350"/>
                    <a:pt x="4157980" y="2423160"/>
                  </a:cubicBezTo>
                  <a:cubicBezTo>
                    <a:pt x="4038600" y="2426970"/>
                    <a:pt x="3874770" y="2160270"/>
                    <a:pt x="3796030" y="2026920"/>
                  </a:cubicBezTo>
                  <a:cubicBezTo>
                    <a:pt x="3733800" y="1920240"/>
                    <a:pt x="3716020" y="1809750"/>
                    <a:pt x="3689350" y="1703070"/>
                  </a:cubicBezTo>
                  <a:cubicBezTo>
                    <a:pt x="3663950" y="1602740"/>
                    <a:pt x="3656330" y="1501140"/>
                    <a:pt x="3634740" y="1403350"/>
                  </a:cubicBezTo>
                  <a:cubicBezTo>
                    <a:pt x="3613150" y="1306830"/>
                    <a:pt x="3599180" y="1206500"/>
                    <a:pt x="3558540" y="1116330"/>
                  </a:cubicBezTo>
                  <a:cubicBezTo>
                    <a:pt x="3517900" y="1023620"/>
                    <a:pt x="3462020" y="929640"/>
                    <a:pt x="3388360" y="852170"/>
                  </a:cubicBezTo>
                  <a:cubicBezTo>
                    <a:pt x="3308350" y="768350"/>
                    <a:pt x="3201670" y="681990"/>
                    <a:pt x="3089910" y="637540"/>
                  </a:cubicBezTo>
                  <a:cubicBezTo>
                    <a:pt x="2975610" y="591820"/>
                    <a:pt x="2830830" y="586740"/>
                    <a:pt x="2710180" y="584200"/>
                  </a:cubicBezTo>
                  <a:cubicBezTo>
                    <a:pt x="2602230" y="581660"/>
                    <a:pt x="2513330" y="574040"/>
                    <a:pt x="2400300" y="614680"/>
                  </a:cubicBezTo>
                  <a:cubicBezTo>
                    <a:pt x="2231390" y="675640"/>
                    <a:pt x="2009140" y="868680"/>
                    <a:pt x="1826260" y="1003300"/>
                  </a:cubicBezTo>
                  <a:cubicBezTo>
                    <a:pt x="1651000" y="1132840"/>
                    <a:pt x="1479550" y="1309370"/>
                    <a:pt x="1324610" y="1403350"/>
                  </a:cubicBezTo>
                  <a:cubicBezTo>
                    <a:pt x="1209040" y="1473200"/>
                    <a:pt x="1111250" y="1524000"/>
                    <a:pt x="998220" y="1546860"/>
                  </a:cubicBezTo>
                  <a:cubicBezTo>
                    <a:pt x="885190" y="1569720"/>
                    <a:pt x="755650" y="1573530"/>
                    <a:pt x="643890" y="1539240"/>
                  </a:cubicBezTo>
                  <a:cubicBezTo>
                    <a:pt x="525780" y="1502410"/>
                    <a:pt x="389890" y="1414780"/>
                    <a:pt x="311150" y="1323340"/>
                  </a:cubicBezTo>
                  <a:cubicBezTo>
                    <a:pt x="238760" y="1239520"/>
                    <a:pt x="214630" y="1125220"/>
                    <a:pt x="176530" y="1021080"/>
                  </a:cubicBezTo>
                  <a:cubicBezTo>
                    <a:pt x="137160" y="914400"/>
                    <a:pt x="102870" y="792480"/>
                    <a:pt x="80010" y="689610"/>
                  </a:cubicBezTo>
                  <a:cubicBezTo>
                    <a:pt x="60960" y="601980"/>
                    <a:pt x="0" y="500380"/>
                    <a:pt x="41910" y="444500"/>
                  </a:cubicBezTo>
                  <a:cubicBezTo>
                    <a:pt x="106680" y="358140"/>
                    <a:pt x="626110" y="367030"/>
                    <a:pt x="626110" y="367030"/>
                  </a:cubicBezTo>
                </a:path>
              </a:pathLst>
            </a:custGeom>
            <a:solidFill>
              <a:srgbClr val="4E4E4E">
                <a:alpha val="49804"/>
              </a:srgbClr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12" id="12"/>
          <p:cNvGrpSpPr/>
          <p:nvPr/>
        </p:nvGrpSpPr>
        <p:grpSpPr>
          <a:xfrm rot="0">
            <a:off x="-260159" y="8010297"/>
            <a:ext cx="4396740" cy="2905615"/>
            <a:chOff x="0" y="0"/>
            <a:chExt cx="5862320" cy="3874153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49530" y="49102"/>
              <a:ext cx="5800090" cy="3805410"/>
            </a:xfrm>
            <a:custGeom>
              <a:avLst/>
              <a:gdLst/>
              <a:ahLst/>
              <a:cxnLst/>
              <a:rect r="r" b="b" t="t" l="l"/>
              <a:pathLst>
                <a:path h="3805410" w="5800090">
                  <a:moveTo>
                    <a:pt x="425450" y="0"/>
                  </a:moveTo>
                  <a:cubicBezTo>
                    <a:pt x="600710" y="130121"/>
                    <a:pt x="701040" y="209911"/>
                    <a:pt x="745490" y="294612"/>
                  </a:cubicBezTo>
                  <a:cubicBezTo>
                    <a:pt x="789940" y="380541"/>
                    <a:pt x="803910" y="488566"/>
                    <a:pt x="803910" y="592908"/>
                  </a:cubicBezTo>
                  <a:cubicBezTo>
                    <a:pt x="803910" y="708297"/>
                    <a:pt x="764540" y="818777"/>
                    <a:pt x="731520" y="957490"/>
                  </a:cubicBezTo>
                  <a:cubicBezTo>
                    <a:pt x="687070" y="1145306"/>
                    <a:pt x="534670" y="1447284"/>
                    <a:pt x="551180" y="1614231"/>
                  </a:cubicBezTo>
                  <a:cubicBezTo>
                    <a:pt x="561340" y="1722255"/>
                    <a:pt x="631190" y="1787315"/>
                    <a:pt x="678180" y="1872016"/>
                  </a:cubicBezTo>
                  <a:cubicBezTo>
                    <a:pt x="726440" y="1959173"/>
                    <a:pt x="774700" y="2043874"/>
                    <a:pt x="839470" y="2131030"/>
                  </a:cubicBezTo>
                  <a:cubicBezTo>
                    <a:pt x="914400" y="2231689"/>
                    <a:pt x="1018540" y="2344624"/>
                    <a:pt x="1112520" y="2436690"/>
                  </a:cubicBezTo>
                  <a:cubicBezTo>
                    <a:pt x="1200150" y="2521391"/>
                    <a:pt x="1280160" y="2625733"/>
                    <a:pt x="1381760" y="2663787"/>
                  </a:cubicBezTo>
                  <a:cubicBezTo>
                    <a:pt x="1478280" y="2700614"/>
                    <a:pt x="1576070" y="2678518"/>
                    <a:pt x="1701800" y="2672380"/>
                  </a:cubicBezTo>
                  <a:cubicBezTo>
                    <a:pt x="1885950" y="2663787"/>
                    <a:pt x="2131060" y="2615913"/>
                    <a:pt x="2376170" y="2591362"/>
                  </a:cubicBezTo>
                  <a:cubicBezTo>
                    <a:pt x="2669540" y="2561900"/>
                    <a:pt x="3061970" y="2548397"/>
                    <a:pt x="3343910" y="2510343"/>
                  </a:cubicBezTo>
                  <a:cubicBezTo>
                    <a:pt x="3564890" y="2480882"/>
                    <a:pt x="3766820" y="2423187"/>
                    <a:pt x="3933190" y="2399864"/>
                  </a:cubicBezTo>
                  <a:cubicBezTo>
                    <a:pt x="4053840" y="2382678"/>
                    <a:pt x="4145280" y="2366720"/>
                    <a:pt x="4248150" y="2370402"/>
                  </a:cubicBezTo>
                  <a:cubicBezTo>
                    <a:pt x="4348480" y="2374085"/>
                    <a:pt x="4448810" y="2390043"/>
                    <a:pt x="4545330" y="2417049"/>
                  </a:cubicBezTo>
                  <a:cubicBezTo>
                    <a:pt x="4645660" y="2445283"/>
                    <a:pt x="4747260" y="2483337"/>
                    <a:pt x="4839970" y="2539804"/>
                  </a:cubicBezTo>
                  <a:cubicBezTo>
                    <a:pt x="4939030" y="2599955"/>
                    <a:pt x="5035550" y="2690793"/>
                    <a:pt x="5115560" y="2773039"/>
                  </a:cubicBezTo>
                  <a:cubicBezTo>
                    <a:pt x="5189220" y="2849148"/>
                    <a:pt x="5219700" y="2939986"/>
                    <a:pt x="5307330" y="3014867"/>
                  </a:cubicBezTo>
                  <a:cubicBezTo>
                    <a:pt x="5420360" y="3111844"/>
                    <a:pt x="5726430" y="3154808"/>
                    <a:pt x="5761990" y="3276335"/>
                  </a:cubicBezTo>
                  <a:cubicBezTo>
                    <a:pt x="5800090" y="3404001"/>
                    <a:pt x="5612130" y="3740350"/>
                    <a:pt x="5492750" y="3775949"/>
                  </a:cubicBezTo>
                  <a:cubicBezTo>
                    <a:pt x="5392420" y="3805410"/>
                    <a:pt x="5240020" y="3665469"/>
                    <a:pt x="5128260" y="3586906"/>
                  </a:cubicBezTo>
                  <a:cubicBezTo>
                    <a:pt x="5013960" y="3505888"/>
                    <a:pt x="4908550" y="3391725"/>
                    <a:pt x="4817110" y="3295976"/>
                  </a:cubicBezTo>
                  <a:cubicBezTo>
                    <a:pt x="4737100" y="3212503"/>
                    <a:pt x="4695190" y="3108161"/>
                    <a:pt x="4607560" y="3048011"/>
                  </a:cubicBezTo>
                  <a:cubicBezTo>
                    <a:pt x="4517390" y="2986633"/>
                    <a:pt x="4390390" y="2949807"/>
                    <a:pt x="4281170" y="2935076"/>
                  </a:cubicBezTo>
                  <a:cubicBezTo>
                    <a:pt x="4177030" y="2921573"/>
                    <a:pt x="4071620" y="2944896"/>
                    <a:pt x="3967480" y="2957172"/>
                  </a:cubicBezTo>
                  <a:cubicBezTo>
                    <a:pt x="3863340" y="2970675"/>
                    <a:pt x="3765550" y="2997681"/>
                    <a:pt x="3656330" y="3012412"/>
                  </a:cubicBezTo>
                  <a:cubicBezTo>
                    <a:pt x="3538220" y="3028370"/>
                    <a:pt x="3402330" y="3032053"/>
                    <a:pt x="3282950" y="3048011"/>
                  </a:cubicBezTo>
                  <a:cubicBezTo>
                    <a:pt x="3173730" y="3062741"/>
                    <a:pt x="3092450" y="3083610"/>
                    <a:pt x="2969260" y="3099568"/>
                  </a:cubicBezTo>
                  <a:cubicBezTo>
                    <a:pt x="2792730" y="3121664"/>
                    <a:pt x="2542540" y="3132712"/>
                    <a:pt x="2325370" y="3154808"/>
                  </a:cubicBezTo>
                  <a:cubicBezTo>
                    <a:pt x="2103120" y="3178131"/>
                    <a:pt x="1832610" y="3237054"/>
                    <a:pt x="1653540" y="3237054"/>
                  </a:cubicBezTo>
                  <a:cubicBezTo>
                    <a:pt x="1534160" y="3237054"/>
                    <a:pt x="1452880" y="3224778"/>
                    <a:pt x="1355090" y="3201455"/>
                  </a:cubicBezTo>
                  <a:cubicBezTo>
                    <a:pt x="1257300" y="3178131"/>
                    <a:pt x="1159510" y="3146215"/>
                    <a:pt x="1068070" y="3099568"/>
                  </a:cubicBezTo>
                  <a:cubicBezTo>
                    <a:pt x="971550" y="3050466"/>
                    <a:pt x="872490" y="2979268"/>
                    <a:pt x="792480" y="2906842"/>
                  </a:cubicBezTo>
                  <a:cubicBezTo>
                    <a:pt x="717550" y="2838099"/>
                    <a:pt x="668020" y="2753398"/>
                    <a:pt x="599440" y="2679745"/>
                  </a:cubicBezTo>
                  <a:cubicBezTo>
                    <a:pt x="528320" y="2604865"/>
                    <a:pt x="438150" y="2544715"/>
                    <a:pt x="372110" y="2463696"/>
                  </a:cubicBezTo>
                  <a:cubicBezTo>
                    <a:pt x="303530" y="2378995"/>
                    <a:pt x="245110" y="2280791"/>
                    <a:pt x="195580" y="2180132"/>
                  </a:cubicBezTo>
                  <a:cubicBezTo>
                    <a:pt x="143510" y="2074562"/>
                    <a:pt x="101600" y="1954262"/>
                    <a:pt x="68580" y="1842555"/>
                  </a:cubicBezTo>
                  <a:cubicBezTo>
                    <a:pt x="38100" y="1736986"/>
                    <a:pt x="2540" y="1635099"/>
                    <a:pt x="1270" y="1528302"/>
                  </a:cubicBezTo>
                  <a:cubicBezTo>
                    <a:pt x="0" y="1416595"/>
                    <a:pt x="35560" y="1290157"/>
                    <a:pt x="64770" y="1183360"/>
                  </a:cubicBezTo>
                  <a:cubicBezTo>
                    <a:pt x="91440" y="1086383"/>
                    <a:pt x="143510" y="1012730"/>
                    <a:pt x="166370" y="913299"/>
                  </a:cubicBezTo>
                  <a:cubicBezTo>
                    <a:pt x="191770" y="800364"/>
                    <a:pt x="237490" y="611321"/>
                    <a:pt x="200660" y="538895"/>
                  </a:cubicBezTo>
                  <a:cubicBezTo>
                    <a:pt x="179070" y="494703"/>
                    <a:pt x="90170" y="505751"/>
                    <a:pt x="82550" y="464015"/>
                  </a:cubicBezTo>
                  <a:cubicBezTo>
                    <a:pt x="66040" y="379314"/>
                    <a:pt x="425450" y="0"/>
                    <a:pt x="425450" y="0"/>
                  </a:cubicBezTo>
                </a:path>
              </a:pathLst>
            </a:custGeom>
            <a:solidFill>
              <a:srgbClr val="4E4E4E">
                <a:alpha val="49804"/>
              </a:srgbClr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14" id="14"/>
          <p:cNvGrpSpPr/>
          <p:nvPr/>
        </p:nvGrpSpPr>
        <p:grpSpPr>
          <a:xfrm rot="0">
            <a:off x="-260159" y="7757588"/>
            <a:ext cx="6476233" cy="3411034"/>
            <a:chOff x="0" y="0"/>
            <a:chExt cx="10074305" cy="5306139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54333" y="45464"/>
              <a:ext cx="10044102" cy="5241609"/>
            </a:xfrm>
            <a:custGeom>
              <a:avLst/>
              <a:gdLst/>
              <a:ahLst/>
              <a:cxnLst/>
              <a:rect r="r" b="b" t="t" l="l"/>
              <a:pathLst>
                <a:path h="5241609" w="10044102">
                  <a:moveTo>
                    <a:pt x="390898" y="793428"/>
                  </a:moveTo>
                  <a:cubicBezTo>
                    <a:pt x="238463" y="778762"/>
                    <a:pt x="217334" y="771429"/>
                    <a:pt x="190167" y="755297"/>
                  </a:cubicBezTo>
                  <a:cubicBezTo>
                    <a:pt x="150926" y="731831"/>
                    <a:pt x="92065" y="683434"/>
                    <a:pt x="64898" y="648235"/>
                  </a:cubicBezTo>
                  <a:cubicBezTo>
                    <a:pt x="45278" y="623303"/>
                    <a:pt x="36223" y="605704"/>
                    <a:pt x="27167" y="576372"/>
                  </a:cubicBezTo>
                  <a:cubicBezTo>
                    <a:pt x="13584" y="533841"/>
                    <a:pt x="0" y="467844"/>
                    <a:pt x="6037" y="416513"/>
                  </a:cubicBezTo>
                  <a:cubicBezTo>
                    <a:pt x="12074" y="365182"/>
                    <a:pt x="40750" y="303586"/>
                    <a:pt x="64898" y="265454"/>
                  </a:cubicBezTo>
                  <a:cubicBezTo>
                    <a:pt x="81500" y="239055"/>
                    <a:pt x="95084" y="222923"/>
                    <a:pt x="120741" y="203857"/>
                  </a:cubicBezTo>
                  <a:cubicBezTo>
                    <a:pt x="156963" y="175992"/>
                    <a:pt x="202241" y="152526"/>
                    <a:pt x="268648" y="129061"/>
                  </a:cubicBezTo>
                  <a:cubicBezTo>
                    <a:pt x="383352" y="86530"/>
                    <a:pt x="603704" y="0"/>
                    <a:pt x="766704" y="13200"/>
                  </a:cubicBezTo>
                  <a:cubicBezTo>
                    <a:pt x="934232" y="27866"/>
                    <a:pt x="1150056" y="120261"/>
                    <a:pt x="1261741" y="219990"/>
                  </a:cubicBezTo>
                  <a:cubicBezTo>
                    <a:pt x="1352296" y="300652"/>
                    <a:pt x="1390028" y="401847"/>
                    <a:pt x="1430778" y="520642"/>
                  </a:cubicBezTo>
                  <a:cubicBezTo>
                    <a:pt x="1480583" y="670234"/>
                    <a:pt x="1491148" y="882890"/>
                    <a:pt x="1504732" y="1054482"/>
                  </a:cubicBezTo>
                  <a:cubicBezTo>
                    <a:pt x="1516806" y="1214341"/>
                    <a:pt x="1503222" y="1361000"/>
                    <a:pt x="1513787" y="1520859"/>
                  </a:cubicBezTo>
                  <a:cubicBezTo>
                    <a:pt x="1525861" y="1689518"/>
                    <a:pt x="1542463" y="1872842"/>
                    <a:pt x="1577176" y="2038567"/>
                  </a:cubicBezTo>
                  <a:cubicBezTo>
                    <a:pt x="1610380" y="2196959"/>
                    <a:pt x="1648111" y="2362684"/>
                    <a:pt x="1714519" y="2496144"/>
                  </a:cubicBezTo>
                  <a:cubicBezTo>
                    <a:pt x="1774889" y="2617872"/>
                    <a:pt x="1839787" y="2733733"/>
                    <a:pt x="1946945" y="2814395"/>
                  </a:cubicBezTo>
                  <a:cubicBezTo>
                    <a:pt x="2066176" y="2903858"/>
                    <a:pt x="2256343" y="2958122"/>
                    <a:pt x="2411796" y="2985987"/>
                  </a:cubicBezTo>
                  <a:cubicBezTo>
                    <a:pt x="2556685" y="3012386"/>
                    <a:pt x="2669880" y="3005053"/>
                    <a:pt x="2846463" y="2988920"/>
                  </a:cubicBezTo>
                  <a:cubicBezTo>
                    <a:pt x="3130204" y="2962522"/>
                    <a:pt x="3644861" y="2814395"/>
                    <a:pt x="3943694" y="2771864"/>
                  </a:cubicBezTo>
                  <a:cubicBezTo>
                    <a:pt x="4148954" y="2742532"/>
                    <a:pt x="4295352" y="2726400"/>
                    <a:pt x="4464389" y="2726400"/>
                  </a:cubicBezTo>
                  <a:cubicBezTo>
                    <a:pt x="4624371" y="2726400"/>
                    <a:pt x="4782843" y="2735199"/>
                    <a:pt x="4932259" y="2770398"/>
                  </a:cubicBezTo>
                  <a:cubicBezTo>
                    <a:pt x="5078658" y="2804129"/>
                    <a:pt x="5226565" y="2874526"/>
                    <a:pt x="5353342" y="2931723"/>
                  </a:cubicBezTo>
                  <a:cubicBezTo>
                    <a:pt x="5465027" y="2983054"/>
                    <a:pt x="5555583" y="3032918"/>
                    <a:pt x="5658213" y="3093048"/>
                  </a:cubicBezTo>
                  <a:cubicBezTo>
                    <a:pt x="5769898" y="3157579"/>
                    <a:pt x="5855926" y="3226509"/>
                    <a:pt x="5997796" y="3308638"/>
                  </a:cubicBezTo>
                  <a:cubicBezTo>
                    <a:pt x="6222676" y="3437698"/>
                    <a:pt x="6661870" y="3656221"/>
                    <a:pt x="6894296" y="3769149"/>
                  </a:cubicBezTo>
                  <a:cubicBezTo>
                    <a:pt x="7039185" y="3839545"/>
                    <a:pt x="7125213" y="3880610"/>
                    <a:pt x="7248972" y="3933407"/>
                  </a:cubicBezTo>
                  <a:cubicBezTo>
                    <a:pt x="7378768" y="3989138"/>
                    <a:pt x="7484416" y="4037535"/>
                    <a:pt x="7654962" y="4094733"/>
                  </a:cubicBezTo>
                  <a:cubicBezTo>
                    <a:pt x="7935685" y="4188595"/>
                    <a:pt x="8426194" y="4330854"/>
                    <a:pt x="8783888" y="4405651"/>
                  </a:cubicBezTo>
                  <a:cubicBezTo>
                    <a:pt x="9100833" y="4471647"/>
                    <a:pt x="9479657" y="4525912"/>
                    <a:pt x="9692463" y="4537644"/>
                  </a:cubicBezTo>
                  <a:cubicBezTo>
                    <a:pt x="9807167" y="4543511"/>
                    <a:pt x="9905268" y="4476047"/>
                    <a:pt x="9959601" y="4527378"/>
                  </a:cubicBezTo>
                  <a:cubicBezTo>
                    <a:pt x="10044103" y="4609507"/>
                    <a:pt x="10035212" y="5125749"/>
                    <a:pt x="9959601" y="5202011"/>
                  </a:cubicBezTo>
                  <a:cubicBezTo>
                    <a:pt x="9918851" y="5241609"/>
                    <a:pt x="9856972" y="5206411"/>
                    <a:pt x="9775472" y="5202011"/>
                  </a:cubicBezTo>
                  <a:cubicBezTo>
                    <a:pt x="9607945" y="5193212"/>
                    <a:pt x="9223083" y="5150680"/>
                    <a:pt x="9013296" y="5122815"/>
                  </a:cubicBezTo>
                  <a:cubicBezTo>
                    <a:pt x="8863880" y="5103750"/>
                    <a:pt x="8792944" y="5097883"/>
                    <a:pt x="8631453" y="5062685"/>
                  </a:cubicBezTo>
                  <a:cubicBezTo>
                    <a:pt x="8340166" y="4999621"/>
                    <a:pt x="7724389" y="4832430"/>
                    <a:pt x="7422537" y="4731235"/>
                  </a:cubicBezTo>
                  <a:cubicBezTo>
                    <a:pt x="7235389" y="4669638"/>
                    <a:pt x="7159926" y="4635906"/>
                    <a:pt x="6978814" y="4555244"/>
                  </a:cubicBezTo>
                  <a:cubicBezTo>
                    <a:pt x="6675453" y="4420317"/>
                    <a:pt x="6061185" y="4122598"/>
                    <a:pt x="5783482" y="3968606"/>
                  </a:cubicBezTo>
                  <a:cubicBezTo>
                    <a:pt x="5628028" y="3882076"/>
                    <a:pt x="5552565" y="3820479"/>
                    <a:pt x="5430315" y="3748616"/>
                  </a:cubicBezTo>
                  <a:cubicBezTo>
                    <a:pt x="5300519" y="3672353"/>
                    <a:pt x="5155630" y="3582891"/>
                    <a:pt x="5024324" y="3525694"/>
                  </a:cubicBezTo>
                  <a:cubicBezTo>
                    <a:pt x="4911130" y="3475830"/>
                    <a:pt x="4814537" y="3434765"/>
                    <a:pt x="4696815" y="3414233"/>
                  </a:cubicBezTo>
                  <a:cubicBezTo>
                    <a:pt x="4570037" y="3392234"/>
                    <a:pt x="4456842" y="3395167"/>
                    <a:pt x="4287806" y="3409833"/>
                  </a:cubicBezTo>
                  <a:cubicBezTo>
                    <a:pt x="4008593" y="3434765"/>
                    <a:pt x="3504500" y="3572625"/>
                    <a:pt x="3187556" y="3616623"/>
                  </a:cubicBezTo>
                  <a:cubicBezTo>
                    <a:pt x="2947584" y="3648888"/>
                    <a:pt x="2761945" y="3679686"/>
                    <a:pt x="2553667" y="3672353"/>
                  </a:cubicBezTo>
                  <a:cubicBezTo>
                    <a:pt x="2351426" y="3665020"/>
                    <a:pt x="2122019" y="3625422"/>
                    <a:pt x="1957510" y="3574091"/>
                  </a:cubicBezTo>
                  <a:cubicBezTo>
                    <a:pt x="1832241" y="3534493"/>
                    <a:pt x="1746213" y="3497829"/>
                    <a:pt x="1640565" y="3423032"/>
                  </a:cubicBezTo>
                  <a:cubicBezTo>
                    <a:pt x="1504732" y="3327704"/>
                    <a:pt x="1346260" y="3173711"/>
                    <a:pt x="1236084" y="3019719"/>
                  </a:cubicBezTo>
                  <a:cubicBezTo>
                    <a:pt x="1122889" y="2861326"/>
                    <a:pt x="1033843" y="2642804"/>
                    <a:pt x="976491" y="2482945"/>
                  </a:cubicBezTo>
                  <a:cubicBezTo>
                    <a:pt x="932723" y="2361218"/>
                    <a:pt x="917630" y="2279088"/>
                    <a:pt x="893482" y="2150028"/>
                  </a:cubicBezTo>
                  <a:cubicBezTo>
                    <a:pt x="861787" y="1975503"/>
                    <a:pt x="833111" y="1718849"/>
                    <a:pt x="819528" y="1529659"/>
                  </a:cubicBezTo>
                  <a:cubicBezTo>
                    <a:pt x="808963" y="1371266"/>
                    <a:pt x="830093" y="1234873"/>
                    <a:pt x="811982" y="1094080"/>
                  </a:cubicBezTo>
                  <a:cubicBezTo>
                    <a:pt x="795380" y="957687"/>
                    <a:pt x="801417" y="743564"/>
                    <a:pt x="719917" y="696633"/>
                  </a:cubicBezTo>
                  <a:cubicBezTo>
                    <a:pt x="642945" y="651168"/>
                    <a:pt x="449760" y="791962"/>
                    <a:pt x="351658" y="793428"/>
                  </a:cubicBezTo>
                  <a:cubicBezTo>
                    <a:pt x="286760" y="794895"/>
                    <a:pt x="238463" y="778762"/>
                    <a:pt x="190167" y="755297"/>
                  </a:cubicBezTo>
                  <a:cubicBezTo>
                    <a:pt x="141871" y="730365"/>
                    <a:pt x="95084" y="690767"/>
                    <a:pt x="64899" y="648235"/>
                  </a:cubicBezTo>
                  <a:cubicBezTo>
                    <a:pt x="34713" y="605704"/>
                    <a:pt x="12074" y="548507"/>
                    <a:pt x="6037" y="497176"/>
                  </a:cubicBezTo>
                  <a:cubicBezTo>
                    <a:pt x="0" y="445845"/>
                    <a:pt x="7547" y="385715"/>
                    <a:pt x="27167" y="337317"/>
                  </a:cubicBezTo>
                  <a:cubicBezTo>
                    <a:pt x="46787" y="288920"/>
                    <a:pt x="79991" y="239055"/>
                    <a:pt x="120741" y="203857"/>
                  </a:cubicBezTo>
                  <a:cubicBezTo>
                    <a:pt x="161491" y="168659"/>
                    <a:pt x="220352" y="143727"/>
                    <a:pt x="268649" y="129061"/>
                  </a:cubicBezTo>
                  <a:cubicBezTo>
                    <a:pt x="310908" y="115861"/>
                    <a:pt x="362223" y="87996"/>
                    <a:pt x="390899" y="112928"/>
                  </a:cubicBezTo>
                  <a:cubicBezTo>
                    <a:pt x="458815" y="171592"/>
                    <a:pt x="390899" y="793428"/>
                    <a:pt x="390899" y="793428"/>
                  </a:cubicBezTo>
                </a:path>
              </a:pathLst>
            </a:custGeom>
            <a:solidFill>
              <a:srgbClr val="1DAB9D">
                <a:alpha val="49804"/>
              </a:srgbClr>
            </a:solidFill>
            <a:ln cap="sq">
              <a:noFill/>
              <a:prstDash val="solid"/>
              <a:miter/>
            </a:ln>
          </p:spPr>
        </p:sp>
      </p:grpSp>
      <p:sp>
        <p:nvSpPr>
          <p:cNvPr name="Freeform 16" id="16"/>
          <p:cNvSpPr/>
          <p:nvPr/>
        </p:nvSpPr>
        <p:spPr>
          <a:xfrm flipH="false" flipV="false" rot="0">
            <a:off x="1028700" y="788021"/>
            <a:ext cx="5947211" cy="8816340"/>
          </a:xfrm>
          <a:custGeom>
            <a:avLst/>
            <a:gdLst/>
            <a:ahLst/>
            <a:cxnLst/>
            <a:rect r="r" b="b" t="t" l="l"/>
            <a:pathLst>
              <a:path h="8816340" w="5947211">
                <a:moveTo>
                  <a:pt x="0" y="0"/>
                </a:moveTo>
                <a:lnTo>
                  <a:pt x="5947211" y="0"/>
                </a:lnTo>
                <a:lnTo>
                  <a:pt x="5947211" y="8816340"/>
                </a:lnTo>
                <a:lnTo>
                  <a:pt x="0" y="881634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21132" r="0" b="-28771"/>
            </a:stretch>
          </a:blipFill>
        </p:spPr>
      </p:sp>
    </p:spTree>
  </p:cSld>
  <p:clrMapOvr>
    <a:masterClrMapping/>
  </p:clrMapOvr>
</p:sld>
</file>

<file path=ppt/slides/slide3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9000"/>
            </a:blip>
            <a:stretch>
              <a:fillRect l="0" t="-31168" r="0" b="-46609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4352270" y="-56198"/>
            <a:ext cx="4164330" cy="3105150"/>
            <a:chOff x="0" y="0"/>
            <a:chExt cx="5552440" cy="41402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25400" y="-31750"/>
              <a:ext cx="5488940" cy="4138930"/>
            </a:xfrm>
            <a:custGeom>
              <a:avLst/>
              <a:gdLst/>
              <a:ahLst/>
              <a:cxnLst/>
              <a:rect r="r" b="b" t="t" l="l"/>
              <a:pathLst>
                <a:path h="4138930" w="5488940">
                  <a:moveTo>
                    <a:pt x="683260" y="158750"/>
                  </a:moveTo>
                  <a:cubicBezTo>
                    <a:pt x="608330" y="787400"/>
                    <a:pt x="590550" y="889000"/>
                    <a:pt x="608330" y="995680"/>
                  </a:cubicBezTo>
                  <a:cubicBezTo>
                    <a:pt x="626110" y="1101090"/>
                    <a:pt x="652780" y="1202690"/>
                    <a:pt x="721360" y="1303020"/>
                  </a:cubicBezTo>
                  <a:cubicBezTo>
                    <a:pt x="815340" y="1440180"/>
                    <a:pt x="1018540" y="1620520"/>
                    <a:pt x="1179830" y="1703070"/>
                  </a:cubicBezTo>
                  <a:cubicBezTo>
                    <a:pt x="1315720" y="1772920"/>
                    <a:pt x="1465580" y="1795780"/>
                    <a:pt x="1606550" y="1802130"/>
                  </a:cubicBezTo>
                  <a:cubicBezTo>
                    <a:pt x="1744980" y="1808480"/>
                    <a:pt x="1849120" y="1778000"/>
                    <a:pt x="2018030" y="1743710"/>
                  </a:cubicBezTo>
                  <a:cubicBezTo>
                    <a:pt x="2298700" y="1686560"/>
                    <a:pt x="2848610" y="1512570"/>
                    <a:pt x="3121660" y="1447800"/>
                  </a:cubicBezTo>
                  <a:cubicBezTo>
                    <a:pt x="3280410" y="1410970"/>
                    <a:pt x="3378200" y="1388110"/>
                    <a:pt x="3500120" y="1370330"/>
                  </a:cubicBezTo>
                  <a:cubicBezTo>
                    <a:pt x="3613150" y="1353820"/>
                    <a:pt x="3716020" y="1338580"/>
                    <a:pt x="3831590" y="1343660"/>
                  </a:cubicBezTo>
                  <a:cubicBezTo>
                    <a:pt x="3958590" y="1350010"/>
                    <a:pt x="4099560" y="1361440"/>
                    <a:pt x="4230370" y="1413510"/>
                  </a:cubicBezTo>
                  <a:cubicBezTo>
                    <a:pt x="4380230" y="1473200"/>
                    <a:pt x="4558030" y="1600200"/>
                    <a:pt x="4671060" y="1705610"/>
                  </a:cubicBezTo>
                  <a:cubicBezTo>
                    <a:pt x="4761230" y="1789430"/>
                    <a:pt x="4814570" y="1875790"/>
                    <a:pt x="4874260" y="1972310"/>
                  </a:cubicBezTo>
                  <a:cubicBezTo>
                    <a:pt x="4935220" y="2071370"/>
                    <a:pt x="4979670" y="2165350"/>
                    <a:pt x="5030470" y="2292350"/>
                  </a:cubicBezTo>
                  <a:cubicBezTo>
                    <a:pt x="5100320" y="2465070"/>
                    <a:pt x="5173980" y="2708910"/>
                    <a:pt x="5234940" y="2924810"/>
                  </a:cubicBezTo>
                  <a:cubicBezTo>
                    <a:pt x="5297170" y="3145790"/>
                    <a:pt x="5342890" y="3455670"/>
                    <a:pt x="5396230" y="3601720"/>
                  </a:cubicBezTo>
                  <a:cubicBezTo>
                    <a:pt x="5422900" y="3676650"/>
                    <a:pt x="5488940" y="3704590"/>
                    <a:pt x="5476240" y="3763010"/>
                  </a:cubicBezTo>
                  <a:cubicBezTo>
                    <a:pt x="5452110" y="3868420"/>
                    <a:pt x="5118100" y="4138930"/>
                    <a:pt x="5015230" y="4121150"/>
                  </a:cubicBezTo>
                  <a:cubicBezTo>
                    <a:pt x="4947920" y="4109720"/>
                    <a:pt x="4917440" y="3989070"/>
                    <a:pt x="4880610" y="3911600"/>
                  </a:cubicBezTo>
                  <a:cubicBezTo>
                    <a:pt x="4841240" y="3826510"/>
                    <a:pt x="4817110" y="3727450"/>
                    <a:pt x="4792980" y="3628390"/>
                  </a:cubicBezTo>
                  <a:cubicBezTo>
                    <a:pt x="4767580" y="3524250"/>
                    <a:pt x="4761230" y="3426460"/>
                    <a:pt x="4730750" y="3300730"/>
                  </a:cubicBezTo>
                  <a:cubicBezTo>
                    <a:pt x="4687570" y="3125470"/>
                    <a:pt x="4608830" y="2858770"/>
                    <a:pt x="4545330" y="2678430"/>
                  </a:cubicBezTo>
                  <a:cubicBezTo>
                    <a:pt x="4494530" y="2536190"/>
                    <a:pt x="4452620" y="2411730"/>
                    <a:pt x="4390390" y="2301240"/>
                  </a:cubicBezTo>
                  <a:cubicBezTo>
                    <a:pt x="4334510" y="2203450"/>
                    <a:pt x="4281170" y="2105660"/>
                    <a:pt x="4196080" y="2043430"/>
                  </a:cubicBezTo>
                  <a:cubicBezTo>
                    <a:pt x="4105910" y="1977390"/>
                    <a:pt x="3971290" y="1938020"/>
                    <a:pt x="3853180" y="1926590"/>
                  </a:cubicBezTo>
                  <a:cubicBezTo>
                    <a:pt x="3732530" y="1913890"/>
                    <a:pt x="3623310" y="1946910"/>
                    <a:pt x="3477260" y="1974850"/>
                  </a:cubicBezTo>
                  <a:cubicBezTo>
                    <a:pt x="3263900" y="2015490"/>
                    <a:pt x="2967990" y="2106930"/>
                    <a:pt x="2703830" y="2170430"/>
                  </a:cubicBezTo>
                  <a:cubicBezTo>
                    <a:pt x="2426970" y="2236470"/>
                    <a:pt x="2066290" y="2332990"/>
                    <a:pt x="1851660" y="2363470"/>
                  </a:cubicBezTo>
                  <a:cubicBezTo>
                    <a:pt x="1723390" y="2381250"/>
                    <a:pt x="1643380" y="2386330"/>
                    <a:pt x="1539240" y="2382520"/>
                  </a:cubicBezTo>
                  <a:cubicBezTo>
                    <a:pt x="1432560" y="2377440"/>
                    <a:pt x="1324610" y="2363470"/>
                    <a:pt x="1216660" y="2335530"/>
                  </a:cubicBezTo>
                  <a:cubicBezTo>
                    <a:pt x="1102360" y="2305050"/>
                    <a:pt x="994410" y="2265680"/>
                    <a:pt x="873760" y="2200910"/>
                  </a:cubicBezTo>
                  <a:cubicBezTo>
                    <a:pt x="717550" y="2117090"/>
                    <a:pt x="488950" y="1983740"/>
                    <a:pt x="368300" y="1849120"/>
                  </a:cubicBezTo>
                  <a:cubicBezTo>
                    <a:pt x="267970" y="1738630"/>
                    <a:pt x="220980" y="1615440"/>
                    <a:pt x="165100" y="1480820"/>
                  </a:cubicBezTo>
                  <a:cubicBezTo>
                    <a:pt x="104140" y="1332230"/>
                    <a:pt x="44450" y="1144270"/>
                    <a:pt x="25400" y="988060"/>
                  </a:cubicBezTo>
                  <a:cubicBezTo>
                    <a:pt x="8890" y="849630"/>
                    <a:pt x="27940" y="731520"/>
                    <a:pt x="38100" y="591820"/>
                  </a:cubicBezTo>
                  <a:cubicBezTo>
                    <a:pt x="49530" y="433070"/>
                    <a:pt x="0" y="158750"/>
                    <a:pt x="97790" y="82550"/>
                  </a:cubicBezTo>
                  <a:cubicBezTo>
                    <a:pt x="203200" y="0"/>
                    <a:pt x="683260" y="158750"/>
                    <a:pt x="683260" y="158750"/>
                  </a:cubicBezTo>
                </a:path>
              </a:pathLst>
            </a:custGeom>
            <a:solidFill>
              <a:srgbClr val="1DAB9D">
                <a:alpha val="49804"/>
              </a:srgbClr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5" id="5"/>
          <p:cNvGrpSpPr/>
          <p:nvPr/>
        </p:nvGrpSpPr>
        <p:grpSpPr>
          <a:xfrm rot="0">
            <a:off x="165928" y="7117051"/>
            <a:ext cx="5023485" cy="3392102"/>
            <a:chOff x="0" y="0"/>
            <a:chExt cx="6697980" cy="4522803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55039"/>
              <a:ext cx="6711950" cy="4481734"/>
            </a:xfrm>
            <a:custGeom>
              <a:avLst/>
              <a:gdLst/>
              <a:ahLst/>
              <a:cxnLst/>
              <a:rect r="r" b="b" t="t" l="l"/>
              <a:pathLst>
                <a:path h="4481734" w="6711950">
                  <a:moveTo>
                    <a:pt x="179070" y="0"/>
                  </a:moveTo>
                  <a:cubicBezTo>
                    <a:pt x="426720" y="63294"/>
                    <a:pt x="613410" y="97693"/>
                    <a:pt x="722630" y="174747"/>
                  </a:cubicBezTo>
                  <a:cubicBezTo>
                    <a:pt x="824230" y="246298"/>
                    <a:pt x="919480" y="354999"/>
                    <a:pt x="966470" y="470580"/>
                  </a:cubicBezTo>
                  <a:cubicBezTo>
                    <a:pt x="1014730" y="587537"/>
                    <a:pt x="1007110" y="740270"/>
                    <a:pt x="1005840" y="876490"/>
                  </a:cubicBezTo>
                  <a:cubicBezTo>
                    <a:pt x="1004570" y="1015463"/>
                    <a:pt x="967740" y="1164067"/>
                    <a:pt x="958850" y="1294784"/>
                  </a:cubicBezTo>
                  <a:cubicBezTo>
                    <a:pt x="949960" y="1410366"/>
                    <a:pt x="946150" y="1514939"/>
                    <a:pt x="948690" y="1623640"/>
                  </a:cubicBezTo>
                  <a:cubicBezTo>
                    <a:pt x="951230" y="1730966"/>
                    <a:pt x="947420" y="1821780"/>
                    <a:pt x="974090" y="1945617"/>
                  </a:cubicBezTo>
                  <a:cubicBezTo>
                    <a:pt x="1013460" y="2129996"/>
                    <a:pt x="1132840" y="2435461"/>
                    <a:pt x="1215390" y="2606081"/>
                  </a:cubicBezTo>
                  <a:cubicBezTo>
                    <a:pt x="1271270" y="2723038"/>
                    <a:pt x="1304290" y="2824859"/>
                    <a:pt x="1386840" y="2886778"/>
                  </a:cubicBezTo>
                  <a:cubicBezTo>
                    <a:pt x="1477010" y="2954200"/>
                    <a:pt x="1610360" y="2966584"/>
                    <a:pt x="1751330" y="2972088"/>
                  </a:cubicBezTo>
                  <a:cubicBezTo>
                    <a:pt x="1941830" y="2978968"/>
                    <a:pt x="2207260" y="2904665"/>
                    <a:pt x="2428240" y="2866138"/>
                  </a:cubicBezTo>
                  <a:cubicBezTo>
                    <a:pt x="2641600" y="2828987"/>
                    <a:pt x="2880360" y="2787708"/>
                    <a:pt x="3055620" y="2746429"/>
                  </a:cubicBezTo>
                  <a:cubicBezTo>
                    <a:pt x="3182620" y="2716158"/>
                    <a:pt x="3272790" y="2694143"/>
                    <a:pt x="3382010" y="2655615"/>
                  </a:cubicBezTo>
                  <a:cubicBezTo>
                    <a:pt x="3496310" y="2615713"/>
                    <a:pt x="3610610" y="2538658"/>
                    <a:pt x="3724910" y="2507011"/>
                  </a:cubicBezTo>
                  <a:cubicBezTo>
                    <a:pt x="3832860" y="2476740"/>
                    <a:pt x="3942080" y="2456100"/>
                    <a:pt x="4048760" y="2462980"/>
                  </a:cubicBezTo>
                  <a:cubicBezTo>
                    <a:pt x="4155440" y="2469860"/>
                    <a:pt x="4263390" y="2511139"/>
                    <a:pt x="4363720" y="2549666"/>
                  </a:cubicBezTo>
                  <a:cubicBezTo>
                    <a:pt x="4462780" y="2586817"/>
                    <a:pt x="4563110" y="2623968"/>
                    <a:pt x="4646930" y="2687263"/>
                  </a:cubicBezTo>
                  <a:cubicBezTo>
                    <a:pt x="4732020" y="2750557"/>
                    <a:pt x="4800600" y="2837243"/>
                    <a:pt x="4869180" y="2928057"/>
                  </a:cubicBezTo>
                  <a:cubicBezTo>
                    <a:pt x="4942840" y="3024375"/>
                    <a:pt x="4983480" y="3168851"/>
                    <a:pt x="5069840" y="3251409"/>
                  </a:cubicBezTo>
                  <a:cubicBezTo>
                    <a:pt x="5153660" y="3332591"/>
                    <a:pt x="5280660" y="3360110"/>
                    <a:pt x="5378450" y="3422029"/>
                  </a:cubicBezTo>
                  <a:cubicBezTo>
                    <a:pt x="5472430" y="3481196"/>
                    <a:pt x="5543550" y="3570633"/>
                    <a:pt x="5646420" y="3611912"/>
                  </a:cubicBezTo>
                  <a:cubicBezTo>
                    <a:pt x="5763260" y="3657319"/>
                    <a:pt x="5923280" y="3631176"/>
                    <a:pt x="6049010" y="3662823"/>
                  </a:cubicBezTo>
                  <a:cubicBezTo>
                    <a:pt x="6167120" y="3693094"/>
                    <a:pt x="6303010" y="3771524"/>
                    <a:pt x="6383020" y="3792164"/>
                  </a:cubicBezTo>
                  <a:cubicBezTo>
                    <a:pt x="6426200" y="3803172"/>
                    <a:pt x="6456680" y="3775652"/>
                    <a:pt x="6487160" y="3804548"/>
                  </a:cubicBezTo>
                  <a:cubicBezTo>
                    <a:pt x="6560820" y="3871970"/>
                    <a:pt x="6711950" y="4334295"/>
                    <a:pt x="6647180" y="4412725"/>
                  </a:cubicBezTo>
                  <a:cubicBezTo>
                    <a:pt x="6588760" y="4481733"/>
                    <a:pt x="6327140" y="4356310"/>
                    <a:pt x="6186170" y="4323287"/>
                  </a:cubicBezTo>
                  <a:cubicBezTo>
                    <a:pt x="6065520" y="4294392"/>
                    <a:pt x="5961380" y="4255865"/>
                    <a:pt x="5853430" y="4229721"/>
                  </a:cubicBezTo>
                  <a:cubicBezTo>
                    <a:pt x="5753100" y="4204954"/>
                    <a:pt x="5657850" y="4198074"/>
                    <a:pt x="5558790" y="4170555"/>
                  </a:cubicBezTo>
                  <a:cubicBezTo>
                    <a:pt x="5454650" y="4141659"/>
                    <a:pt x="5363210" y="4115516"/>
                    <a:pt x="5245100" y="4057725"/>
                  </a:cubicBezTo>
                  <a:cubicBezTo>
                    <a:pt x="5071110" y="3972416"/>
                    <a:pt x="4766310" y="3801795"/>
                    <a:pt x="4632960" y="3666951"/>
                  </a:cubicBezTo>
                  <a:cubicBezTo>
                    <a:pt x="4545330" y="3578889"/>
                    <a:pt x="4530090" y="3479819"/>
                    <a:pt x="4462780" y="3394509"/>
                  </a:cubicBezTo>
                  <a:cubicBezTo>
                    <a:pt x="4392930" y="3305072"/>
                    <a:pt x="4311650" y="3200498"/>
                    <a:pt x="4217670" y="3144084"/>
                  </a:cubicBezTo>
                  <a:cubicBezTo>
                    <a:pt x="4124960" y="3089045"/>
                    <a:pt x="4006850" y="3047766"/>
                    <a:pt x="3905250" y="3058774"/>
                  </a:cubicBezTo>
                  <a:cubicBezTo>
                    <a:pt x="3802380" y="3069782"/>
                    <a:pt x="3708400" y="3171603"/>
                    <a:pt x="3606800" y="3215634"/>
                  </a:cubicBezTo>
                  <a:cubicBezTo>
                    <a:pt x="3505200" y="3259665"/>
                    <a:pt x="3429000" y="3287184"/>
                    <a:pt x="3295650" y="3321583"/>
                  </a:cubicBezTo>
                  <a:cubicBezTo>
                    <a:pt x="3067050" y="3382126"/>
                    <a:pt x="2589530" y="3445420"/>
                    <a:pt x="2345690" y="3497707"/>
                  </a:cubicBezTo>
                  <a:cubicBezTo>
                    <a:pt x="2193290" y="3530731"/>
                    <a:pt x="2092960" y="3573385"/>
                    <a:pt x="1973580" y="3587145"/>
                  </a:cubicBezTo>
                  <a:cubicBezTo>
                    <a:pt x="1864360" y="3599529"/>
                    <a:pt x="1761490" y="3596776"/>
                    <a:pt x="1658620" y="3583017"/>
                  </a:cubicBezTo>
                  <a:cubicBezTo>
                    <a:pt x="1555750" y="3569257"/>
                    <a:pt x="1454150" y="3544490"/>
                    <a:pt x="1356360" y="3508715"/>
                  </a:cubicBezTo>
                  <a:cubicBezTo>
                    <a:pt x="1256030" y="3472939"/>
                    <a:pt x="1151890" y="3427533"/>
                    <a:pt x="1064260" y="3368366"/>
                  </a:cubicBezTo>
                  <a:cubicBezTo>
                    <a:pt x="979170" y="3310576"/>
                    <a:pt x="895350" y="3244529"/>
                    <a:pt x="833120" y="3157843"/>
                  </a:cubicBezTo>
                  <a:cubicBezTo>
                    <a:pt x="767080" y="3067029"/>
                    <a:pt x="735330" y="2961080"/>
                    <a:pt x="681990" y="2831739"/>
                  </a:cubicBezTo>
                  <a:cubicBezTo>
                    <a:pt x="608330" y="2654239"/>
                    <a:pt x="494030" y="2362534"/>
                    <a:pt x="445770" y="2182283"/>
                  </a:cubicBezTo>
                  <a:cubicBezTo>
                    <a:pt x="412750" y="2059822"/>
                    <a:pt x="401320" y="1980016"/>
                    <a:pt x="388620" y="1867186"/>
                  </a:cubicBezTo>
                  <a:cubicBezTo>
                    <a:pt x="373380" y="1740598"/>
                    <a:pt x="363220" y="1591993"/>
                    <a:pt x="365760" y="1461276"/>
                  </a:cubicBezTo>
                  <a:cubicBezTo>
                    <a:pt x="368300" y="1337439"/>
                    <a:pt x="375920" y="1219106"/>
                    <a:pt x="398780" y="1100773"/>
                  </a:cubicBezTo>
                  <a:cubicBezTo>
                    <a:pt x="421640" y="981064"/>
                    <a:pt x="538480" y="820076"/>
                    <a:pt x="501650" y="745774"/>
                  </a:cubicBezTo>
                  <a:cubicBezTo>
                    <a:pt x="466090" y="674223"/>
                    <a:pt x="283210" y="672847"/>
                    <a:pt x="199390" y="652208"/>
                  </a:cubicBezTo>
                  <a:cubicBezTo>
                    <a:pt x="140970" y="637072"/>
                    <a:pt x="76200" y="664592"/>
                    <a:pt x="50800" y="623313"/>
                  </a:cubicBezTo>
                  <a:cubicBezTo>
                    <a:pt x="0" y="540755"/>
                    <a:pt x="179070" y="0"/>
                    <a:pt x="179070" y="0"/>
                  </a:cubicBezTo>
                </a:path>
              </a:pathLst>
            </a:custGeom>
            <a:solidFill>
              <a:srgbClr val="1AC8DB">
                <a:alpha val="49804"/>
              </a:srgbClr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7" id="7"/>
          <p:cNvGrpSpPr/>
          <p:nvPr/>
        </p:nvGrpSpPr>
        <p:grpSpPr>
          <a:xfrm rot="0">
            <a:off x="-260159" y="8010297"/>
            <a:ext cx="4396740" cy="2905615"/>
            <a:chOff x="0" y="0"/>
            <a:chExt cx="5862320" cy="3874153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49530" y="49102"/>
              <a:ext cx="5800090" cy="3805410"/>
            </a:xfrm>
            <a:custGeom>
              <a:avLst/>
              <a:gdLst/>
              <a:ahLst/>
              <a:cxnLst/>
              <a:rect r="r" b="b" t="t" l="l"/>
              <a:pathLst>
                <a:path h="3805410" w="5800090">
                  <a:moveTo>
                    <a:pt x="425450" y="0"/>
                  </a:moveTo>
                  <a:cubicBezTo>
                    <a:pt x="600710" y="130121"/>
                    <a:pt x="701040" y="209911"/>
                    <a:pt x="745490" y="294612"/>
                  </a:cubicBezTo>
                  <a:cubicBezTo>
                    <a:pt x="789940" y="380541"/>
                    <a:pt x="803910" y="488566"/>
                    <a:pt x="803910" y="592908"/>
                  </a:cubicBezTo>
                  <a:cubicBezTo>
                    <a:pt x="803910" y="708297"/>
                    <a:pt x="764540" y="818777"/>
                    <a:pt x="731520" y="957490"/>
                  </a:cubicBezTo>
                  <a:cubicBezTo>
                    <a:pt x="687070" y="1145306"/>
                    <a:pt x="534670" y="1447284"/>
                    <a:pt x="551180" y="1614231"/>
                  </a:cubicBezTo>
                  <a:cubicBezTo>
                    <a:pt x="561340" y="1722255"/>
                    <a:pt x="631190" y="1787315"/>
                    <a:pt x="678180" y="1872016"/>
                  </a:cubicBezTo>
                  <a:cubicBezTo>
                    <a:pt x="726440" y="1959173"/>
                    <a:pt x="774700" y="2043874"/>
                    <a:pt x="839470" y="2131030"/>
                  </a:cubicBezTo>
                  <a:cubicBezTo>
                    <a:pt x="914400" y="2231689"/>
                    <a:pt x="1018540" y="2344624"/>
                    <a:pt x="1112520" y="2436690"/>
                  </a:cubicBezTo>
                  <a:cubicBezTo>
                    <a:pt x="1200150" y="2521391"/>
                    <a:pt x="1280160" y="2625733"/>
                    <a:pt x="1381760" y="2663787"/>
                  </a:cubicBezTo>
                  <a:cubicBezTo>
                    <a:pt x="1478280" y="2700614"/>
                    <a:pt x="1576070" y="2678518"/>
                    <a:pt x="1701800" y="2672380"/>
                  </a:cubicBezTo>
                  <a:cubicBezTo>
                    <a:pt x="1885950" y="2663787"/>
                    <a:pt x="2131060" y="2615913"/>
                    <a:pt x="2376170" y="2591362"/>
                  </a:cubicBezTo>
                  <a:cubicBezTo>
                    <a:pt x="2669540" y="2561900"/>
                    <a:pt x="3061970" y="2548397"/>
                    <a:pt x="3343910" y="2510343"/>
                  </a:cubicBezTo>
                  <a:cubicBezTo>
                    <a:pt x="3564890" y="2480882"/>
                    <a:pt x="3766820" y="2423187"/>
                    <a:pt x="3933190" y="2399864"/>
                  </a:cubicBezTo>
                  <a:cubicBezTo>
                    <a:pt x="4053840" y="2382678"/>
                    <a:pt x="4145280" y="2366720"/>
                    <a:pt x="4248150" y="2370402"/>
                  </a:cubicBezTo>
                  <a:cubicBezTo>
                    <a:pt x="4348480" y="2374085"/>
                    <a:pt x="4448810" y="2390043"/>
                    <a:pt x="4545330" y="2417049"/>
                  </a:cubicBezTo>
                  <a:cubicBezTo>
                    <a:pt x="4645660" y="2445283"/>
                    <a:pt x="4747260" y="2483337"/>
                    <a:pt x="4839970" y="2539804"/>
                  </a:cubicBezTo>
                  <a:cubicBezTo>
                    <a:pt x="4939030" y="2599955"/>
                    <a:pt x="5035550" y="2690793"/>
                    <a:pt x="5115560" y="2773039"/>
                  </a:cubicBezTo>
                  <a:cubicBezTo>
                    <a:pt x="5189220" y="2849148"/>
                    <a:pt x="5219700" y="2939986"/>
                    <a:pt x="5307330" y="3014867"/>
                  </a:cubicBezTo>
                  <a:cubicBezTo>
                    <a:pt x="5420360" y="3111844"/>
                    <a:pt x="5726430" y="3154808"/>
                    <a:pt x="5761990" y="3276335"/>
                  </a:cubicBezTo>
                  <a:cubicBezTo>
                    <a:pt x="5800090" y="3404001"/>
                    <a:pt x="5612130" y="3740350"/>
                    <a:pt x="5492750" y="3775949"/>
                  </a:cubicBezTo>
                  <a:cubicBezTo>
                    <a:pt x="5392420" y="3805410"/>
                    <a:pt x="5240020" y="3665469"/>
                    <a:pt x="5128260" y="3586906"/>
                  </a:cubicBezTo>
                  <a:cubicBezTo>
                    <a:pt x="5013960" y="3505888"/>
                    <a:pt x="4908550" y="3391725"/>
                    <a:pt x="4817110" y="3295976"/>
                  </a:cubicBezTo>
                  <a:cubicBezTo>
                    <a:pt x="4737100" y="3212503"/>
                    <a:pt x="4695190" y="3108161"/>
                    <a:pt x="4607560" y="3048011"/>
                  </a:cubicBezTo>
                  <a:cubicBezTo>
                    <a:pt x="4517390" y="2986633"/>
                    <a:pt x="4390390" y="2949807"/>
                    <a:pt x="4281170" y="2935076"/>
                  </a:cubicBezTo>
                  <a:cubicBezTo>
                    <a:pt x="4177030" y="2921573"/>
                    <a:pt x="4071620" y="2944896"/>
                    <a:pt x="3967480" y="2957172"/>
                  </a:cubicBezTo>
                  <a:cubicBezTo>
                    <a:pt x="3863340" y="2970675"/>
                    <a:pt x="3765550" y="2997681"/>
                    <a:pt x="3656330" y="3012412"/>
                  </a:cubicBezTo>
                  <a:cubicBezTo>
                    <a:pt x="3538220" y="3028370"/>
                    <a:pt x="3402330" y="3032053"/>
                    <a:pt x="3282950" y="3048011"/>
                  </a:cubicBezTo>
                  <a:cubicBezTo>
                    <a:pt x="3173730" y="3062741"/>
                    <a:pt x="3092450" y="3083610"/>
                    <a:pt x="2969260" y="3099568"/>
                  </a:cubicBezTo>
                  <a:cubicBezTo>
                    <a:pt x="2792730" y="3121664"/>
                    <a:pt x="2542540" y="3132712"/>
                    <a:pt x="2325370" y="3154808"/>
                  </a:cubicBezTo>
                  <a:cubicBezTo>
                    <a:pt x="2103120" y="3178131"/>
                    <a:pt x="1832610" y="3237054"/>
                    <a:pt x="1653540" y="3237054"/>
                  </a:cubicBezTo>
                  <a:cubicBezTo>
                    <a:pt x="1534160" y="3237054"/>
                    <a:pt x="1452880" y="3224778"/>
                    <a:pt x="1355090" y="3201455"/>
                  </a:cubicBezTo>
                  <a:cubicBezTo>
                    <a:pt x="1257300" y="3178131"/>
                    <a:pt x="1159510" y="3146215"/>
                    <a:pt x="1068070" y="3099568"/>
                  </a:cubicBezTo>
                  <a:cubicBezTo>
                    <a:pt x="971550" y="3050466"/>
                    <a:pt x="872490" y="2979268"/>
                    <a:pt x="792480" y="2906842"/>
                  </a:cubicBezTo>
                  <a:cubicBezTo>
                    <a:pt x="717550" y="2838099"/>
                    <a:pt x="668020" y="2753398"/>
                    <a:pt x="599440" y="2679745"/>
                  </a:cubicBezTo>
                  <a:cubicBezTo>
                    <a:pt x="528320" y="2604865"/>
                    <a:pt x="438150" y="2544715"/>
                    <a:pt x="372110" y="2463696"/>
                  </a:cubicBezTo>
                  <a:cubicBezTo>
                    <a:pt x="303530" y="2378995"/>
                    <a:pt x="245110" y="2280791"/>
                    <a:pt x="195580" y="2180132"/>
                  </a:cubicBezTo>
                  <a:cubicBezTo>
                    <a:pt x="143510" y="2074562"/>
                    <a:pt x="101600" y="1954262"/>
                    <a:pt x="68580" y="1842555"/>
                  </a:cubicBezTo>
                  <a:cubicBezTo>
                    <a:pt x="38100" y="1736986"/>
                    <a:pt x="2540" y="1635099"/>
                    <a:pt x="1270" y="1528302"/>
                  </a:cubicBezTo>
                  <a:cubicBezTo>
                    <a:pt x="0" y="1416595"/>
                    <a:pt x="35560" y="1290157"/>
                    <a:pt x="64770" y="1183360"/>
                  </a:cubicBezTo>
                  <a:cubicBezTo>
                    <a:pt x="91440" y="1086383"/>
                    <a:pt x="143510" y="1012730"/>
                    <a:pt x="166370" y="913299"/>
                  </a:cubicBezTo>
                  <a:cubicBezTo>
                    <a:pt x="191770" y="800364"/>
                    <a:pt x="237490" y="611321"/>
                    <a:pt x="200660" y="538895"/>
                  </a:cubicBezTo>
                  <a:cubicBezTo>
                    <a:pt x="179070" y="494703"/>
                    <a:pt x="90170" y="505751"/>
                    <a:pt x="82550" y="464015"/>
                  </a:cubicBezTo>
                  <a:cubicBezTo>
                    <a:pt x="66040" y="379314"/>
                    <a:pt x="425450" y="0"/>
                    <a:pt x="425450" y="0"/>
                  </a:cubicBezTo>
                </a:path>
              </a:pathLst>
            </a:custGeom>
            <a:solidFill>
              <a:srgbClr val="4E4E4E">
                <a:alpha val="49804"/>
              </a:srgbClr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9" id="9"/>
          <p:cNvGrpSpPr/>
          <p:nvPr/>
        </p:nvGrpSpPr>
        <p:grpSpPr>
          <a:xfrm rot="0">
            <a:off x="-260159" y="7757588"/>
            <a:ext cx="6476233" cy="3411034"/>
            <a:chOff x="0" y="0"/>
            <a:chExt cx="10074305" cy="5306139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54333" y="45464"/>
              <a:ext cx="10044102" cy="5241609"/>
            </a:xfrm>
            <a:custGeom>
              <a:avLst/>
              <a:gdLst/>
              <a:ahLst/>
              <a:cxnLst/>
              <a:rect r="r" b="b" t="t" l="l"/>
              <a:pathLst>
                <a:path h="5241609" w="10044102">
                  <a:moveTo>
                    <a:pt x="390898" y="793428"/>
                  </a:moveTo>
                  <a:cubicBezTo>
                    <a:pt x="238463" y="778762"/>
                    <a:pt x="217334" y="771429"/>
                    <a:pt x="190167" y="755297"/>
                  </a:cubicBezTo>
                  <a:cubicBezTo>
                    <a:pt x="150926" y="731831"/>
                    <a:pt x="92065" y="683434"/>
                    <a:pt x="64898" y="648235"/>
                  </a:cubicBezTo>
                  <a:cubicBezTo>
                    <a:pt x="45278" y="623303"/>
                    <a:pt x="36223" y="605704"/>
                    <a:pt x="27167" y="576372"/>
                  </a:cubicBezTo>
                  <a:cubicBezTo>
                    <a:pt x="13584" y="533841"/>
                    <a:pt x="0" y="467844"/>
                    <a:pt x="6037" y="416513"/>
                  </a:cubicBezTo>
                  <a:cubicBezTo>
                    <a:pt x="12074" y="365182"/>
                    <a:pt x="40750" y="303586"/>
                    <a:pt x="64898" y="265454"/>
                  </a:cubicBezTo>
                  <a:cubicBezTo>
                    <a:pt x="81500" y="239055"/>
                    <a:pt x="95084" y="222923"/>
                    <a:pt x="120741" y="203857"/>
                  </a:cubicBezTo>
                  <a:cubicBezTo>
                    <a:pt x="156963" y="175992"/>
                    <a:pt x="202241" y="152526"/>
                    <a:pt x="268648" y="129061"/>
                  </a:cubicBezTo>
                  <a:cubicBezTo>
                    <a:pt x="383352" y="86530"/>
                    <a:pt x="603704" y="0"/>
                    <a:pt x="766704" y="13200"/>
                  </a:cubicBezTo>
                  <a:cubicBezTo>
                    <a:pt x="934232" y="27866"/>
                    <a:pt x="1150056" y="120261"/>
                    <a:pt x="1261741" y="219990"/>
                  </a:cubicBezTo>
                  <a:cubicBezTo>
                    <a:pt x="1352296" y="300652"/>
                    <a:pt x="1390028" y="401847"/>
                    <a:pt x="1430778" y="520642"/>
                  </a:cubicBezTo>
                  <a:cubicBezTo>
                    <a:pt x="1480583" y="670234"/>
                    <a:pt x="1491148" y="882890"/>
                    <a:pt x="1504732" y="1054482"/>
                  </a:cubicBezTo>
                  <a:cubicBezTo>
                    <a:pt x="1516806" y="1214341"/>
                    <a:pt x="1503222" y="1361000"/>
                    <a:pt x="1513787" y="1520859"/>
                  </a:cubicBezTo>
                  <a:cubicBezTo>
                    <a:pt x="1525861" y="1689518"/>
                    <a:pt x="1542463" y="1872842"/>
                    <a:pt x="1577176" y="2038567"/>
                  </a:cubicBezTo>
                  <a:cubicBezTo>
                    <a:pt x="1610380" y="2196959"/>
                    <a:pt x="1648111" y="2362684"/>
                    <a:pt x="1714519" y="2496144"/>
                  </a:cubicBezTo>
                  <a:cubicBezTo>
                    <a:pt x="1774889" y="2617872"/>
                    <a:pt x="1839787" y="2733733"/>
                    <a:pt x="1946945" y="2814395"/>
                  </a:cubicBezTo>
                  <a:cubicBezTo>
                    <a:pt x="2066176" y="2903858"/>
                    <a:pt x="2256343" y="2958122"/>
                    <a:pt x="2411796" y="2985987"/>
                  </a:cubicBezTo>
                  <a:cubicBezTo>
                    <a:pt x="2556685" y="3012386"/>
                    <a:pt x="2669880" y="3005053"/>
                    <a:pt x="2846463" y="2988920"/>
                  </a:cubicBezTo>
                  <a:cubicBezTo>
                    <a:pt x="3130204" y="2962522"/>
                    <a:pt x="3644861" y="2814395"/>
                    <a:pt x="3943694" y="2771864"/>
                  </a:cubicBezTo>
                  <a:cubicBezTo>
                    <a:pt x="4148954" y="2742532"/>
                    <a:pt x="4295352" y="2726400"/>
                    <a:pt x="4464389" y="2726400"/>
                  </a:cubicBezTo>
                  <a:cubicBezTo>
                    <a:pt x="4624371" y="2726400"/>
                    <a:pt x="4782843" y="2735199"/>
                    <a:pt x="4932259" y="2770398"/>
                  </a:cubicBezTo>
                  <a:cubicBezTo>
                    <a:pt x="5078658" y="2804129"/>
                    <a:pt x="5226565" y="2874526"/>
                    <a:pt x="5353342" y="2931723"/>
                  </a:cubicBezTo>
                  <a:cubicBezTo>
                    <a:pt x="5465027" y="2983054"/>
                    <a:pt x="5555583" y="3032918"/>
                    <a:pt x="5658213" y="3093048"/>
                  </a:cubicBezTo>
                  <a:cubicBezTo>
                    <a:pt x="5769898" y="3157579"/>
                    <a:pt x="5855926" y="3226509"/>
                    <a:pt x="5997796" y="3308638"/>
                  </a:cubicBezTo>
                  <a:cubicBezTo>
                    <a:pt x="6222676" y="3437698"/>
                    <a:pt x="6661870" y="3656221"/>
                    <a:pt x="6894296" y="3769149"/>
                  </a:cubicBezTo>
                  <a:cubicBezTo>
                    <a:pt x="7039185" y="3839545"/>
                    <a:pt x="7125213" y="3880610"/>
                    <a:pt x="7248972" y="3933407"/>
                  </a:cubicBezTo>
                  <a:cubicBezTo>
                    <a:pt x="7378768" y="3989138"/>
                    <a:pt x="7484416" y="4037535"/>
                    <a:pt x="7654962" y="4094733"/>
                  </a:cubicBezTo>
                  <a:cubicBezTo>
                    <a:pt x="7935685" y="4188595"/>
                    <a:pt x="8426194" y="4330854"/>
                    <a:pt x="8783888" y="4405651"/>
                  </a:cubicBezTo>
                  <a:cubicBezTo>
                    <a:pt x="9100833" y="4471647"/>
                    <a:pt x="9479657" y="4525912"/>
                    <a:pt x="9692463" y="4537644"/>
                  </a:cubicBezTo>
                  <a:cubicBezTo>
                    <a:pt x="9807167" y="4543511"/>
                    <a:pt x="9905268" y="4476047"/>
                    <a:pt x="9959601" y="4527378"/>
                  </a:cubicBezTo>
                  <a:cubicBezTo>
                    <a:pt x="10044103" y="4609507"/>
                    <a:pt x="10035212" y="5125749"/>
                    <a:pt x="9959601" y="5202011"/>
                  </a:cubicBezTo>
                  <a:cubicBezTo>
                    <a:pt x="9918851" y="5241609"/>
                    <a:pt x="9856972" y="5206411"/>
                    <a:pt x="9775472" y="5202011"/>
                  </a:cubicBezTo>
                  <a:cubicBezTo>
                    <a:pt x="9607945" y="5193212"/>
                    <a:pt x="9223083" y="5150680"/>
                    <a:pt x="9013296" y="5122815"/>
                  </a:cubicBezTo>
                  <a:cubicBezTo>
                    <a:pt x="8863880" y="5103750"/>
                    <a:pt x="8792944" y="5097883"/>
                    <a:pt x="8631453" y="5062685"/>
                  </a:cubicBezTo>
                  <a:cubicBezTo>
                    <a:pt x="8340166" y="4999621"/>
                    <a:pt x="7724389" y="4832430"/>
                    <a:pt x="7422537" y="4731235"/>
                  </a:cubicBezTo>
                  <a:cubicBezTo>
                    <a:pt x="7235389" y="4669638"/>
                    <a:pt x="7159926" y="4635906"/>
                    <a:pt x="6978814" y="4555244"/>
                  </a:cubicBezTo>
                  <a:cubicBezTo>
                    <a:pt x="6675453" y="4420317"/>
                    <a:pt x="6061185" y="4122598"/>
                    <a:pt x="5783482" y="3968606"/>
                  </a:cubicBezTo>
                  <a:cubicBezTo>
                    <a:pt x="5628028" y="3882076"/>
                    <a:pt x="5552565" y="3820479"/>
                    <a:pt x="5430315" y="3748616"/>
                  </a:cubicBezTo>
                  <a:cubicBezTo>
                    <a:pt x="5300519" y="3672353"/>
                    <a:pt x="5155630" y="3582891"/>
                    <a:pt x="5024324" y="3525694"/>
                  </a:cubicBezTo>
                  <a:cubicBezTo>
                    <a:pt x="4911130" y="3475830"/>
                    <a:pt x="4814537" y="3434765"/>
                    <a:pt x="4696815" y="3414233"/>
                  </a:cubicBezTo>
                  <a:cubicBezTo>
                    <a:pt x="4570037" y="3392234"/>
                    <a:pt x="4456842" y="3395167"/>
                    <a:pt x="4287806" y="3409833"/>
                  </a:cubicBezTo>
                  <a:cubicBezTo>
                    <a:pt x="4008593" y="3434765"/>
                    <a:pt x="3504500" y="3572625"/>
                    <a:pt x="3187556" y="3616623"/>
                  </a:cubicBezTo>
                  <a:cubicBezTo>
                    <a:pt x="2947584" y="3648888"/>
                    <a:pt x="2761945" y="3679686"/>
                    <a:pt x="2553667" y="3672353"/>
                  </a:cubicBezTo>
                  <a:cubicBezTo>
                    <a:pt x="2351426" y="3665020"/>
                    <a:pt x="2122019" y="3625422"/>
                    <a:pt x="1957510" y="3574091"/>
                  </a:cubicBezTo>
                  <a:cubicBezTo>
                    <a:pt x="1832241" y="3534493"/>
                    <a:pt x="1746213" y="3497829"/>
                    <a:pt x="1640565" y="3423032"/>
                  </a:cubicBezTo>
                  <a:cubicBezTo>
                    <a:pt x="1504732" y="3327704"/>
                    <a:pt x="1346260" y="3173711"/>
                    <a:pt x="1236084" y="3019719"/>
                  </a:cubicBezTo>
                  <a:cubicBezTo>
                    <a:pt x="1122889" y="2861326"/>
                    <a:pt x="1033843" y="2642804"/>
                    <a:pt x="976491" y="2482945"/>
                  </a:cubicBezTo>
                  <a:cubicBezTo>
                    <a:pt x="932723" y="2361218"/>
                    <a:pt x="917630" y="2279088"/>
                    <a:pt x="893482" y="2150028"/>
                  </a:cubicBezTo>
                  <a:cubicBezTo>
                    <a:pt x="861787" y="1975503"/>
                    <a:pt x="833111" y="1718849"/>
                    <a:pt x="819528" y="1529659"/>
                  </a:cubicBezTo>
                  <a:cubicBezTo>
                    <a:pt x="808963" y="1371266"/>
                    <a:pt x="830093" y="1234873"/>
                    <a:pt x="811982" y="1094080"/>
                  </a:cubicBezTo>
                  <a:cubicBezTo>
                    <a:pt x="795380" y="957687"/>
                    <a:pt x="801417" y="743564"/>
                    <a:pt x="719917" y="696633"/>
                  </a:cubicBezTo>
                  <a:cubicBezTo>
                    <a:pt x="642945" y="651168"/>
                    <a:pt x="449760" y="791962"/>
                    <a:pt x="351658" y="793428"/>
                  </a:cubicBezTo>
                  <a:cubicBezTo>
                    <a:pt x="286760" y="794895"/>
                    <a:pt x="238463" y="778762"/>
                    <a:pt x="190167" y="755297"/>
                  </a:cubicBezTo>
                  <a:cubicBezTo>
                    <a:pt x="141871" y="730365"/>
                    <a:pt x="95084" y="690767"/>
                    <a:pt x="64899" y="648235"/>
                  </a:cubicBezTo>
                  <a:cubicBezTo>
                    <a:pt x="34713" y="605704"/>
                    <a:pt x="12074" y="548507"/>
                    <a:pt x="6037" y="497176"/>
                  </a:cubicBezTo>
                  <a:cubicBezTo>
                    <a:pt x="0" y="445845"/>
                    <a:pt x="7547" y="385715"/>
                    <a:pt x="27167" y="337317"/>
                  </a:cubicBezTo>
                  <a:cubicBezTo>
                    <a:pt x="46787" y="288920"/>
                    <a:pt x="79991" y="239055"/>
                    <a:pt x="120741" y="203857"/>
                  </a:cubicBezTo>
                  <a:cubicBezTo>
                    <a:pt x="161491" y="168659"/>
                    <a:pt x="220352" y="143727"/>
                    <a:pt x="268649" y="129061"/>
                  </a:cubicBezTo>
                  <a:cubicBezTo>
                    <a:pt x="310908" y="115861"/>
                    <a:pt x="362223" y="87996"/>
                    <a:pt x="390899" y="112928"/>
                  </a:cubicBezTo>
                  <a:cubicBezTo>
                    <a:pt x="458815" y="171592"/>
                    <a:pt x="390899" y="793428"/>
                    <a:pt x="390899" y="793428"/>
                  </a:cubicBezTo>
                </a:path>
              </a:pathLst>
            </a:custGeom>
            <a:solidFill>
              <a:srgbClr val="1DAB9D">
                <a:alpha val="49804"/>
              </a:srgbClr>
            </a:solidFill>
            <a:ln cap="sq">
              <a:noFill/>
              <a:prstDash val="solid"/>
              <a:miter/>
            </a:ln>
          </p:spPr>
        </p:sp>
      </p:grpSp>
      <p:sp>
        <p:nvSpPr>
          <p:cNvPr name="TextBox 11" id="11"/>
          <p:cNvSpPr txBox="true"/>
          <p:nvPr/>
        </p:nvSpPr>
        <p:spPr>
          <a:xfrm rot="0">
            <a:off x="1028700" y="571740"/>
            <a:ext cx="16230600" cy="912963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6041"/>
              </a:lnSpc>
            </a:pPr>
            <a:r>
              <a:rPr lang="en-US" sz="4315">
                <a:solidFill>
                  <a:srgbClr val="000000"/>
                </a:solidFill>
                <a:latin typeface="Helveticish Bold"/>
              </a:rPr>
              <a:t>Members Library</a:t>
            </a:r>
            <a:r>
              <a:rPr lang="en-US" sz="4315">
                <a:solidFill>
                  <a:srgbClr val="000000"/>
                </a:solidFill>
                <a:latin typeface="Helveticish"/>
              </a:rPr>
              <a:t> </a:t>
            </a:r>
          </a:p>
          <a:p>
            <a:pPr algn="just">
              <a:lnSpc>
                <a:spcPts val="6041"/>
              </a:lnSpc>
            </a:pPr>
          </a:p>
          <a:p>
            <a:pPr algn="just">
              <a:lnSpc>
                <a:spcPts val="6041"/>
              </a:lnSpc>
            </a:pPr>
            <a:r>
              <a:rPr lang="en-US" sz="4315">
                <a:solidFill>
                  <a:srgbClr val="000000"/>
                </a:solidFill>
                <a:latin typeface="Helveticish"/>
              </a:rPr>
              <a:t>After login to </a:t>
            </a:r>
            <a:r>
              <a:rPr lang="en-US" sz="4315">
                <a:solidFill>
                  <a:srgbClr val="000000"/>
                </a:solidFill>
                <a:latin typeface="Helveticish Bold"/>
              </a:rPr>
              <a:t>My Account</a:t>
            </a:r>
            <a:r>
              <a:rPr lang="en-US" sz="4315">
                <a:solidFill>
                  <a:srgbClr val="000000"/>
                </a:solidFill>
                <a:latin typeface="Helveticish"/>
              </a:rPr>
              <a:t> extra options are displayed.  There are several sections to scroll through on the page</a:t>
            </a:r>
          </a:p>
          <a:p>
            <a:pPr algn="just">
              <a:lnSpc>
                <a:spcPts val="6041"/>
              </a:lnSpc>
            </a:pPr>
          </a:p>
          <a:p>
            <a:pPr algn="just" marL="931699" indent="-465849" lvl="1">
              <a:lnSpc>
                <a:spcPts val="6041"/>
              </a:lnSpc>
              <a:buFont typeface="Arial"/>
              <a:buChar char="•"/>
            </a:pPr>
            <a:r>
              <a:rPr lang="en-US" sz="4315">
                <a:solidFill>
                  <a:srgbClr val="000000"/>
                </a:solidFill>
                <a:latin typeface="Helveticish"/>
              </a:rPr>
              <a:t>Members Information - downloads</a:t>
            </a:r>
          </a:p>
          <a:p>
            <a:pPr algn="just" marL="931699" indent="-465849" lvl="1">
              <a:lnSpc>
                <a:spcPts val="6041"/>
              </a:lnSpc>
              <a:buFont typeface="Arial"/>
              <a:buChar char="•"/>
            </a:pPr>
            <a:r>
              <a:rPr lang="en-US" sz="4315">
                <a:solidFill>
                  <a:srgbClr val="000000"/>
                </a:solidFill>
                <a:latin typeface="Helveticish"/>
              </a:rPr>
              <a:t>Support Group Meeting Reports - downloads</a:t>
            </a:r>
          </a:p>
          <a:p>
            <a:pPr algn="just" marL="931699" indent="-465849" lvl="1">
              <a:lnSpc>
                <a:spcPts val="6041"/>
              </a:lnSpc>
              <a:buFont typeface="Arial"/>
              <a:buChar char="•"/>
            </a:pPr>
            <a:r>
              <a:rPr lang="en-US" sz="4315">
                <a:solidFill>
                  <a:srgbClr val="000000"/>
                </a:solidFill>
                <a:latin typeface="Helveticish"/>
              </a:rPr>
              <a:t>TNA Australia Newsletter Archive- downloads</a:t>
            </a:r>
          </a:p>
          <a:p>
            <a:pPr marL="931699" indent="-465849" lvl="1">
              <a:lnSpc>
                <a:spcPts val="6041"/>
              </a:lnSpc>
              <a:buFont typeface="Arial"/>
              <a:buChar char="•"/>
            </a:pPr>
            <a:r>
              <a:rPr lang="en-US" sz="4315">
                <a:solidFill>
                  <a:srgbClr val="000000"/>
                </a:solidFill>
                <a:latin typeface="Helveticish"/>
              </a:rPr>
              <a:t>Nominate your Committee - Information and Form</a:t>
            </a:r>
          </a:p>
          <a:p>
            <a:pPr marL="931699" indent="-465849" lvl="1">
              <a:lnSpc>
                <a:spcPts val="6041"/>
              </a:lnSpc>
              <a:buFont typeface="Arial"/>
              <a:buChar char="•"/>
            </a:pPr>
            <a:r>
              <a:rPr lang="en-US" sz="4315">
                <a:solidFill>
                  <a:srgbClr val="000000"/>
                </a:solidFill>
                <a:latin typeface="Helveticish"/>
              </a:rPr>
              <a:t>Surveys - external survey</a:t>
            </a:r>
          </a:p>
          <a:p>
            <a:pPr marL="931699" indent="-465849" lvl="1">
              <a:lnSpc>
                <a:spcPts val="6041"/>
              </a:lnSpc>
              <a:buFont typeface="Arial"/>
              <a:buChar char="•"/>
            </a:pPr>
            <a:r>
              <a:rPr lang="en-US" sz="4315">
                <a:solidFill>
                  <a:srgbClr val="000000"/>
                </a:solidFill>
                <a:latin typeface="Helveticish"/>
              </a:rPr>
              <a:t>Professional Articles - extracts from Striking Back</a:t>
            </a:r>
          </a:p>
          <a:p>
            <a:pPr marL="931699" indent="-465849" lvl="1">
              <a:lnSpc>
                <a:spcPts val="6041"/>
              </a:lnSpc>
              <a:buFont typeface="Arial"/>
              <a:buChar char="•"/>
            </a:pPr>
            <a:r>
              <a:rPr lang="en-US" sz="4315">
                <a:solidFill>
                  <a:srgbClr val="000000"/>
                </a:solidFill>
                <a:latin typeface="Helveticish"/>
              </a:rPr>
              <a:t>Member News - articles and information</a:t>
            </a:r>
          </a:p>
        </p:txBody>
      </p:sp>
      <p:grpSp>
        <p:nvGrpSpPr>
          <p:cNvPr name="Group 12" id="12"/>
          <p:cNvGrpSpPr/>
          <p:nvPr/>
        </p:nvGrpSpPr>
        <p:grpSpPr>
          <a:xfrm rot="0">
            <a:off x="14789468" y="121920"/>
            <a:ext cx="4023360" cy="2697480"/>
            <a:chOff x="0" y="0"/>
            <a:chExt cx="5364480" cy="3596640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-59690" y="-52070"/>
              <a:ext cx="5440680" cy="3681730"/>
            </a:xfrm>
            <a:custGeom>
              <a:avLst/>
              <a:gdLst/>
              <a:ahLst/>
              <a:cxnLst/>
              <a:rect r="r" b="b" t="t" l="l"/>
              <a:pathLst>
                <a:path h="3681730" w="5440680">
                  <a:moveTo>
                    <a:pt x="701040" y="102870"/>
                  </a:moveTo>
                  <a:cubicBezTo>
                    <a:pt x="739140" y="858520"/>
                    <a:pt x="891540" y="934720"/>
                    <a:pt x="1004570" y="1014730"/>
                  </a:cubicBezTo>
                  <a:cubicBezTo>
                    <a:pt x="1111250" y="1090930"/>
                    <a:pt x="1221740" y="1165860"/>
                    <a:pt x="1338580" y="1202690"/>
                  </a:cubicBezTo>
                  <a:cubicBezTo>
                    <a:pt x="1451610" y="1238250"/>
                    <a:pt x="1582420" y="1245870"/>
                    <a:pt x="1692910" y="1235710"/>
                  </a:cubicBezTo>
                  <a:cubicBezTo>
                    <a:pt x="1794510" y="1226820"/>
                    <a:pt x="1851660" y="1201420"/>
                    <a:pt x="1979930" y="1156970"/>
                  </a:cubicBezTo>
                  <a:cubicBezTo>
                    <a:pt x="2259330" y="1059180"/>
                    <a:pt x="2994660" y="684530"/>
                    <a:pt x="3280410" y="603250"/>
                  </a:cubicBezTo>
                  <a:cubicBezTo>
                    <a:pt x="3413760" y="565150"/>
                    <a:pt x="3478530" y="551180"/>
                    <a:pt x="3582670" y="556260"/>
                  </a:cubicBezTo>
                  <a:cubicBezTo>
                    <a:pt x="3694430" y="561340"/>
                    <a:pt x="3820160" y="596900"/>
                    <a:pt x="3928110" y="643890"/>
                  </a:cubicBezTo>
                  <a:cubicBezTo>
                    <a:pt x="4038600" y="692150"/>
                    <a:pt x="4147820" y="773430"/>
                    <a:pt x="4237990" y="845820"/>
                  </a:cubicBezTo>
                  <a:cubicBezTo>
                    <a:pt x="4318000" y="910590"/>
                    <a:pt x="4381500" y="977900"/>
                    <a:pt x="4447540" y="1051560"/>
                  </a:cubicBezTo>
                  <a:cubicBezTo>
                    <a:pt x="4516120" y="1127760"/>
                    <a:pt x="4580890" y="1210310"/>
                    <a:pt x="4643120" y="1297940"/>
                  </a:cubicBezTo>
                  <a:cubicBezTo>
                    <a:pt x="4709160" y="1390650"/>
                    <a:pt x="4782820" y="1490980"/>
                    <a:pt x="4831080" y="1596390"/>
                  </a:cubicBezTo>
                  <a:cubicBezTo>
                    <a:pt x="4879340" y="1699260"/>
                    <a:pt x="4907280" y="1816100"/>
                    <a:pt x="4935220" y="1922780"/>
                  </a:cubicBezTo>
                  <a:cubicBezTo>
                    <a:pt x="4960620" y="2021840"/>
                    <a:pt x="4968240" y="2114550"/>
                    <a:pt x="4994910" y="2213610"/>
                  </a:cubicBezTo>
                  <a:cubicBezTo>
                    <a:pt x="5022850" y="2320290"/>
                    <a:pt x="5063490" y="2435860"/>
                    <a:pt x="5101590" y="2540000"/>
                  </a:cubicBezTo>
                  <a:cubicBezTo>
                    <a:pt x="5137150" y="2636520"/>
                    <a:pt x="5177790" y="2716530"/>
                    <a:pt x="5213350" y="2815590"/>
                  </a:cubicBezTo>
                  <a:cubicBezTo>
                    <a:pt x="5252720" y="2926080"/>
                    <a:pt x="5298440" y="3048000"/>
                    <a:pt x="5325110" y="3173730"/>
                  </a:cubicBezTo>
                  <a:cubicBezTo>
                    <a:pt x="5353050" y="3308350"/>
                    <a:pt x="5440680" y="3526790"/>
                    <a:pt x="5373370" y="3597910"/>
                  </a:cubicBezTo>
                  <a:cubicBezTo>
                    <a:pt x="5293360" y="3681730"/>
                    <a:pt x="4859020" y="3634740"/>
                    <a:pt x="4790440" y="3562350"/>
                  </a:cubicBezTo>
                  <a:cubicBezTo>
                    <a:pt x="4753610" y="3524250"/>
                    <a:pt x="4795520" y="3459480"/>
                    <a:pt x="4786630" y="3395980"/>
                  </a:cubicBezTo>
                  <a:cubicBezTo>
                    <a:pt x="4773930" y="3308350"/>
                    <a:pt x="4744720" y="3208020"/>
                    <a:pt x="4705350" y="3084830"/>
                  </a:cubicBezTo>
                  <a:cubicBezTo>
                    <a:pt x="4645660" y="2899410"/>
                    <a:pt x="4498340" y="2594610"/>
                    <a:pt x="4441190" y="2396490"/>
                  </a:cubicBezTo>
                  <a:cubicBezTo>
                    <a:pt x="4399280" y="2252980"/>
                    <a:pt x="4404360" y="2134870"/>
                    <a:pt x="4363720" y="2014220"/>
                  </a:cubicBezTo>
                  <a:cubicBezTo>
                    <a:pt x="4324350" y="1896110"/>
                    <a:pt x="4265930" y="1781810"/>
                    <a:pt x="4201160" y="1680210"/>
                  </a:cubicBezTo>
                  <a:cubicBezTo>
                    <a:pt x="4137660" y="1581150"/>
                    <a:pt x="4057650" y="1490980"/>
                    <a:pt x="3980180" y="1409700"/>
                  </a:cubicBezTo>
                  <a:cubicBezTo>
                    <a:pt x="3907790" y="1333500"/>
                    <a:pt x="3837940" y="1247140"/>
                    <a:pt x="3750310" y="1205230"/>
                  </a:cubicBezTo>
                  <a:cubicBezTo>
                    <a:pt x="3663950" y="1163320"/>
                    <a:pt x="3581400" y="1141730"/>
                    <a:pt x="3456940" y="1156970"/>
                  </a:cubicBezTo>
                  <a:cubicBezTo>
                    <a:pt x="3216910" y="1187450"/>
                    <a:pt x="2679700" y="1502410"/>
                    <a:pt x="2439670" y="1601470"/>
                  </a:cubicBezTo>
                  <a:cubicBezTo>
                    <a:pt x="2308860" y="1654810"/>
                    <a:pt x="2235200" y="1686560"/>
                    <a:pt x="2134870" y="1719580"/>
                  </a:cubicBezTo>
                  <a:cubicBezTo>
                    <a:pt x="2038350" y="1751330"/>
                    <a:pt x="1949450" y="1783080"/>
                    <a:pt x="1847850" y="1799590"/>
                  </a:cubicBezTo>
                  <a:cubicBezTo>
                    <a:pt x="1738630" y="1817370"/>
                    <a:pt x="1612900" y="1823720"/>
                    <a:pt x="1502410" y="1818640"/>
                  </a:cubicBezTo>
                  <a:cubicBezTo>
                    <a:pt x="1400810" y="1813560"/>
                    <a:pt x="1309370" y="1804670"/>
                    <a:pt x="1210310" y="1776730"/>
                  </a:cubicBezTo>
                  <a:cubicBezTo>
                    <a:pt x="1099820" y="1744980"/>
                    <a:pt x="981710" y="1691640"/>
                    <a:pt x="875030" y="1629410"/>
                  </a:cubicBezTo>
                  <a:cubicBezTo>
                    <a:pt x="765810" y="1565910"/>
                    <a:pt x="670560" y="1503680"/>
                    <a:pt x="566420" y="1400810"/>
                  </a:cubicBezTo>
                  <a:cubicBezTo>
                    <a:pt x="424180" y="1258570"/>
                    <a:pt x="210820" y="1038860"/>
                    <a:pt x="134620" y="821690"/>
                  </a:cubicBezTo>
                  <a:cubicBezTo>
                    <a:pt x="58420" y="605790"/>
                    <a:pt x="0" y="217170"/>
                    <a:pt x="110490" y="102870"/>
                  </a:cubicBezTo>
                  <a:cubicBezTo>
                    <a:pt x="210820" y="0"/>
                    <a:pt x="701040" y="102870"/>
                    <a:pt x="701040" y="102870"/>
                  </a:cubicBezTo>
                </a:path>
              </a:pathLst>
            </a:custGeom>
            <a:solidFill>
              <a:srgbClr val="1AC8DB">
                <a:alpha val="49804"/>
              </a:srgbClr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14" id="14"/>
          <p:cNvGrpSpPr/>
          <p:nvPr/>
        </p:nvGrpSpPr>
        <p:grpSpPr>
          <a:xfrm rot="0">
            <a:off x="15371445" y="-279318"/>
            <a:ext cx="3441383" cy="1892617"/>
            <a:chOff x="0" y="0"/>
            <a:chExt cx="4588510" cy="2523490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8890" y="49530"/>
              <a:ext cx="4537710" cy="2426970"/>
            </a:xfrm>
            <a:custGeom>
              <a:avLst/>
              <a:gdLst/>
              <a:ahLst/>
              <a:cxnLst/>
              <a:rect r="r" b="b" t="t" l="l"/>
              <a:pathLst>
                <a:path h="2426970" w="4537710">
                  <a:moveTo>
                    <a:pt x="626110" y="367030"/>
                  </a:moveTo>
                  <a:cubicBezTo>
                    <a:pt x="679450" y="708660"/>
                    <a:pt x="681990" y="871220"/>
                    <a:pt x="750570" y="915670"/>
                  </a:cubicBezTo>
                  <a:cubicBezTo>
                    <a:pt x="820420" y="961390"/>
                    <a:pt x="984250" y="915670"/>
                    <a:pt x="1080770" y="872490"/>
                  </a:cubicBezTo>
                  <a:cubicBezTo>
                    <a:pt x="1174750" y="829310"/>
                    <a:pt x="1231900" y="732790"/>
                    <a:pt x="1323340" y="657860"/>
                  </a:cubicBezTo>
                  <a:cubicBezTo>
                    <a:pt x="1432560" y="567690"/>
                    <a:pt x="1579880" y="458470"/>
                    <a:pt x="1696720" y="374650"/>
                  </a:cubicBezTo>
                  <a:cubicBezTo>
                    <a:pt x="1797050" y="303530"/>
                    <a:pt x="1878330" y="240030"/>
                    <a:pt x="1982470" y="185420"/>
                  </a:cubicBezTo>
                  <a:cubicBezTo>
                    <a:pt x="2095500" y="127000"/>
                    <a:pt x="2230120" y="69850"/>
                    <a:pt x="2354580" y="39370"/>
                  </a:cubicBezTo>
                  <a:cubicBezTo>
                    <a:pt x="2470150" y="10160"/>
                    <a:pt x="2586990" y="0"/>
                    <a:pt x="2702560" y="1270"/>
                  </a:cubicBezTo>
                  <a:cubicBezTo>
                    <a:pt x="2816860" y="2540"/>
                    <a:pt x="2934970" y="26670"/>
                    <a:pt x="3045460" y="49530"/>
                  </a:cubicBezTo>
                  <a:cubicBezTo>
                    <a:pt x="3150870" y="71120"/>
                    <a:pt x="3251200" y="90170"/>
                    <a:pt x="3351530" y="132080"/>
                  </a:cubicBezTo>
                  <a:cubicBezTo>
                    <a:pt x="3459480" y="176530"/>
                    <a:pt x="3572510" y="240030"/>
                    <a:pt x="3669030" y="316230"/>
                  </a:cubicBezTo>
                  <a:cubicBezTo>
                    <a:pt x="3769360" y="394970"/>
                    <a:pt x="3869690" y="504190"/>
                    <a:pt x="3940810" y="601980"/>
                  </a:cubicBezTo>
                  <a:cubicBezTo>
                    <a:pt x="4003040" y="688340"/>
                    <a:pt x="4044950" y="773430"/>
                    <a:pt x="4083050" y="866140"/>
                  </a:cubicBezTo>
                  <a:cubicBezTo>
                    <a:pt x="4121150" y="960120"/>
                    <a:pt x="4141470" y="1061720"/>
                    <a:pt x="4166870" y="1163320"/>
                  </a:cubicBezTo>
                  <a:cubicBezTo>
                    <a:pt x="4193540" y="1270000"/>
                    <a:pt x="4210050" y="1384300"/>
                    <a:pt x="4237990" y="1490980"/>
                  </a:cubicBezTo>
                  <a:cubicBezTo>
                    <a:pt x="4265930" y="1595120"/>
                    <a:pt x="4282440" y="1715770"/>
                    <a:pt x="4335780" y="1798320"/>
                  </a:cubicBezTo>
                  <a:cubicBezTo>
                    <a:pt x="4384040" y="1871980"/>
                    <a:pt x="4522470" y="1896110"/>
                    <a:pt x="4528820" y="1971040"/>
                  </a:cubicBezTo>
                  <a:cubicBezTo>
                    <a:pt x="4537710" y="2082800"/>
                    <a:pt x="4282440" y="2419350"/>
                    <a:pt x="4157980" y="2423160"/>
                  </a:cubicBezTo>
                  <a:cubicBezTo>
                    <a:pt x="4038600" y="2426970"/>
                    <a:pt x="3874770" y="2160270"/>
                    <a:pt x="3796030" y="2026920"/>
                  </a:cubicBezTo>
                  <a:cubicBezTo>
                    <a:pt x="3733800" y="1920240"/>
                    <a:pt x="3716020" y="1809750"/>
                    <a:pt x="3689350" y="1703070"/>
                  </a:cubicBezTo>
                  <a:cubicBezTo>
                    <a:pt x="3663950" y="1602740"/>
                    <a:pt x="3656330" y="1501140"/>
                    <a:pt x="3634740" y="1403350"/>
                  </a:cubicBezTo>
                  <a:cubicBezTo>
                    <a:pt x="3613150" y="1306830"/>
                    <a:pt x="3599180" y="1206500"/>
                    <a:pt x="3558540" y="1116330"/>
                  </a:cubicBezTo>
                  <a:cubicBezTo>
                    <a:pt x="3517900" y="1023620"/>
                    <a:pt x="3462020" y="929640"/>
                    <a:pt x="3388360" y="852170"/>
                  </a:cubicBezTo>
                  <a:cubicBezTo>
                    <a:pt x="3308350" y="768350"/>
                    <a:pt x="3201670" y="681990"/>
                    <a:pt x="3089910" y="637540"/>
                  </a:cubicBezTo>
                  <a:cubicBezTo>
                    <a:pt x="2975610" y="591820"/>
                    <a:pt x="2830830" y="586740"/>
                    <a:pt x="2710180" y="584200"/>
                  </a:cubicBezTo>
                  <a:cubicBezTo>
                    <a:pt x="2602230" y="581660"/>
                    <a:pt x="2513330" y="574040"/>
                    <a:pt x="2400300" y="614680"/>
                  </a:cubicBezTo>
                  <a:cubicBezTo>
                    <a:pt x="2231390" y="675640"/>
                    <a:pt x="2009140" y="868680"/>
                    <a:pt x="1826260" y="1003300"/>
                  </a:cubicBezTo>
                  <a:cubicBezTo>
                    <a:pt x="1651000" y="1132840"/>
                    <a:pt x="1479550" y="1309370"/>
                    <a:pt x="1324610" y="1403350"/>
                  </a:cubicBezTo>
                  <a:cubicBezTo>
                    <a:pt x="1209040" y="1473200"/>
                    <a:pt x="1111250" y="1524000"/>
                    <a:pt x="998220" y="1546860"/>
                  </a:cubicBezTo>
                  <a:cubicBezTo>
                    <a:pt x="885190" y="1569720"/>
                    <a:pt x="755650" y="1573530"/>
                    <a:pt x="643890" y="1539240"/>
                  </a:cubicBezTo>
                  <a:cubicBezTo>
                    <a:pt x="525780" y="1502410"/>
                    <a:pt x="389890" y="1414780"/>
                    <a:pt x="311150" y="1323340"/>
                  </a:cubicBezTo>
                  <a:cubicBezTo>
                    <a:pt x="238760" y="1239520"/>
                    <a:pt x="214630" y="1125220"/>
                    <a:pt x="176530" y="1021080"/>
                  </a:cubicBezTo>
                  <a:cubicBezTo>
                    <a:pt x="137160" y="914400"/>
                    <a:pt x="102870" y="792480"/>
                    <a:pt x="80010" y="689610"/>
                  </a:cubicBezTo>
                  <a:cubicBezTo>
                    <a:pt x="60960" y="601980"/>
                    <a:pt x="0" y="500380"/>
                    <a:pt x="41910" y="444500"/>
                  </a:cubicBezTo>
                  <a:cubicBezTo>
                    <a:pt x="106680" y="358140"/>
                    <a:pt x="626110" y="367030"/>
                    <a:pt x="626110" y="367030"/>
                  </a:cubicBezTo>
                </a:path>
              </a:pathLst>
            </a:custGeom>
            <a:solidFill>
              <a:srgbClr val="4E4E4E">
                <a:alpha val="49804"/>
              </a:srgbClr>
            </a:solidFill>
            <a:ln cap="sq">
              <a:noFill/>
              <a:prstDash val="solid"/>
              <a:miter/>
            </a:ln>
          </p:spPr>
        </p:sp>
      </p:grp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9000"/>
            </a:blip>
            <a:stretch>
              <a:fillRect l="0" t="-31168" r="0" b="-46609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028700" y="1028700"/>
            <a:ext cx="6796236" cy="6796236"/>
          </a:xfrm>
          <a:custGeom>
            <a:avLst/>
            <a:gdLst/>
            <a:ahLst/>
            <a:cxnLst/>
            <a:rect r="r" b="b" t="t" l="l"/>
            <a:pathLst>
              <a:path h="6796236" w="6796236">
                <a:moveTo>
                  <a:pt x="0" y="0"/>
                </a:moveTo>
                <a:lnTo>
                  <a:pt x="6796236" y="0"/>
                </a:lnTo>
                <a:lnTo>
                  <a:pt x="6796236" y="6796236"/>
                </a:lnTo>
                <a:lnTo>
                  <a:pt x="0" y="679623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14352270" y="-56198"/>
            <a:ext cx="4164330" cy="3105150"/>
            <a:chOff x="0" y="0"/>
            <a:chExt cx="5552440" cy="414020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25400" y="-31750"/>
              <a:ext cx="5488940" cy="4138930"/>
            </a:xfrm>
            <a:custGeom>
              <a:avLst/>
              <a:gdLst/>
              <a:ahLst/>
              <a:cxnLst/>
              <a:rect r="r" b="b" t="t" l="l"/>
              <a:pathLst>
                <a:path h="4138930" w="5488940">
                  <a:moveTo>
                    <a:pt x="683260" y="158750"/>
                  </a:moveTo>
                  <a:cubicBezTo>
                    <a:pt x="608330" y="787400"/>
                    <a:pt x="590550" y="889000"/>
                    <a:pt x="608330" y="995680"/>
                  </a:cubicBezTo>
                  <a:cubicBezTo>
                    <a:pt x="626110" y="1101090"/>
                    <a:pt x="652780" y="1202690"/>
                    <a:pt x="721360" y="1303020"/>
                  </a:cubicBezTo>
                  <a:cubicBezTo>
                    <a:pt x="815340" y="1440180"/>
                    <a:pt x="1018540" y="1620520"/>
                    <a:pt x="1179830" y="1703070"/>
                  </a:cubicBezTo>
                  <a:cubicBezTo>
                    <a:pt x="1315720" y="1772920"/>
                    <a:pt x="1465580" y="1795780"/>
                    <a:pt x="1606550" y="1802130"/>
                  </a:cubicBezTo>
                  <a:cubicBezTo>
                    <a:pt x="1744980" y="1808480"/>
                    <a:pt x="1849120" y="1778000"/>
                    <a:pt x="2018030" y="1743710"/>
                  </a:cubicBezTo>
                  <a:cubicBezTo>
                    <a:pt x="2298700" y="1686560"/>
                    <a:pt x="2848610" y="1512570"/>
                    <a:pt x="3121660" y="1447800"/>
                  </a:cubicBezTo>
                  <a:cubicBezTo>
                    <a:pt x="3280410" y="1410970"/>
                    <a:pt x="3378200" y="1388110"/>
                    <a:pt x="3500120" y="1370330"/>
                  </a:cubicBezTo>
                  <a:cubicBezTo>
                    <a:pt x="3613150" y="1353820"/>
                    <a:pt x="3716020" y="1338580"/>
                    <a:pt x="3831590" y="1343660"/>
                  </a:cubicBezTo>
                  <a:cubicBezTo>
                    <a:pt x="3958590" y="1350010"/>
                    <a:pt x="4099560" y="1361440"/>
                    <a:pt x="4230370" y="1413510"/>
                  </a:cubicBezTo>
                  <a:cubicBezTo>
                    <a:pt x="4380230" y="1473200"/>
                    <a:pt x="4558030" y="1600200"/>
                    <a:pt x="4671060" y="1705610"/>
                  </a:cubicBezTo>
                  <a:cubicBezTo>
                    <a:pt x="4761230" y="1789430"/>
                    <a:pt x="4814570" y="1875790"/>
                    <a:pt x="4874260" y="1972310"/>
                  </a:cubicBezTo>
                  <a:cubicBezTo>
                    <a:pt x="4935220" y="2071370"/>
                    <a:pt x="4979670" y="2165350"/>
                    <a:pt x="5030470" y="2292350"/>
                  </a:cubicBezTo>
                  <a:cubicBezTo>
                    <a:pt x="5100320" y="2465070"/>
                    <a:pt x="5173980" y="2708910"/>
                    <a:pt x="5234940" y="2924810"/>
                  </a:cubicBezTo>
                  <a:cubicBezTo>
                    <a:pt x="5297170" y="3145790"/>
                    <a:pt x="5342890" y="3455670"/>
                    <a:pt x="5396230" y="3601720"/>
                  </a:cubicBezTo>
                  <a:cubicBezTo>
                    <a:pt x="5422900" y="3676650"/>
                    <a:pt x="5488940" y="3704590"/>
                    <a:pt x="5476240" y="3763010"/>
                  </a:cubicBezTo>
                  <a:cubicBezTo>
                    <a:pt x="5452110" y="3868420"/>
                    <a:pt x="5118100" y="4138930"/>
                    <a:pt x="5015230" y="4121150"/>
                  </a:cubicBezTo>
                  <a:cubicBezTo>
                    <a:pt x="4947920" y="4109720"/>
                    <a:pt x="4917440" y="3989070"/>
                    <a:pt x="4880610" y="3911600"/>
                  </a:cubicBezTo>
                  <a:cubicBezTo>
                    <a:pt x="4841240" y="3826510"/>
                    <a:pt x="4817110" y="3727450"/>
                    <a:pt x="4792980" y="3628390"/>
                  </a:cubicBezTo>
                  <a:cubicBezTo>
                    <a:pt x="4767580" y="3524250"/>
                    <a:pt x="4761230" y="3426460"/>
                    <a:pt x="4730750" y="3300730"/>
                  </a:cubicBezTo>
                  <a:cubicBezTo>
                    <a:pt x="4687570" y="3125470"/>
                    <a:pt x="4608830" y="2858770"/>
                    <a:pt x="4545330" y="2678430"/>
                  </a:cubicBezTo>
                  <a:cubicBezTo>
                    <a:pt x="4494530" y="2536190"/>
                    <a:pt x="4452620" y="2411730"/>
                    <a:pt x="4390390" y="2301240"/>
                  </a:cubicBezTo>
                  <a:cubicBezTo>
                    <a:pt x="4334510" y="2203450"/>
                    <a:pt x="4281170" y="2105660"/>
                    <a:pt x="4196080" y="2043430"/>
                  </a:cubicBezTo>
                  <a:cubicBezTo>
                    <a:pt x="4105910" y="1977390"/>
                    <a:pt x="3971290" y="1938020"/>
                    <a:pt x="3853180" y="1926590"/>
                  </a:cubicBezTo>
                  <a:cubicBezTo>
                    <a:pt x="3732530" y="1913890"/>
                    <a:pt x="3623310" y="1946910"/>
                    <a:pt x="3477260" y="1974850"/>
                  </a:cubicBezTo>
                  <a:cubicBezTo>
                    <a:pt x="3263900" y="2015490"/>
                    <a:pt x="2967990" y="2106930"/>
                    <a:pt x="2703830" y="2170430"/>
                  </a:cubicBezTo>
                  <a:cubicBezTo>
                    <a:pt x="2426970" y="2236470"/>
                    <a:pt x="2066290" y="2332990"/>
                    <a:pt x="1851660" y="2363470"/>
                  </a:cubicBezTo>
                  <a:cubicBezTo>
                    <a:pt x="1723390" y="2381250"/>
                    <a:pt x="1643380" y="2386330"/>
                    <a:pt x="1539240" y="2382520"/>
                  </a:cubicBezTo>
                  <a:cubicBezTo>
                    <a:pt x="1432560" y="2377440"/>
                    <a:pt x="1324610" y="2363470"/>
                    <a:pt x="1216660" y="2335530"/>
                  </a:cubicBezTo>
                  <a:cubicBezTo>
                    <a:pt x="1102360" y="2305050"/>
                    <a:pt x="994410" y="2265680"/>
                    <a:pt x="873760" y="2200910"/>
                  </a:cubicBezTo>
                  <a:cubicBezTo>
                    <a:pt x="717550" y="2117090"/>
                    <a:pt x="488950" y="1983740"/>
                    <a:pt x="368300" y="1849120"/>
                  </a:cubicBezTo>
                  <a:cubicBezTo>
                    <a:pt x="267970" y="1738630"/>
                    <a:pt x="220980" y="1615440"/>
                    <a:pt x="165100" y="1480820"/>
                  </a:cubicBezTo>
                  <a:cubicBezTo>
                    <a:pt x="104140" y="1332230"/>
                    <a:pt x="44450" y="1144270"/>
                    <a:pt x="25400" y="988060"/>
                  </a:cubicBezTo>
                  <a:cubicBezTo>
                    <a:pt x="8890" y="849630"/>
                    <a:pt x="27940" y="731520"/>
                    <a:pt x="38100" y="591820"/>
                  </a:cubicBezTo>
                  <a:cubicBezTo>
                    <a:pt x="49530" y="433070"/>
                    <a:pt x="0" y="158750"/>
                    <a:pt x="97790" y="82550"/>
                  </a:cubicBezTo>
                  <a:cubicBezTo>
                    <a:pt x="203200" y="0"/>
                    <a:pt x="683260" y="158750"/>
                    <a:pt x="683260" y="158750"/>
                  </a:cubicBezTo>
                </a:path>
              </a:pathLst>
            </a:custGeom>
            <a:solidFill>
              <a:srgbClr val="1DAB9D">
                <a:alpha val="49804"/>
              </a:srgbClr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6" id="6"/>
          <p:cNvGrpSpPr/>
          <p:nvPr/>
        </p:nvGrpSpPr>
        <p:grpSpPr>
          <a:xfrm rot="0">
            <a:off x="93345" y="7140893"/>
            <a:ext cx="6357938" cy="3446145"/>
            <a:chOff x="0" y="0"/>
            <a:chExt cx="8477250" cy="459486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45720" y="39370"/>
              <a:ext cx="8455660" cy="4538980"/>
            </a:xfrm>
            <a:custGeom>
              <a:avLst/>
              <a:gdLst/>
              <a:ahLst/>
              <a:cxnLst/>
              <a:rect r="r" b="b" t="t" l="l"/>
              <a:pathLst>
                <a:path h="4538980" w="8455660">
                  <a:moveTo>
                    <a:pt x="328930" y="687070"/>
                  </a:moveTo>
                  <a:cubicBezTo>
                    <a:pt x="200660" y="674370"/>
                    <a:pt x="182880" y="668020"/>
                    <a:pt x="160020" y="654050"/>
                  </a:cubicBezTo>
                  <a:cubicBezTo>
                    <a:pt x="127000" y="633730"/>
                    <a:pt x="77470" y="591820"/>
                    <a:pt x="54610" y="561340"/>
                  </a:cubicBezTo>
                  <a:cubicBezTo>
                    <a:pt x="38100" y="539750"/>
                    <a:pt x="30480" y="524510"/>
                    <a:pt x="22860" y="499110"/>
                  </a:cubicBezTo>
                  <a:cubicBezTo>
                    <a:pt x="11430" y="462280"/>
                    <a:pt x="0" y="405130"/>
                    <a:pt x="5080" y="360680"/>
                  </a:cubicBezTo>
                  <a:cubicBezTo>
                    <a:pt x="10160" y="316230"/>
                    <a:pt x="34290" y="262890"/>
                    <a:pt x="54610" y="229870"/>
                  </a:cubicBezTo>
                  <a:cubicBezTo>
                    <a:pt x="68580" y="207010"/>
                    <a:pt x="80010" y="193040"/>
                    <a:pt x="101600" y="176530"/>
                  </a:cubicBezTo>
                  <a:cubicBezTo>
                    <a:pt x="132080" y="152400"/>
                    <a:pt x="170180" y="132080"/>
                    <a:pt x="226060" y="111760"/>
                  </a:cubicBezTo>
                  <a:cubicBezTo>
                    <a:pt x="322580" y="74930"/>
                    <a:pt x="508000" y="0"/>
                    <a:pt x="645160" y="11430"/>
                  </a:cubicBezTo>
                  <a:cubicBezTo>
                    <a:pt x="786130" y="24130"/>
                    <a:pt x="967740" y="104140"/>
                    <a:pt x="1061720" y="190500"/>
                  </a:cubicBezTo>
                  <a:cubicBezTo>
                    <a:pt x="1137920" y="260350"/>
                    <a:pt x="1169670" y="347980"/>
                    <a:pt x="1203960" y="450850"/>
                  </a:cubicBezTo>
                  <a:cubicBezTo>
                    <a:pt x="1245870" y="580390"/>
                    <a:pt x="1254760" y="764540"/>
                    <a:pt x="1266190" y="913130"/>
                  </a:cubicBezTo>
                  <a:cubicBezTo>
                    <a:pt x="1276350" y="1051560"/>
                    <a:pt x="1264920" y="1178560"/>
                    <a:pt x="1273810" y="1316990"/>
                  </a:cubicBezTo>
                  <a:cubicBezTo>
                    <a:pt x="1283970" y="1463040"/>
                    <a:pt x="1297940" y="1621790"/>
                    <a:pt x="1327150" y="1765300"/>
                  </a:cubicBezTo>
                  <a:cubicBezTo>
                    <a:pt x="1355090" y="1902460"/>
                    <a:pt x="1386840" y="2045970"/>
                    <a:pt x="1442720" y="2161540"/>
                  </a:cubicBezTo>
                  <a:cubicBezTo>
                    <a:pt x="1493520" y="2266950"/>
                    <a:pt x="1548130" y="2367280"/>
                    <a:pt x="1638300" y="2437130"/>
                  </a:cubicBezTo>
                  <a:cubicBezTo>
                    <a:pt x="1738630" y="2514600"/>
                    <a:pt x="1898650" y="2561590"/>
                    <a:pt x="2029460" y="2585720"/>
                  </a:cubicBezTo>
                  <a:cubicBezTo>
                    <a:pt x="2151380" y="2608580"/>
                    <a:pt x="2246630" y="2602230"/>
                    <a:pt x="2395220" y="2588260"/>
                  </a:cubicBezTo>
                  <a:cubicBezTo>
                    <a:pt x="2633980" y="2565400"/>
                    <a:pt x="3067050" y="2437130"/>
                    <a:pt x="3318510" y="2400300"/>
                  </a:cubicBezTo>
                  <a:cubicBezTo>
                    <a:pt x="3491230" y="2374900"/>
                    <a:pt x="3614420" y="2360930"/>
                    <a:pt x="3756660" y="2360930"/>
                  </a:cubicBezTo>
                  <a:cubicBezTo>
                    <a:pt x="3891280" y="2360930"/>
                    <a:pt x="4024630" y="2368550"/>
                    <a:pt x="4150360" y="2399030"/>
                  </a:cubicBezTo>
                  <a:cubicBezTo>
                    <a:pt x="4273550" y="2428240"/>
                    <a:pt x="4398010" y="2489200"/>
                    <a:pt x="4504690" y="2538730"/>
                  </a:cubicBezTo>
                  <a:cubicBezTo>
                    <a:pt x="4598670" y="2583180"/>
                    <a:pt x="4674870" y="2626360"/>
                    <a:pt x="4761230" y="2678430"/>
                  </a:cubicBezTo>
                  <a:cubicBezTo>
                    <a:pt x="4855210" y="2734310"/>
                    <a:pt x="4927600" y="2794000"/>
                    <a:pt x="5046980" y="2865120"/>
                  </a:cubicBezTo>
                  <a:cubicBezTo>
                    <a:pt x="5236210" y="2976880"/>
                    <a:pt x="5605780" y="3166110"/>
                    <a:pt x="5801360" y="3263900"/>
                  </a:cubicBezTo>
                  <a:cubicBezTo>
                    <a:pt x="5923280" y="3324860"/>
                    <a:pt x="5995670" y="3360420"/>
                    <a:pt x="6099810" y="3406140"/>
                  </a:cubicBezTo>
                  <a:cubicBezTo>
                    <a:pt x="6209030" y="3454400"/>
                    <a:pt x="6297930" y="3496310"/>
                    <a:pt x="6441440" y="3545840"/>
                  </a:cubicBezTo>
                  <a:cubicBezTo>
                    <a:pt x="6677660" y="3627120"/>
                    <a:pt x="7090410" y="3750310"/>
                    <a:pt x="7391400" y="3815080"/>
                  </a:cubicBezTo>
                  <a:cubicBezTo>
                    <a:pt x="7658100" y="3872230"/>
                    <a:pt x="7976870" y="3919220"/>
                    <a:pt x="8155940" y="3929380"/>
                  </a:cubicBezTo>
                  <a:cubicBezTo>
                    <a:pt x="8252460" y="3934460"/>
                    <a:pt x="8335010" y="3876040"/>
                    <a:pt x="8380730" y="3920490"/>
                  </a:cubicBezTo>
                  <a:cubicBezTo>
                    <a:pt x="8455660" y="3991610"/>
                    <a:pt x="8446770" y="4438650"/>
                    <a:pt x="8380730" y="4504690"/>
                  </a:cubicBezTo>
                  <a:cubicBezTo>
                    <a:pt x="8346440" y="4538980"/>
                    <a:pt x="8294370" y="4508500"/>
                    <a:pt x="8225790" y="4504690"/>
                  </a:cubicBezTo>
                  <a:cubicBezTo>
                    <a:pt x="8084820" y="4497070"/>
                    <a:pt x="7760970" y="4460240"/>
                    <a:pt x="7584440" y="4436110"/>
                  </a:cubicBezTo>
                  <a:cubicBezTo>
                    <a:pt x="7458710" y="4419600"/>
                    <a:pt x="7399020" y="4414520"/>
                    <a:pt x="7263130" y="4384040"/>
                  </a:cubicBezTo>
                  <a:cubicBezTo>
                    <a:pt x="7018020" y="4329430"/>
                    <a:pt x="6499860" y="4184650"/>
                    <a:pt x="6245860" y="4097020"/>
                  </a:cubicBezTo>
                  <a:cubicBezTo>
                    <a:pt x="6088380" y="4043680"/>
                    <a:pt x="6024880" y="4014470"/>
                    <a:pt x="5872480" y="3944620"/>
                  </a:cubicBezTo>
                  <a:cubicBezTo>
                    <a:pt x="5617210" y="3827780"/>
                    <a:pt x="5100320" y="3569970"/>
                    <a:pt x="4866640" y="3436620"/>
                  </a:cubicBezTo>
                  <a:cubicBezTo>
                    <a:pt x="4735830" y="3361690"/>
                    <a:pt x="4672330" y="3308350"/>
                    <a:pt x="4569460" y="3246120"/>
                  </a:cubicBezTo>
                  <a:cubicBezTo>
                    <a:pt x="4460240" y="3180080"/>
                    <a:pt x="4338320" y="3102610"/>
                    <a:pt x="4227830" y="3053080"/>
                  </a:cubicBezTo>
                  <a:cubicBezTo>
                    <a:pt x="4132580" y="3009900"/>
                    <a:pt x="4051300" y="2974340"/>
                    <a:pt x="3952240" y="2956560"/>
                  </a:cubicBezTo>
                  <a:cubicBezTo>
                    <a:pt x="3845560" y="2937510"/>
                    <a:pt x="3750310" y="2940050"/>
                    <a:pt x="3608070" y="2952750"/>
                  </a:cubicBezTo>
                  <a:cubicBezTo>
                    <a:pt x="3373120" y="2974340"/>
                    <a:pt x="2948940" y="3093720"/>
                    <a:pt x="2682240" y="3131820"/>
                  </a:cubicBezTo>
                  <a:cubicBezTo>
                    <a:pt x="2480310" y="3159760"/>
                    <a:pt x="2324100" y="3186430"/>
                    <a:pt x="2148840" y="3180080"/>
                  </a:cubicBezTo>
                  <a:cubicBezTo>
                    <a:pt x="1978660" y="3173730"/>
                    <a:pt x="1785620" y="3139440"/>
                    <a:pt x="1647190" y="3094990"/>
                  </a:cubicBezTo>
                  <a:cubicBezTo>
                    <a:pt x="1541780" y="3060700"/>
                    <a:pt x="1469390" y="3028950"/>
                    <a:pt x="1380490" y="2964180"/>
                  </a:cubicBezTo>
                  <a:cubicBezTo>
                    <a:pt x="1266190" y="2881630"/>
                    <a:pt x="1132840" y="2748280"/>
                    <a:pt x="1040130" y="2614930"/>
                  </a:cubicBezTo>
                  <a:cubicBezTo>
                    <a:pt x="944880" y="2477770"/>
                    <a:pt x="869950" y="2288540"/>
                    <a:pt x="821690" y="2150110"/>
                  </a:cubicBezTo>
                  <a:cubicBezTo>
                    <a:pt x="784860" y="2044700"/>
                    <a:pt x="772160" y="1973580"/>
                    <a:pt x="751840" y="1861820"/>
                  </a:cubicBezTo>
                  <a:cubicBezTo>
                    <a:pt x="725170" y="1710690"/>
                    <a:pt x="701040" y="1488440"/>
                    <a:pt x="689610" y="1324610"/>
                  </a:cubicBezTo>
                  <a:cubicBezTo>
                    <a:pt x="680720" y="1187450"/>
                    <a:pt x="698500" y="1069340"/>
                    <a:pt x="683260" y="947420"/>
                  </a:cubicBezTo>
                  <a:cubicBezTo>
                    <a:pt x="669290" y="829310"/>
                    <a:pt x="674370" y="643890"/>
                    <a:pt x="605790" y="603250"/>
                  </a:cubicBezTo>
                  <a:cubicBezTo>
                    <a:pt x="541020" y="563880"/>
                    <a:pt x="378460" y="685800"/>
                    <a:pt x="295910" y="687070"/>
                  </a:cubicBezTo>
                  <a:cubicBezTo>
                    <a:pt x="241300" y="688340"/>
                    <a:pt x="200660" y="674370"/>
                    <a:pt x="160020" y="654050"/>
                  </a:cubicBezTo>
                  <a:cubicBezTo>
                    <a:pt x="119380" y="632460"/>
                    <a:pt x="80010" y="598170"/>
                    <a:pt x="54610" y="561340"/>
                  </a:cubicBezTo>
                  <a:cubicBezTo>
                    <a:pt x="29210" y="524510"/>
                    <a:pt x="10160" y="474980"/>
                    <a:pt x="5080" y="430530"/>
                  </a:cubicBezTo>
                  <a:cubicBezTo>
                    <a:pt x="0" y="386080"/>
                    <a:pt x="6350" y="334010"/>
                    <a:pt x="22860" y="292100"/>
                  </a:cubicBezTo>
                  <a:cubicBezTo>
                    <a:pt x="39370" y="250190"/>
                    <a:pt x="67310" y="207010"/>
                    <a:pt x="101600" y="176530"/>
                  </a:cubicBezTo>
                  <a:cubicBezTo>
                    <a:pt x="135890" y="146050"/>
                    <a:pt x="185420" y="124460"/>
                    <a:pt x="226060" y="111760"/>
                  </a:cubicBezTo>
                  <a:cubicBezTo>
                    <a:pt x="261620" y="100330"/>
                    <a:pt x="304800" y="76200"/>
                    <a:pt x="328930" y="97790"/>
                  </a:cubicBezTo>
                  <a:cubicBezTo>
                    <a:pt x="386080" y="148590"/>
                    <a:pt x="328930" y="687070"/>
                    <a:pt x="328930" y="687070"/>
                  </a:cubicBezTo>
                </a:path>
              </a:pathLst>
            </a:custGeom>
            <a:solidFill>
              <a:srgbClr val="1DAB9D">
                <a:alpha val="49804"/>
              </a:srgbClr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8" id="8"/>
          <p:cNvGrpSpPr/>
          <p:nvPr/>
        </p:nvGrpSpPr>
        <p:grpSpPr>
          <a:xfrm rot="0">
            <a:off x="14789468" y="121920"/>
            <a:ext cx="4023360" cy="2697480"/>
            <a:chOff x="0" y="0"/>
            <a:chExt cx="5364480" cy="3596640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-59690" y="-52070"/>
              <a:ext cx="5440680" cy="3681730"/>
            </a:xfrm>
            <a:custGeom>
              <a:avLst/>
              <a:gdLst/>
              <a:ahLst/>
              <a:cxnLst/>
              <a:rect r="r" b="b" t="t" l="l"/>
              <a:pathLst>
                <a:path h="3681730" w="5440680">
                  <a:moveTo>
                    <a:pt x="701040" y="102870"/>
                  </a:moveTo>
                  <a:cubicBezTo>
                    <a:pt x="739140" y="858520"/>
                    <a:pt x="891540" y="934720"/>
                    <a:pt x="1004570" y="1014730"/>
                  </a:cubicBezTo>
                  <a:cubicBezTo>
                    <a:pt x="1111250" y="1090930"/>
                    <a:pt x="1221740" y="1165860"/>
                    <a:pt x="1338580" y="1202690"/>
                  </a:cubicBezTo>
                  <a:cubicBezTo>
                    <a:pt x="1451610" y="1238250"/>
                    <a:pt x="1582420" y="1245870"/>
                    <a:pt x="1692910" y="1235710"/>
                  </a:cubicBezTo>
                  <a:cubicBezTo>
                    <a:pt x="1794510" y="1226820"/>
                    <a:pt x="1851660" y="1201420"/>
                    <a:pt x="1979930" y="1156970"/>
                  </a:cubicBezTo>
                  <a:cubicBezTo>
                    <a:pt x="2259330" y="1059180"/>
                    <a:pt x="2994660" y="684530"/>
                    <a:pt x="3280410" y="603250"/>
                  </a:cubicBezTo>
                  <a:cubicBezTo>
                    <a:pt x="3413760" y="565150"/>
                    <a:pt x="3478530" y="551180"/>
                    <a:pt x="3582670" y="556260"/>
                  </a:cubicBezTo>
                  <a:cubicBezTo>
                    <a:pt x="3694430" y="561340"/>
                    <a:pt x="3820160" y="596900"/>
                    <a:pt x="3928110" y="643890"/>
                  </a:cubicBezTo>
                  <a:cubicBezTo>
                    <a:pt x="4038600" y="692150"/>
                    <a:pt x="4147820" y="773430"/>
                    <a:pt x="4237990" y="845820"/>
                  </a:cubicBezTo>
                  <a:cubicBezTo>
                    <a:pt x="4318000" y="910590"/>
                    <a:pt x="4381500" y="977900"/>
                    <a:pt x="4447540" y="1051560"/>
                  </a:cubicBezTo>
                  <a:cubicBezTo>
                    <a:pt x="4516120" y="1127760"/>
                    <a:pt x="4580890" y="1210310"/>
                    <a:pt x="4643120" y="1297940"/>
                  </a:cubicBezTo>
                  <a:cubicBezTo>
                    <a:pt x="4709160" y="1390650"/>
                    <a:pt x="4782820" y="1490980"/>
                    <a:pt x="4831080" y="1596390"/>
                  </a:cubicBezTo>
                  <a:cubicBezTo>
                    <a:pt x="4879340" y="1699260"/>
                    <a:pt x="4907280" y="1816100"/>
                    <a:pt x="4935220" y="1922780"/>
                  </a:cubicBezTo>
                  <a:cubicBezTo>
                    <a:pt x="4960620" y="2021840"/>
                    <a:pt x="4968240" y="2114550"/>
                    <a:pt x="4994910" y="2213610"/>
                  </a:cubicBezTo>
                  <a:cubicBezTo>
                    <a:pt x="5022850" y="2320290"/>
                    <a:pt x="5063490" y="2435860"/>
                    <a:pt x="5101590" y="2540000"/>
                  </a:cubicBezTo>
                  <a:cubicBezTo>
                    <a:pt x="5137150" y="2636520"/>
                    <a:pt x="5177790" y="2716530"/>
                    <a:pt x="5213350" y="2815590"/>
                  </a:cubicBezTo>
                  <a:cubicBezTo>
                    <a:pt x="5252720" y="2926080"/>
                    <a:pt x="5298440" y="3048000"/>
                    <a:pt x="5325110" y="3173730"/>
                  </a:cubicBezTo>
                  <a:cubicBezTo>
                    <a:pt x="5353050" y="3308350"/>
                    <a:pt x="5440680" y="3526790"/>
                    <a:pt x="5373370" y="3597910"/>
                  </a:cubicBezTo>
                  <a:cubicBezTo>
                    <a:pt x="5293360" y="3681730"/>
                    <a:pt x="4859020" y="3634740"/>
                    <a:pt x="4790440" y="3562350"/>
                  </a:cubicBezTo>
                  <a:cubicBezTo>
                    <a:pt x="4753610" y="3524250"/>
                    <a:pt x="4795520" y="3459480"/>
                    <a:pt x="4786630" y="3395980"/>
                  </a:cubicBezTo>
                  <a:cubicBezTo>
                    <a:pt x="4773930" y="3308350"/>
                    <a:pt x="4744720" y="3208020"/>
                    <a:pt x="4705350" y="3084830"/>
                  </a:cubicBezTo>
                  <a:cubicBezTo>
                    <a:pt x="4645660" y="2899410"/>
                    <a:pt x="4498340" y="2594610"/>
                    <a:pt x="4441190" y="2396490"/>
                  </a:cubicBezTo>
                  <a:cubicBezTo>
                    <a:pt x="4399280" y="2252980"/>
                    <a:pt x="4404360" y="2134870"/>
                    <a:pt x="4363720" y="2014220"/>
                  </a:cubicBezTo>
                  <a:cubicBezTo>
                    <a:pt x="4324350" y="1896110"/>
                    <a:pt x="4265930" y="1781810"/>
                    <a:pt x="4201160" y="1680210"/>
                  </a:cubicBezTo>
                  <a:cubicBezTo>
                    <a:pt x="4137660" y="1581150"/>
                    <a:pt x="4057650" y="1490980"/>
                    <a:pt x="3980180" y="1409700"/>
                  </a:cubicBezTo>
                  <a:cubicBezTo>
                    <a:pt x="3907790" y="1333500"/>
                    <a:pt x="3837940" y="1247140"/>
                    <a:pt x="3750310" y="1205230"/>
                  </a:cubicBezTo>
                  <a:cubicBezTo>
                    <a:pt x="3663950" y="1163320"/>
                    <a:pt x="3581400" y="1141730"/>
                    <a:pt x="3456940" y="1156970"/>
                  </a:cubicBezTo>
                  <a:cubicBezTo>
                    <a:pt x="3216910" y="1187450"/>
                    <a:pt x="2679700" y="1502410"/>
                    <a:pt x="2439670" y="1601470"/>
                  </a:cubicBezTo>
                  <a:cubicBezTo>
                    <a:pt x="2308860" y="1654810"/>
                    <a:pt x="2235200" y="1686560"/>
                    <a:pt x="2134870" y="1719580"/>
                  </a:cubicBezTo>
                  <a:cubicBezTo>
                    <a:pt x="2038350" y="1751330"/>
                    <a:pt x="1949450" y="1783080"/>
                    <a:pt x="1847850" y="1799590"/>
                  </a:cubicBezTo>
                  <a:cubicBezTo>
                    <a:pt x="1738630" y="1817370"/>
                    <a:pt x="1612900" y="1823720"/>
                    <a:pt x="1502410" y="1818640"/>
                  </a:cubicBezTo>
                  <a:cubicBezTo>
                    <a:pt x="1400810" y="1813560"/>
                    <a:pt x="1309370" y="1804670"/>
                    <a:pt x="1210310" y="1776730"/>
                  </a:cubicBezTo>
                  <a:cubicBezTo>
                    <a:pt x="1099820" y="1744980"/>
                    <a:pt x="981710" y="1691640"/>
                    <a:pt x="875030" y="1629410"/>
                  </a:cubicBezTo>
                  <a:cubicBezTo>
                    <a:pt x="765810" y="1565910"/>
                    <a:pt x="670560" y="1503680"/>
                    <a:pt x="566420" y="1400810"/>
                  </a:cubicBezTo>
                  <a:cubicBezTo>
                    <a:pt x="424180" y="1258570"/>
                    <a:pt x="210820" y="1038860"/>
                    <a:pt x="134620" y="821690"/>
                  </a:cubicBezTo>
                  <a:cubicBezTo>
                    <a:pt x="58420" y="605790"/>
                    <a:pt x="0" y="217170"/>
                    <a:pt x="110490" y="102870"/>
                  </a:cubicBezTo>
                  <a:cubicBezTo>
                    <a:pt x="210820" y="0"/>
                    <a:pt x="701040" y="102870"/>
                    <a:pt x="701040" y="102870"/>
                  </a:cubicBezTo>
                </a:path>
              </a:pathLst>
            </a:custGeom>
            <a:solidFill>
              <a:srgbClr val="1AC8DB">
                <a:alpha val="49804"/>
              </a:srgbClr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10" id="10"/>
          <p:cNvGrpSpPr/>
          <p:nvPr/>
        </p:nvGrpSpPr>
        <p:grpSpPr>
          <a:xfrm rot="0">
            <a:off x="95250" y="7557135"/>
            <a:ext cx="5023485" cy="3130867"/>
            <a:chOff x="0" y="0"/>
            <a:chExt cx="6697980" cy="4174490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50800"/>
              <a:ext cx="6711950" cy="4137660"/>
            </a:xfrm>
            <a:custGeom>
              <a:avLst/>
              <a:gdLst/>
              <a:ahLst/>
              <a:cxnLst/>
              <a:rect r="r" b="b" t="t" l="l"/>
              <a:pathLst>
                <a:path h="4137660" w="6711950">
                  <a:moveTo>
                    <a:pt x="179070" y="0"/>
                  </a:moveTo>
                  <a:cubicBezTo>
                    <a:pt x="426720" y="58420"/>
                    <a:pt x="613410" y="90170"/>
                    <a:pt x="722630" y="161290"/>
                  </a:cubicBezTo>
                  <a:cubicBezTo>
                    <a:pt x="824230" y="227330"/>
                    <a:pt x="919480" y="327660"/>
                    <a:pt x="966470" y="434340"/>
                  </a:cubicBezTo>
                  <a:cubicBezTo>
                    <a:pt x="1014730" y="542290"/>
                    <a:pt x="1007110" y="683260"/>
                    <a:pt x="1005840" y="808990"/>
                  </a:cubicBezTo>
                  <a:cubicBezTo>
                    <a:pt x="1004570" y="937260"/>
                    <a:pt x="967740" y="1074420"/>
                    <a:pt x="958850" y="1195070"/>
                  </a:cubicBezTo>
                  <a:cubicBezTo>
                    <a:pt x="949960" y="1301750"/>
                    <a:pt x="946150" y="1398270"/>
                    <a:pt x="948690" y="1498600"/>
                  </a:cubicBezTo>
                  <a:cubicBezTo>
                    <a:pt x="951230" y="1597660"/>
                    <a:pt x="947420" y="1681480"/>
                    <a:pt x="974090" y="1795780"/>
                  </a:cubicBezTo>
                  <a:cubicBezTo>
                    <a:pt x="1013460" y="1965960"/>
                    <a:pt x="1132840" y="2247900"/>
                    <a:pt x="1215390" y="2405380"/>
                  </a:cubicBezTo>
                  <a:cubicBezTo>
                    <a:pt x="1271270" y="2513330"/>
                    <a:pt x="1304290" y="2607310"/>
                    <a:pt x="1386840" y="2664460"/>
                  </a:cubicBezTo>
                  <a:cubicBezTo>
                    <a:pt x="1477010" y="2726690"/>
                    <a:pt x="1610360" y="2738120"/>
                    <a:pt x="1751330" y="2743200"/>
                  </a:cubicBezTo>
                  <a:cubicBezTo>
                    <a:pt x="1941830" y="2749550"/>
                    <a:pt x="2207260" y="2680970"/>
                    <a:pt x="2428240" y="2645410"/>
                  </a:cubicBezTo>
                  <a:cubicBezTo>
                    <a:pt x="2641600" y="2611120"/>
                    <a:pt x="2880360" y="2573020"/>
                    <a:pt x="3055620" y="2534920"/>
                  </a:cubicBezTo>
                  <a:cubicBezTo>
                    <a:pt x="3182620" y="2506980"/>
                    <a:pt x="3272790" y="2486660"/>
                    <a:pt x="3382010" y="2451100"/>
                  </a:cubicBezTo>
                  <a:cubicBezTo>
                    <a:pt x="3496310" y="2414270"/>
                    <a:pt x="3610610" y="2343150"/>
                    <a:pt x="3724910" y="2313940"/>
                  </a:cubicBezTo>
                  <a:cubicBezTo>
                    <a:pt x="3832860" y="2286000"/>
                    <a:pt x="3942080" y="2266950"/>
                    <a:pt x="4048760" y="2273300"/>
                  </a:cubicBezTo>
                  <a:cubicBezTo>
                    <a:pt x="4155440" y="2279650"/>
                    <a:pt x="4263390" y="2317750"/>
                    <a:pt x="4363720" y="2353310"/>
                  </a:cubicBezTo>
                  <a:cubicBezTo>
                    <a:pt x="4462780" y="2387600"/>
                    <a:pt x="4563110" y="2421890"/>
                    <a:pt x="4646930" y="2480310"/>
                  </a:cubicBezTo>
                  <a:cubicBezTo>
                    <a:pt x="4732020" y="2538730"/>
                    <a:pt x="4800600" y="2618740"/>
                    <a:pt x="4869180" y="2702560"/>
                  </a:cubicBezTo>
                  <a:cubicBezTo>
                    <a:pt x="4942840" y="2791460"/>
                    <a:pt x="4983480" y="2924810"/>
                    <a:pt x="5069840" y="3001010"/>
                  </a:cubicBezTo>
                  <a:cubicBezTo>
                    <a:pt x="5153660" y="3075940"/>
                    <a:pt x="5280660" y="3101340"/>
                    <a:pt x="5378450" y="3158490"/>
                  </a:cubicBezTo>
                  <a:cubicBezTo>
                    <a:pt x="5472430" y="3213100"/>
                    <a:pt x="5543550" y="3295650"/>
                    <a:pt x="5646420" y="3333750"/>
                  </a:cubicBezTo>
                  <a:cubicBezTo>
                    <a:pt x="5763260" y="3375660"/>
                    <a:pt x="5923280" y="3351530"/>
                    <a:pt x="6049010" y="3380740"/>
                  </a:cubicBezTo>
                  <a:cubicBezTo>
                    <a:pt x="6167120" y="3408680"/>
                    <a:pt x="6303010" y="3481070"/>
                    <a:pt x="6383020" y="3500120"/>
                  </a:cubicBezTo>
                  <a:cubicBezTo>
                    <a:pt x="6426200" y="3510280"/>
                    <a:pt x="6456680" y="3484880"/>
                    <a:pt x="6487160" y="3511550"/>
                  </a:cubicBezTo>
                  <a:cubicBezTo>
                    <a:pt x="6560820" y="3573780"/>
                    <a:pt x="6711950" y="4000500"/>
                    <a:pt x="6647180" y="4072890"/>
                  </a:cubicBezTo>
                  <a:cubicBezTo>
                    <a:pt x="6588760" y="4137660"/>
                    <a:pt x="6327140" y="4020820"/>
                    <a:pt x="6186170" y="3990340"/>
                  </a:cubicBezTo>
                  <a:cubicBezTo>
                    <a:pt x="6065520" y="3963670"/>
                    <a:pt x="5961380" y="3928110"/>
                    <a:pt x="5853430" y="3903980"/>
                  </a:cubicBezTo>
                  <a:cubicBezTo>
                    <a:pt x="5753100" y="3881120"/>
                    <a:pt x="5657850" y="3874770"/>
                    <a:pt x="5558790" y="3849370"/>
                  </a:cubicBezTo>
                  <a:cubicBezTo>
                    <a:pt x="5454650" y="3822700"/>
                    <a:pt x="5363210" y="3798570"/>
                    <a:pt x="5245100" y="3745230"/>
                  </a:cubicBezTo>
                  <a:cubicBezTo>
                    <a:pt x="5071110" y="3666490"/>
                    <a:pt x="4766310" y="3509010"/>
                    <a:pt x="4632960" y="3384550"/>
                  </a:cubicBezTo>
                  <a:cubicBezTo>
                    <a:pt x="4545330" y="3303270"/>
                    <a:pt x="4530090" y="3211830"/>
                    <a:pt x="4462780" y="3133090"/>
                  </a:cubicBezTo>
                  <a:cubicBezTo>
                    <a:pt x="4392930" y="3050540"/>
                    <a:pt x="4311650" y="2954020"/>
                    <a:pt x="4217670" y="2901950"/>
                  </a:cubicBezTo>
                  <a:cubicBezTo>
                    <a:pt x="4124960" y="2851150"/>
                    <a:pt x="4006850" y="2813050"/>
                    <a:pt x="3905250" y="2823210"/>
                  </a:cubicBezTo>
                  <a:cubicBezTo>
                    <a:pt x="3802380" y="2833370"/>
                    <a:pt x="3708400" y="2927350"/>
                    <a:pt x="3606800" y="2967990"/>
                  </a:cubicBezTo>
                  <a:cubicBezTo>
                    <a:pt x="3505200" y="3008630"/>
                    <a:pt x="3429000" y="3034030"/>
                    <a:pt x="3295650" y="3065780"/>
                  </a:cubicBezTo>
                  <a:cubicBezTo>
                    <a:pt x="3067050" y="3121660"/>
                    <a:pt x="2589530" y="3180080"/>
                    <a:pt x="2345690" y="3228340"/>
                  </a:cubicBezTo>
                  <a:cubicBezTo>
                    <a:pt x="2193290" y="3258820"/>
                    <a:pt x="2092960" y="3298190"/>
                    <a:pt x="1973580" y="3310890"/>
                  </a:cubicBezTo>
                  <a:cubicBezTo>
                    <a:pt x="1864360" y="3322320"/>
                    <a:pt x="1761490" y="3319780"/>
                    <a:pt x="1658620" y="3307080"/>
                  </a:cubicBezTo>
                  <a:cubicBezTo>
                    <a:pt x="1555750" y="3294380"/>
                    <a:pt x="1454150" y="3271520"/>
                    <a:pt x="1356360" y="3238500"/>
                  </a:cubicBezTo>
                  <a:cubicBezTo>
                    <a:pt x="1256030" y="3205480"/>
                    <a:pt x="1151890" y="3163570"/>
                    <a:pt x="1064260" y="3108960"/>
                  </a:cubicBezTo>
                  <a:cubicBezTo>
                    <a:pt x="979170" y="3055620"/>
                    <a:pt x="895350" y="2994660"/>
                    <a:pt x="833120" y="2914650"/>
                  </a:cubicBezTo>
                  <a:cubicBezTo>
                    <a:pt x="767080" y="2830830"/>
                    <a:pt x="735330" y="2733040"/>
                    <a:pt x="681990" y="2613660"/>
                  </a:cubicBezTo>
                  <a:cubicBezTo>
                    <a:pt x="608330" y="2449830"/>
                    <a:pt x="494030" y="2180590"/>
                    <a:pt x="445770" y="2014220"/>
                  </a:cubicBezTo>
                  <a:cubicBezTo>
                    <a:pt x="412750" y="1901190"/>
                    <a:pt x="401320" y="1827530"/>
                    <a:pt x="388620" y="1723390"/>
                  </a:cubicBezTo>
                  <a:cubicBezTo>
                    <a:pt x="373380" y="1606550"/>
                    <a:pt x="363220" y="1469390"/>
                    <a:pt x="365760" y="1348740"/>
                  </a:cubicBezTo>
                  <a:cubicBezTo>
                    <a:pt x="368300" y="1234440"/>
                    <a:pt x="375920" y="1125220"/>
                    <a:pt x="398780" y="1016000"/>
                  </a:cubicBezTo>
                  <a:cubicBezTo>
                    <a:pt x="421640" y="905510"/>
                    <a:pt x="538480" y="756920"/>
                    <a:pt x="501650" y="688340"/>
                  </a:cubicBezTo>
                  <a:cubicBezTo>
                    <a:pt x="466090" y="622300"/>
                    <a:pt x="283210" y="621030"/>
                    <a:pt x="199390" y="601980"/>
                  </a:cubicBezTo>
                  <a:cubicBezTo>
                    <a:pt x="140970" y="588010"/>
                    <a:pt x="76200" y="613410"/>
                    <a:pt x="50800" y="575310"/>
                  </a:cubicBezTo>
                  <a:cubicBezTo>
                    <a:pt x="0" y="499110"/>
                    <a:pt x="179070" y="0"/>
                    <a:pt x="179070" y="0"/>
                  </a:cubicBezTo>
                </a:path>
              </a:pathLst>
            </a:custGeom>
            <a:solidFill>
              <a:srgbClr val="1AC8DB">
                <a:alpha val="49804"/>
              </a:srgbClr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12" id="12"/>
          <p:cNvGrpSpPr/>
          <p:nvPr/>
        </p:nvGrpSpPr>
        <p:grpSpPr>
          <a:xfrm rot="0">
            <a:off x="-111442" y="7827645"/>
            <a:ext cx="4396740" cy="3006090"/>
            <a:chOff x="0" y="0"/>
            <a:chExt cx="5862320" cy="4008120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49530" y="50800"/>
              <a:ext cx="5800090" cy="3937000"/>
            </a:xfrm>
            <a:custGeom>
              <a:avLst/>
              <a:gdLst/>
              <a:ahLst/>
              <a:cxnLst/>
              <a:rect r="r" b="b" t="t" l="l"/>
              <a:pathLst>
                <a:path h="3937000" w="5800090">
                  <a:moveTo>
                    <a:pt x="425450" y="0"/>
                  </a:moveTo>
                  <a:cubicBezTo>
                    <a:pt x="600710" y="134620"/>
                    <a:pt x="701040" y="217170"/>
                    <a:pt x="745490" y="304800"/>
                  </a:cubicBezTo>
                  <a:cubicBezTo>
                    <a:pt x="789940" y="393700"/>
                    <a:pt x="803910" y="505460"/>
                    <a:pt x="803910" y="613410"/>
                  </a:cubicBezTo>
                  <a:cubicBezTo>
                    <a:pt x="803910" y="732790"/>
                    <a:pt x="764540" y="847090"/>
                    <a:pt x="731520" y="990600"/>
                  </a:cubicBezTo>
                  <a:cubicBezTo>
                    <a:pt x="687070" y="1184910"/>
                    <a:pt x="534670" y="1497330"/>
                    <a:pt x="551180" y="1670050"/>
                  </a:cubicBezTo>
                  <a:cubicBezTo>
                    <a:pt x="561340" y="1781810"/>
                    <a:pt x="631190" y="1849120"/>
                    <a:pt x="678180" y="1936750"/>
                  </a:cubicBezTo>
                  <a:cubicBezTo>
                    <a:pt x="726440" y="2026920"/>
                    <a:pt x="774700" y="2114550"/>
                    <a:pt x="839470" y="2204720"/>
                  </a:cubicBezTo>
                  <a:cubicBezTo>
                    <a:pt x="914400" y="2308860"/>
                    <a:pt x="1018540" y="2425700"/>
                    <a:pt x="1112520" y="2520950"/>
                  </a:cubicBezTo>
                  <a:cubicBezTo>
                    <a:pt x="1200150" y="2608580"/>
                    <a:pt x="1280160" y="2716530"/>
                    <a:pt x="1381760" y="2755900"/>
                  </a:cubicBezTo>
                  <a:cubicBezTo>
                    <a:pt x="1478280" y="2794000"/>
                    <a:pt x="1576070" y="2771140"/>
                    <a:pt x="1701800" y="2764790"/>
                  </a:cubicBezTo>
                  <a:cubicBezTo>
                    <a:pt x="1885950" y="2755900"/>
                    <a:pt x="2131060" y="2706370"/>
                    <a:pt x="2376170" y="2680970"/>
                  </a:cubicBezTo>
                  <a:cubicBezTo>
                    <a:pt x="2669540" y="2650490"/>
                    <a:pt x="3061970" y="2636520"/>
                    <a:pt x="3343910" y="2597150"/>
                  </a:cubicBezTo>
                  <a:cubicBezTo>
                    <a:pt x="3564890" y="2566670"/>
                    <a:pt x="3766820" y="2506980"/>
                    <a:pt x="3933190" y="2482850"/>
                  </a:cubicBezTo>
                  <a:cubicBezTo>
                    <a:pt x="4053840" y="2465070"/>
                    <a:pt x="4145280" y="2448560"/>
                    <a:pt x="4248150" y="2452370"/>
                  </a:cubicBezTo>
                  <a:cubicBezTo>
                    <a:pt x="4348480" y="2456180"/>
                    <a:pt x="4448810" y="2472690"/>
                    <a:pt x="4545330" y="2500630"/>
                  </a:cubicBezTo>
                  <a:cubicBezTo>
                    <a:pt x="4645660" y="2529840"/>
                    <a:pt x="4747260" y="2569210"/>
                    <a:pt x="4839970" y="2627630"/>
                  </a:cubicBezTo>
                  <a:cubicBezTo>
                    <a:pt x="4939030" y="2689860"/>
                    <a:pt x="5035550" y="2783840"/>
                    <a:pt x="5115560" y="2868930"/>
                  </a:cubicBezTo>
                  <a:cubicBezTo>
                    <a:pt x="5189220" y="2947670"/>
                    <a:pt x="5219700" y="3041650"/>
                    <a:pt x="5307330" y="3119120"/>
                  </a:cubicBezTo>
                  <a:cubicBezTo>
                    <a:pt x="5420360" y="3219450"/>
                    <a:pt x="5726430" y="3263900"/>
                    <a:pt x="5761990" y="3389630"/>
                  </a:cubicBezTo>
                  <a:cubicBezTo>
                    <a:pt x="5800090" y="3521710"/>
                    <a:pt x="5612130" y="3869690"/>
                    <a:pt x="5492750" y="3906520"/>
                  </a:cubicBezTo>
                  <a:cubicBezTo>
                    <a:pt x="5392420" y="3937000"/>
                    <a:pt x="5240020" y="3792220"/>
                    <a:pt x="5128260" y="3710940"/>
                  </a:cubicBezTo>
                  <a:cubicBezTo>
                    <a:pt x="5013960" y="3627120"/>
                    <a:pt x="4908550" y="3509010"/>
                    <a:pt x="4817110" y="3409950"/>
                  </a:cubicBezTo>
                  <a:cubicBezTo>
                    <a:pt x="4737100" y="3323590"/>
                    <a:pt x="4695190" y="3215640"/>
                    <a:pt x="4607560" y="3153410"/>
                  </a:cubicBezTo>
                  <a:cubicBezTo>
                    <a:pt x="4517390" y="3089910"/>
                    <a:pt x="4390390" y="3051810"/>
                    <a:pt x="4281170" y="3036570"/>
                  </a:cubicBezTo>
                  <a:cubicBezTo>
                    <a:pt x="4177030" y="3022600"/>
                    <a:pt x="4071620" y="3046730"/>
                    <a:pt x="3967480" y="3059430"/>
                  </a:cubicBezTo>
                  <a:cubicBezTo>
                    <a:pt x="3863340" y="3073400"/>
                    <a:pt x="3765550" y="3101340"/>
                    <a:pt x="3656330" y="3116580"/>
                  </a:cubicBezTo>
                  <a:cubicBezTo>
                    <a:pt x="3538220" y="3133090"/>
                    <a:pt x="3402330" y="3136900"/>
                    <a:pt x="3282950" y="3153410"/>
                  </a:cubicBezTo>
                  <a:cubicBezTo>
                    <a:pt x="3173730" y="3168650"/>
                    <a:pt x="3092450" y="3190240"/>
                    <a:pt x="2969260" y="3206750"/>
                  </a:cubicBezTo>
                  <a:cubicBezTo>
                    <a:pt x="2792730" y="3229610"/>
                    <a:pt x="2542540" y="3241040"/>
                    <a:pt x="2325370" y="3263900"/>
                  </a:cubicBezTo>
                  <a:cubicBezTo>
                    <a:pt x="2103120" y="3288030"/>
                    <a:pt x="1832610" y="3348990"/>
                    <a:pt x="1653540" y="3348990"/>
                  </a:cubicBezTo>
                  <a:cubicBezTo>
                    <a:pt x="1534160" y="3348990"/>
                    <a:pt x="1452880" y="3336290"/>
                    <a:pt x="1355090" y="3312160"/>
                  </a:cubicBezTo>
                  <a:cubicBezTo>
                    <a:pt x="1257300" y="3288030"/>
                    <a:pt x="1159510" y="3255010"/>
                    <a:pt x="1068070" y="3206750"/>
                  </a:cubicBezTo>
                  <a:cubicBezTo>
                    <a:pt x="971550" y="3155950"/>
                    <a:pt x="872490" y="3082290"/>
                    <a:pt x="792480" y="3007360"/>
                  </a:cubicBezTo>
                  <a:cubicBezTo>
                    <a:pt x="717550" y="2936240"/>
                    <a:pt x="668020" y="2848610"/>
                    <a:pt x="599440" y="2772410"/>
                  </a:cubicBezTo>
                  <a:cubicBezTo>
                    <a:pt x="528320" y="2694940"/>
                    <a:pt x="438150" y="2632710"/>
                    <a:pt x="372110" y="2548890"/>
                  </a:cubicBezTo>
                  <a:cubicBezTo>
                    <a:pt x="303530" y="2461260"/>
                    <a:pt x="245110" y="2359660"/>
                    <a:pt x="195580" y="2255520"/>
                  </a:cubicBezTo>
                  <a:cubicBezTo>
                    <a:pt x="143510" y="2146300"/>
                    <a:pt x="101600" y="2021840"/>
                    <a:pt x="68580" y="1906270"/>
                  </a:cubicBezTo>
                  <a:cubicBezTo>
                    <a:pt x="38100" y="1797050"/>
                    <a:pt x="2540" y="1691640"/>
                    <a:pt x="1270" y="1581150"/>
                  </a:cubicBezTo>
                  <a:cubicBezTo>
                    <a:pt x="0" y="1465580"/>
                    <a:pt x="35560" y="1334770"/>
                    <a:pt x="64770" y="1224280"/>
                  </a:cubicBezTo>
                  <a:cubicBezTo>
                    <a:pt x="91440" y="1123950"/>
                    <a:pt x="143510" y="1047750"/>
                    <a:pt x="166370" y="944880"/>
                  </a:cubicBezTo>
                  <a:cubicBezTo>
                    <a:pt x="191770" y="828040"/>
                    <a:pt x="237490" y="632460"/>
                    <a:pt x="200660" y="557530"/>
                  </a:cubicBezTo>
                  <a:cubicBezTo>
                    <a:pt x="179070" y="511810"/>
                    <a:pt x="90170" y="523240"/>
                    <a:pt x="82550" y="480060"/>
                  </a:cubicBezTo>
                  <a:cubicBezTo>
                    <a:pt x="66040" y="392430"/>
                    <a:pt x="425450" y="0"/>
                    <a:pt x="425450" y="0"/>
                  </a:cubicBezTo>
                </a:path>
              </a:pathLst>
            </a:custGeom>
            <a:solidFill>
              <a:srgbClr val="4E4E4E">
                <a:alpha val="49804"/>
              </a:srgbClr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14" id="14"/>
          <p:cNvGrpSpPr/>
          <p:nvPr/>
        </p:nvGrpSpPr>
        <p:grpSpPr>
          <a:xfrm rot="0">
            <a:off x="15347632" y="-180975"/>
            <a:ext cx="3441383" cy="1892617"/>
            <a:chOff x="0" y="0"/>
            <a:chExt cx="4588510" cy="2523490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8890" y="49530"/>
              <a:ext cx="4537710" cy="2426970"/>
            </a:xfrm>
            <a:custGeom>
              <a:avLst/>
              <a:gdLst/>
              <a:ahLst/>
              <a:cxnLst/>
              <a:rect r="r" b="b" t="t" l="l"/>
              <a:pathLst>
                <a:path h="2426970" w="4537710">
                  <a:moveTo>
                    <a:pt x="626110" y="367030"/>
                  </a:moveTo>
                  <a:cubicBezTo>
                    <a:pt x="679450" y="708660"/>
                    <a:pt x="681990" y="871220"/>
                    <a:pt x="750570" y="915670"/>
                  </a:cubicBezTo>
                  <a:cubicBezTo>
                    <a:pt x="820420" y="961390"/>
                    <a:pt x="984250" y="915670"/>
                    <a:pt x="1080770" y="872490"/>
                  </a:cubicBezTo>
                  <a:cubicBezTo>
                    <a:pt x="1174750" y="829310"/>
                    <a:pt x="1231900" y="732790"/>
                    <a:pt x="1323340" y="657860"/>
                  </a:cubicBezTo>
                  <a:cubicBezTo>
                    <a:pt x="1432560" y="567690"/>
                    <a:pt x="1579880" y="458470"/>
                    <a:pt x="1696720" y="374650"/>
                  </a:cubicBezTo>
                  <a:cubicBezTo>
                    <a:pt x="1797050" y="303530"/>
                    <a:pt x="1878330" y="240030"/>
                    <a:pt x="1982470" y="185420"/>
                  </a:cubicBezTo>
                  <a:cubicBezTo>
                    <a:pt x="2095500" y="127000"/>
                    <a:pt x="2230120" y="69850"/>
                    <a:pt x="2354580" y="39370"/>
                  </a:cubicBezTo>
                  <a:cubicBezTo>
                    <a:pt x="2470150" y="10160"/>
                    <a:pt x="2586990" y="0"/>
                    <a:pt x="2702560" y="1270"/>
                  </a:cubicBezTo>
                  <a:cubicBezTo>
                    <a:pt x="2816860" y="2540"/>
                    <a:pt x="2934970" y="26670"/>
                    <a:pt x="3045460" y="49530"/>
                  </a:cubicBezTo>
                  <a:cubicBezTo>
                    <a:pt x="3150870" y="71120"/>
                    <a:pt x="3251200" y="90170"/>
                    <a:pt x="3351530" y="132080"/>
                  </a:cubicBezTo>
                  <a:cubicBezTo>
                    <a:pt x="3459480" y="176530"/>
                    <a:pt x="3572510" y="240030"/>
                    <a:pt x="3669030" y="316230"/>
                  </a:cubicBezTo>
                  <a:cubicBezTo>
                    <a:pt x="3769360" y="394970"/>
                    <a:pt x="3869690" y="504190"/>
                    <a:pt x="3940810" y="601980"/>
                  </a:cubicBezTo>
                  <a:cubicBezTo>
                    <a:pt x="4003040" y="688340"/>
                    <a:pt x="4044950" y="773430"/>
                    <a:pt x="4083050" y="866140"/>
                  </a:cubicBezTo>
                  <a:cubicBezTo>
                    <a:pt x="4121150" y="960120"/>
                    <a:pt x="4141470" y="1061720"/>
                    <a:pt x="4166870" y="1163320"/>
                  </a:cubicBezTo>
                  <a:cubicBezTo>
                    <a:pt x="4193540" y="1270000"/>
                    <a:pt x="4210050" y="1384300"/>
                    <a:pt x="4237990" y="1490980"/>
                  </a:cubicBezTo>
                  <a:cubicBezTo>
                    <a:pt x="4265930" y="1595120"/>
                    <a:pt x="4282440" y="1715770"/>
                    <a:pt x="4335780" y="1798320"/>
                  </a:cubicBezTo>
                  <a:cubicBezTo>
                    <a:pt x="4384040" y="1871980"/>
                    <a:pt x="4522470" y="1896110"/>
                    <a:pt x="4528820" y="1971040"/>
                  </a:cubicBezTo>
                  <a:cubicBezTo>
                    <a:pt x="4537710" y="2082800"/>
                    <a:pt x="4282440" y="2419350"/>
                    <a:pt x="4157980" y="2423160"/>
                  </a:cubicBezTo>
                  <a:cubicBezTo>
                    <a:pt x="4038600" y="2426970"/>
                    <a:pt x="3874770" y="2160270"/>
                    <a:pt x="3796030" y="2026920"/>
                  </a:cubicBezTo>
                  <a:cubicBezTo>
                    <a:pt x="3733800" y="1920240"/>
                    <a:pt x="3716020" y="1809750"/>
                    <a:pt x="3689350" y="1703070"/>
                  </a:cubicBezTo>
                  <a:cubicBezTo>
                    <a:pt x="3663950" y="1602740"/>
                    <a:pt x="3656330" y="1501140"/>
                    <a:pt x="3634740" y="1403350"/>
                  </a:cubicBezTo>
                  <a:cubicBezTo>
                    <a:pt x="3613150" y="1306830"/>
                    <a:pt x="3599180" y="1206500"/>
                    <a:pt x="3558540" y="1116330"/>
                  </a:cubicBezTo>
                  <a:cubicBezTo>
                    <a:pt x="3517900" y="1023620"/>
                    <a:pt x="3462020" y="929640"/>
                    <a:pt x="3388360" y="852170"/>
                  </a:cubicBezTo>
                  <a:cubicBezTo>
                    <a:pt x="3308350" y="768350"/>
                    <a:pt x="3201670" y="681990"/>
                    <a:pt x="3089910" y="637540"/>
                  </a:cubicBezTo>
                  <a:cubicBezTo>
                    <a:pt x="2975610" y="591820"/>
                    <a:pt x="2830830" y="586740"/>
                    <a:pt x="2710180" y="584200"/>
                  </a:cubicBezTo>
                  <a:cubicBezTo>
                    <a:pt x="2602230" y="581660"/>
                    <a:pt x="2513330" y="574040"/>
                    <a:pt x="2400300" y="614680"/>
                  </a:cubicBezTo>
                  <a:cubicBezTo>
                    <a:pt x="2231390" y="675640"/>
                    <a:pt x="2009140" y="868680"/>
                    <a:pt x="1826260" y="1003300"/>
                  </a:cubicBezTo>
                  <a:cubicBezTo>
                    <a:pt x="1651000" y="1132840"/>
                    <a:pt x="1479550" y="1309370"/>
                    <a:pt x="1324610" y="1403350"/>
                  </a:cubicBezTo>
                  <a:cubicBezTo>
                    <a:pt x="1209040" y="1473200"/>
                    <a:pt x="1111250" y="1524000"/>
                    <a:pt x="998220" y="1546860"/>
                  </a:cubicBezTo>
                  <a:cubicBezTo>
                    <a:pt x="885190" y="1569720"/>
                    <a:pt x="755650" y="1573530"/>
                    <a:pt x="643890" y="1539240"/>
                  </a:cubicBezTo>
                  <a:cubicBezTo>
                    <a:pt x="525780" y="1502410"/>
                    <a:pt x="389890" y="1414780"/>
                    <a:pt x="311150" y="1323340"/>
                  </a:cubicBezTo>
                  <a:cubicBezTo>
                    <a:pt x="238760" y="1239520"/>
                    <a:pt x="214630" y="1125220"/>
                    <a:pt x="176530" y="1021080"/>
                  </a:cubicBezTo>
                  <a:cubicBezTo>
                    <a:pt x="137160" y="914400"/>
                    <a:pt x="102870" y="792480"/>
                    <a:pt x="80010" y="689610"/>
                  </a:cubicBezTo>
                  <a:cubicBezTo>
                    <a:pt x="60960" y="601980"/>
                    <a:pt x="0" y="500380"/>
                    <a:pt x="41910" y="444500"/>
                  </a:cubicBezTo>
                  <a:cubicBezTo>
                    <a:pt x="106680" y="358140"/>
                    <a:pt x="626110" y="367030"/>
                    <a:pt x="626110" y="367030"/>
                  </a:cubicBezTo>
                </a:path>
              </a:pathLst>
            </a:custGeom>
            <a:solidFill>
              <a:srgbClr val="4E4E4E">
                <a:alpha val="49804"/>
              </a:srgbClr>
            </a:solidFill>
            <a:ln cap="sq">
              <a:noFill/>
              <a:prstDash val="solid"/>
              <a:miter/>
            </a:ln>
          </p:spPr>
        </p:sp>
      </p:grpSp>
      <p:sp>
        <p:nvSpPr>
          <p:cNvPr name="TextBox 16" id="16"/>
          <p:cNvSpPr txBox="true"/>
          <p:nvPr/>
        </p:nvSpPr>
        <p:spPr>
          <a:xfrm rot="0">
            <a:off x="9174608" y="975592"/>
            <a:ext cx="7058391" cy="24606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799"/>
              </a:lnSpc>
            </a:pPr>
            <a:r>
              <a:rPr lang="en-US" sz="6999">
                <a:solidFill>
                  <a:srgbClr val="000000"/>
                </a:solidFill>
                <a:latin typeface="Helveticish Bold"/>
              </a:rPr>
              <a:t>Section 1 - About Us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8157304" y="5464174"/>
            <a:ext cx="9429596" cy="23634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229"/>
              </a:lnSpc>
            </a:pPr>
            <a:r>
              <a:rPr lang="en-US" sz="4449">
                <a:solidFill>
                  <a:srgbClr val="000000"/>
                </a:solidFill>
                <a:latin typeface="Helveticish"/>
              </a:rPr>
              <a:t>How to navigate the Associations website</a:t>
            </a:r>
          </a:p>
          <a:p>
            <a:pPr algn="ctr">
              <a:lnSpc>
                <a:spcPts val="6229"/>
              </a:lnSpc>
            </a:pPr>
            <a:r>
              <a:rPr lang="en-US" sz="4449" u="sng">
                <a:solidFill>
                  <a:srgbClr val="000000"/>
                </a:solidFill>
                <a:latin typeface="Helveticish"/>
                <a:hlinkClick r:id="rId4" tooltip="https://tnaaustralia.org.au"/>
              </a:rPr>
              <a:t>https://tnaaustralia.org.au</a:t>
            </a:r>
          </a:p>
        </p:txBody>
      </p:sp>
    </p:spTree>
  </p:cSld>
  <p:clrMapOvr>
    <a:masterClrMapping/>
  </p:clrMapOvr>
</p:sld>
</file>

<file path=ppt/slides/slide4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9000"/>
            </a:blip>
            <a:stretch>
              <a:fillRect l="0" t="-31168" r="0" b="-46609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4352270" y="-56198"/>
            <a:ext cx="4164330" cy="3105150"/>
            <a:chOff x="0" y="0"/>
            <a:chExt cx="5552440" cy="41402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25400" y="-31750"/>
              <a:ext cx="5488940" cy="4138930"/>
            </a:xfrm>
            <a:custGeom>
              <a:avLst/>
              <a:gdLst/>
              <a:ahLst/>
              <a:cxnLst/>
              <a:rect r="r" b="b" t="t" l="l"/>
              <a:pathLst>
                <a:path h="4138930" w="5488940">
                  <a:moveTo>
                    <a:pt x="683260" y="158750"/>
                  </a:moveTo>
                  <a:cubicBezTo>
                    <a:pt x="608330" y="787400"/>
                    <a:pt x="590550" y="889000"/>
                    <a:pt x="608330" y="995680"/>
                  </a:cubicBezTo>
                  <a:cubicBezTo>
                    <a:pt x="626110" y="1101090"/>
                    <a:pt x="652780" y="1202690"/>
                    <a:pt x="721360" y="1303020"/>
                  </a:cubicBezTo>
                  <a:cubicBezTo>
                    <a:pt x="815340" y="1440180"/>
                    <a:pt x="1018540" y="1620520"/>
                    <a:pt x="1179830" y="1703070"/>
                  </a:cubicBezTo>
                  <a:cubicBezTo>
                    <a:pt x="1315720" y="1772920"/>
                    <a:pt x="1465580" y="1795780"/>
                    <a:pt x="1606550" y="1802130"/>
                  </a:cubicBezTo>
                  <a:cubicBezTo>
                    <a:pt x="1744980" y="1808480"/>
                    <a:pt x="1849120" y="1778000"/>
                    <a:pt x="2018030" y="1743710"/>
                  </a:cubicBezTo>
                  <a:cubicBezTo>
                    <a:pt x="2298700" y="1686560"/>
                    <a:pt x="2848610" y="1512570"/>
                    <a:pt x="3121660" y="1447800"/>
                  </a:cubicBezTo>
                  <a:cubicBezTo>
                    <a:pt x="3280410" y="1410970"/>
                    <a:pt x="3378200" y="1388110"/>
                    <a:pt x="3500120" y="1370330"/>
                  </a:cubicBezTo>
                  <a:cubicBezTo>
                    <a:pt x="3613150" y="1353820"/>
                    <a:pt x="3716020" y="1338580"/>
                    <a:pt x="3831590" y="1343660"/>
                  </a:cubicBezTo>
                  <a:cubicBezTo>
                    <a:pt x="3958590" y="1350010"/>
                    <a:pt x="4099560" y="1361440"/>
                    <a:pt x="4230370" y="1413510"/>
                  </a:cubicBezTo>
                  <a:cubicBezTo>
                    <a:pt x="4380230" y="1473200"/>
                    <a:pt x="4558030" y="1600200"/>
                    <a:pt x="4671060" y="1705610"/>
                  </a:cubicBezTo>
                  <a:cubicBezTo>
                    <a:pt x="4761230" y="1789430"/>
                    <a:pt x="4814570" y="1875790"/>
                    <a:pt x="4874260" y="1972310"/>
                  </a:cubicBezTo>
                  <a:cubicBezTo>
                    <a:pt x="4935220" y="2071370"/>
                    <a:pt x="4979670" y="2165350"/>
                    <a:pt x="5030470" y="2292350"/>
                  </a:cubicBezTo>
                  <a:cubicBezTo>
                    <a:pt x="5100320" y="2465070"/>
                    <a:pt x="5173980" y="2708910"/>
                    <a:pt x="5234940" y="2924810"/>
                  </a:cubicBezTo>
                  <a:cubicBezTo>
                    <a:pt x="5297170" y="3145790"/>
                    <a:pt x="5342890" y="3455670"/>
                    <a:pt x="5396230" y="3601720"/>
                  </a:cubicBezTo>
                  <a:cubicBezTo>
                    <a:pt x="5422900" y="3676650"/>
                    <a:pt x="5488940" y="3704590"/>
                    <a:pt x="5476240" y="3763010"/>
                  </a:cubicBezTo>
                  <a:cubicBezTo>
                    <a:pt x="5452110" y="3868420"/>
                    <a:pt x="5118100" y="4138930"/>
                    <a:pt x="5015230" y="4121150"/>
                  </a:cubicBezTo>
                  <a:cubicBezTo>
                    <a:pt x="4947920" y="4109720"/>
                    <a:pt x="4917440" y="3989070"/>
                    <a:pt x="4880610" y="3911600"/>
                  </a:cubicBezTo>
                  <a:cubicBezTo>
                    <a:pt x="4841240" y="3826510"/>
                    <a:pt x="4817110" y="3727450"/>
                    <a:pt x="4792980" y="3628390"/>
                  </a:cubicBezTo>
                  <a:cubicBezTo>
                    <a:pt x="4767580" y="3524250"/>
                    <a:pt x="4761230" y="3426460"/>
                    <a:pt x="4730750" y="3300730"/>
                  </a:cubicBezTo>
                  <a:cubicBezTo>
                    <a:pt x="4687570" y="3125470"/>
                    <a:pt x="4608830" y="2858770"/>
                    <a:pt x="4545330" y="2678430"/>
                  </a:cubicBezTo>
                  <a:cubicBezTo>
                    <a:pt x="4494530" y="2536190"/>
                    <a:pt x="4452620" y="2411730"/>
                    <a:pt x="4390390" y="2301240"/>
                  </a:cubicBezTo>
                  <a:cubicBezTo>
                    <a:pt x="4334510" y="2203450"/>
                    <a:pt x="4281170" y="2105660"/>
                    <a:pt x="4196080" y="2043430"/>
                  </a:cubicBezTo>
                  <a:cubicBezTo>
                    <a:pt x="4105910" y="1977390"/>
                    <a:pt x="3971290" y="1938020"/>
                    <a:pt x="3853180" y="1926590"/>
                  </a:cubicBezTo>
                  <a:cubicBezTo>
                    <a:pt x="3732530" y="1913890"/>
                    <a:pt x="3623310" y="1946910"/>
                    <a:pt x="3477260" y="1974850"/>
                  </a:cubicBezTo>
                  <a:cubicBezTo>
                    <a:pt x="3263900" y="2015490"/>
                    <a:pt x="2967990" y="2106930"/>
                    <a:pt x="2703830" y="2170430"/>
                  </a:cubicBezTo>
                  <a:cubicBezTo>
                    <a:pt x="2426970" y="2236470"/>
                    <a:pt x="2066290" y="2332990"/>
                    <a:pt x="1851660" y="2363470"/>
                  </a:cubicBezTo>
                  <a:cubicBezTo>
                    <a:pt x="1723390" y="2381250"/>
                    <a:pt x="1643380" y="2386330"/>
                    <a:pt x="1539240" y="2382520"/>
                  </a:cubicBezTo>
                  <a:cubicBezTo>
                    <a:pt x="1432560" y="2377440"/>
                    <a:pt x="1324610" y="2363470"/>
                    <a:pt x="1216660" y="2335530"/>
                  </a:cubicBezTo>
                  <a:cubicBezTo>
                    <a:pt x="1102360" y="2305050"/>
                    <a:pt x="994410" y="2265680"/>
                    <a:pt x="873760" y="2200910"/>
                  </a:cubicBezTo>
                  <a:cubicBezTo>
                    <a:pt x="717550" y="2117090"/>
                    <a:pt x="488950" y="1983740"/>
                    <a:pt x="368300" y="1849120"/>
                  </a:cubicBezTo>
                  <a:cubicBezTo>
                    <a:pt x="267970" y="1738630"/>
                    <a:pt x="220980" y="1615440"/>
                    <a:pt x="165100" y="1480820"/>
                  </a:cubicBezTo>
                  <a:cubicBezTo>
                    <a:pt x="104140" y="1332230"/>
                    <a:pt x="44450" y="1144270"/>
                    <a:pt x="25400" y="988060"/>
                  </a:cubicBezTo>
                  <a:cubicBezTo>
                    <a:pt x="8890" y="849630"/>
                    <a:pt x="27940" y="731520"/>
                    <a:pt x="38100" y="591820"/>
                  </a:cubicBezTo>
                  <a:cubicBezTo>
                    <a:pt x="49530" y="433070"/>
                    <a:pt x="0" y="158750"/>
                    <a:pt x="97790" y="82550"/>
                  </a:cubicBezTo>
                  <a:cubicBezTo>
                    <a:pt x="203200" y="0"/>
                    <a:pt x="683260" y="158750"/>
                    <a:pt x="683260" y="158750"/>
                  </a:cubicBezTo>
                </a:path>
              </a:pathLst>
            </a:custGeom>
            <a:solidFill>
              <a:srgbClr val="1DAB9D">
                <a:alpha val="49804"/>
              </a:srgbClr>
            </a:solidFill>
            <a:ln cap="sq">
              <a:noFill/>
              <a:prstDash val="solid"/>
              <a:miter/>
            </a:ln>
          </p:spPr>
        </p:sp>
      </p:grpSp>
      <p:sp>
        <p:nvSpPr>
          <p:cNvPr name="TextBox 5" id="5"/>
          <p:cNvSpPr txBox="true"/>
          <p:nvPr/>
        </p:nvSpPr>
        <p:spPr>
          <a:xfrm rot="0">
            <a:off x="8329403" y="395362"/>
            <a:ext cx="8471745" cy="93890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5731"/>
              </a:lnSpc>
            </a:pPr>
            <a:r>
              <a:rPr lang="en-US" sz="4094">
                <a:solidFill>
                  <a:srgbClr val="000000"/>
                </a:solidFill>
                <a:latin typeface="Helveticish Bold"/>
              </a:rPr>
              <a:t>Membership Information</a:t>
            </a:r>
          </a:p>
          <a:p>
            <a:pPr algn="just">
              <a:lnSpc>
                <a:spcPts val="5731"/>
              </a:lnSpc>
            </a:pPr>
          </a:p>
          <a:p>
            <a:pPr algn="just" marL="883897" indent="-441949" lvl="1">
              <a:lnSpc>
                <a:spcPts val="5731"/>
              </a:lnSpc>
              <a:buFont typeface="Arial"/>
              <a:buChar char="•"/>
            </a:pPr>
            <a:r>
              <a:rPr lang="en-US" sz="4094">
                <a:solidFill>
                  <a:srgbClr val="000000"/>
                </a:solidFill>
                <a:latin typeface="Helveticish"/>
              </a:rPr>
              <a:t>Download resources and information sheets.</a:t>
            </a:r>
          </a:p>
          <a:p>
            <a:pPr algn="just" marL="883897" indent="-441949" lvl="1">
              <a:lnSpc>
                <a:spcPts val="5731"/>
              </a:lnSpc>
              <a:buFont typeface="Arial"/>
              <a:buChar char="•"/>
            </a:pPr>
            <a:r>
              <a:rPr lang="en-US" sz="4094">
                <a:solidFill>
                  <a:srgbClr val="000000"/>
                </a:solidFill>
                <a:latin typeface="Helveticish"/>
              </a:rPr>
              <a:t>These downloads are predominantly only available to members</a:t>
            </a:r>
          </a:p>
          <a:p>
            <a:pPr algn="just" marL="883897" indent="-441949" lvl="1">
              <a:lnSpc>
                <a:spcPts val="5731"/>
              </a:lnSpc>
              <a:buFont typeface="Arial"/>
              <a:buChar char="•"/>
            </a:pPr>
            <a:r>
              <a:rPr lang="en-US" sz="4094">
                <a:solidFill>
                  <a:srgbClr val="000000"/>
                </a:solidFill>
                <a:latin typeface="Helveticish"/>
              </a:rPr>
              <a:t>The items are ordered by publication date and the newest is at the top of the list</a:t>
            </a:r>
          </a:p>
          <a:p>
            <a:pPr algn="just">
              <a:lnSpc>
                <a:spcPts val="5731"/>
              </a:lnSpc>
            </a:pPr>
          </a:p>
          <a:p>
            <a:pPr algn="just">
              <a:lnSpc>
                <a:spcPts val="5731"/>
              </a:lnSpc>
            </a:pPr>
            <a:r>
              <a:rPr lang="en-US" sz="4094">
                <a:solidFill>
                  <a:srgbClr val="000000"/>
                </a:solidFill>
                <a:latin typeface="Helveticish"/>
              </a:rPr>
              <a:t>Click on the title to download the document</a:t>
            </a:r>
          </a:p>
        </p:txBody>
      </p:sp>
      <p:grpSp>
        <p:nvGrpSpPr>
          <p:cNvPr name="Group 6" id="6"/>
          <p:cNvGrpSpPr/>
          <p:nvPr/>
        </p:nvGrpSpPr>
        <p:grpSpPr>
          <a:xfrm rot="0">
            <a:off x="14789468" y="121920"/>
            <a:ext cx="4023360" cy="2697480"/>
            <a:chOff x="0" y="0"/>
            <a:chExt cx="5364480" cy="359664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-59690" y="-52070"/>
              <a:ext cx="5440680" cy="3681730"/>
            </a:xfrm>
            <a:custGeom>
              <a:avLst/>
              <a:gdLst/>
              <a:ahLst/>
              <a:cxnLst/>
              <a:rect r="r" b="b" t="t" l="l"/>
              <a:pathLst>
                <a:path h="3681730" w="5440680">
                  <a:moveTo>
                    <a:pt x="701040" y="102870"/>
                  </a:moveTo>
                  <a:cubicBezTo>
                    <a:pt x="739140" y="858520"/>
                    <a:pt x="891540" y="934720"/>
                    <a:pt x="1004570" y="1014730"/>
                  </a:cubicBezTo>
                  <a:cubicBezTo>
                    <a:pt x="1111250" y="1090930"/>
                    <a:pt x="1221740" y="1165860"/>
                    <a:pt x="1338580" y="1202690"/>
                  </a:cubicBezTo>
                  <a:cubicBezTo>
                    <a:pt x="1451610" y="1238250"/>
                    <a:pt x="1582420" y="1245870"/>
                    <a:pt x="1692910" y="1235710"/>
                  </a:cubicBezTo>
                  <a:cubicBezTo>
                    <a:pt x="1794510" y="1226820"/>
                    <a:pt x="1851660" y="1201420"/>
                    <a:pt x="1979930" y="1156970"/>
                  </a:cubicBezTo>
                  <a:cubicBezTo>
                    <a:pt x="2259330" y="1059180"/>
                    <a:pt x="2994660" y="684530"/>
                    <a:pt x="3280410" y="603250"/>
                  </a:cubicBezTo>
                  <a:cubicBezTo>
                    <a:pt x="3413760" y="565150"/>
                    <a:pt x="3478530" y="551180"/>
                    <a:pt x="3582670" y="556260"/>
                  </a:cubicBezTo>
                  <a:cubicBezTo>
                    <a:pt x="3694430" y="561340"/>
                    <a:pt x="3820160" y="596900"/>
                    <a:pt x="3928110" y="643890"/>
                  </a:cubicBezTo>
                  <a:cubicBezTo>
                    <a:pt x="4038600" y="692150"/>
                    <a:pt x="4147820" y="773430"/>
                    <a:pt x="4237990" y="845820"/>
                  </a:cubicBezTo>
                  <a:cubicBezTo>
                    <a:pt x="4318000" y="910590"/>
                    <a:pt x="4381500" y="977900"/>
                    <a:pt x="4447540" y="1051560"/>
                  </a:cubicBezTo>
                  <a:cubicBezTo>
                    <a:pt x="4516120" y="1127760"/>
                    <a:pt x="4580890" y="1210310"/>
                    <a:pt x="4643120" y="1297940"/>
                  </a:cubicBezTo>
                  <a:cubicBezTo>
                    <a:pt x="4709160" y="1390650"/>
                    <a:pt x="4782820" y="1490980"/>
                    <a:pt x="4831080" y="1596390"/>
                  </a:cubicBezTo>
                  <a:cubicBezTo>
                    <a:pt x="4879340" y="1699260"/>
                    <a:pt x="4907280" y="1816100"/>
                    <a:pt x="4935220" y="1922780"/>
                  </a:cubicBezTo>
                  <a:cubicBezTo>
                    <a:pt x="4960620" y="2021840"/>
                    <a:pt x="4968240" y="2114550"/>
                    <a:pt x="4994910" y="2213610"/>
                  </a:cubicBezTo>
                  <a:cubicBezTo>
                    <a:pt x="5022850" y="2320290"/>
                    <a:pt x="5063490" y="2435860"/>
                    <a:pt x="5101590" y="2540000"/>
                  </a:cubicBezTo>
                  <a:cubicBezTo>
                    <a:pt x="5137150" y="2636520"/>
                    <a:pt x="5177790" y="2716530"/>
                    <a:pt x="5213350" y="2815590"/>
                  </a:cubicBezTo>
                  <a:cubicBezTo>
                    <a:pt x="5252720" y="2926080"/>
                    <a:pt x="5298440" y="3048000"/>
                    <a:pt x="5325110" y="3173730"/>
                  </a:cubicBezTo>
                  <a:cubicBezTo>
                    <a:pt x="5353050" y="3308350"/>
                    <a:pt x="5440680" y="3526790"/>
                    <a:pt x="5373370" y="3597910"/>
                  </a:cubicBezTo>
                  <a:cubicBezTo>
                    <a:pt x="5293360" y="3681730"/>
                    <a:pt x="4859020" y="3634740"/>
                    <a:pt x="4790440" y="3562350"/>
                  </a:cubicBezTo>
                  <a:cubicBezTo>
                    <a:pt x="4753610" y="3524250"/>
                    <a:pt x="4795520" y="3459480"/>
                    <a:pt x="4786630" y="3395980"/>
                  </a:cubicBezTo>
                  <a:cubicBezTo>
                    <a:pt x="4773930" y="3308350"/>
                    <a:pt x="4744720" y="3208020"/>
                    <a:pt x="4705350" y="3084830"/>
                  </a:cubicBezTo>
                  <a:cubicBezTo>
                    <a:pt x="4645660" y="2899410"/>
                    <a:pt x="4498340" y="2594610"/>
                    <a:pt x="4441190" y="2396490"/>
                  </a:cubicBezTo>
                  <a:cubicBezTo>
                    <a:pt x="4399280" y="2252980"/>
                    <a:pt x="4404360" y="2134870"/>
                    <a:pt x="4363720" y="2014220"/>
                  </a:cubicBezTo>
                  <a:cubicBezTo>
                    <a:pt x="4324350" y="1896110"/>
                    <a:pt x="4265930" y="1781810"/>
                    <a:pt x="4201160" y="1680210"/>
                  </a:cubicBezTo>
                  <a:cubicBezTo>
                    <a:pt x="4137660" y="1581150"/>
                    <a:pt x="4057650" y="1490980"/>
                    <a:pt x="3980180" y="1409700"/>
                  </a:cubicBezTo>
                  <a:cubicBezTo>
                    <a:pt x="3907790" y="1333500"/>
                    <a:pt x="3837940" y="1247140"/>
                    <a:pt x="3750310" y="1205230"/>
                  </a:cubicBezTo>
                  <a:cubicBezTo>
                    <a:pt x="3663950" y="1163320"/>
                    <a:pt x="3581400" y="1141730"/>
                    <a:pt x="3456940" y="1156970"/>
                  </a:cubicBezTo>
                  <a:cubicBezTo>
                    <a:pt x="3216910" y="1187450"/>
                    <a:pt x="2679700" y="1502410"/>
                    <a:pt x="2439670" y="1601470"/>
                  </a:cubicBezTo>
                  <a:cubicBezTo>
                    <a:pt x="2308860" y="1654810"/>
                    <a:pt x="2235200" y="1686560"/>
                    <a:pt x="2134870" y="1719580"/>
                  </a:cubicBezTo>
                  <a:cubicBezTo>
                    <a:pt x="2038350" y="1751330"/>
                    <a:pt x="1949450" y="1783080"/>
                    <a:pt x="1847850" y="1799590"/>
                  </a:cubicBezTo>
                  <a:cubicBezTo>
                    <a:pt x="1738630" y="1817370"/>
                    <a:pt x="1612900" y="1823720"/>
                    <a:pt x="1502410" y="1818640"/>
                  </a:cubicBezTo>
                  <a:cubicBezTo>
                    <a:pt x="1400810" y="1813560"/>
                    <a:pt x="1309370" y="1804670"/>
                    <a:pt x="1210310" y="1776730"/>
                  </a:cubicBezTo>
                  <a:cubicBezTo>
                    <a:pt x="1099820" y="1744980"/>
                    <a:pt x="981710" y="1691640"/>
                    <a:pt x="875030" y="1629410"/>
                  </a:cubicBezTo>
                  <a:cubicBezTo>
                    <a:pt x="765810" y="1565910"/>
                    <a:pt x="670560" y="1503680"/>
                    <a:pt x="566420" y="1400810"/>
                  </a:cubicBezTo>
                  <a:cubicBezTo>
                    <a:pt x="424180" y="1258570"/>
                    <a:pt x="210820" y="1038860"/>
                    <a:pt x="134620" y="821690"/>
                  </a:cubicBezTo>
                  <a:cubicBezTo>
                    <a:pt x="58420" y="605790"/>
                    <a:pt x="0" y="217170"/>
                    <a:pt x="110490" y="102870"/>
                  </a:cubicBezTo>
                  <a:cubicBezTo>
                    <a:pt x="210820" y="0"/>
                    <a:pt x="701040" y="102870"/>
                    <a:pt x="701040" y="102870"/>
                  </a:cubicBezTo>
                </a:path>
              </a:pathLst>
            </a:custGeom>
            <a:solidFill>
              <a:srgbClr val="1AC8DB">
                <a:alpha val="49804"/>
              </a:srgbClr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8" id="8"/>
          <p:cNvGrpSpPr/>
          <p:nvPr/>
        </p:nvGrpSpPr>
        <p:grpSpPr>
          <a:xfrm rot="0">
            <a:off x="165928" y="7117051"/>
            <a:ext cx="5023485" cy="3392102"/>
            <a:chOff x="0" y="0"/>
            <a:chExt cx="6697980" cy="4522803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55039"/>
              <a:ext cx="6711950" cy="4481734"/>
            </a:xfrm>
            <a:custGeom>
              <a:avLst/>
              <a:gdLst/>
              <a:ahLst/>
              <a:cxnLst/>
              <a:rect r="r" b="b" t="t" l="l"/>
              <a:pathLst>
                <a:path h="4481734" w="6711950">
                  <a:moveTo>
                    <a:pt x="179070" y="0"/>
                  </a:moveTo>
                  <a:cubicBezTo>
                    <a:pt x="426720" y="63294"/>
                    <a:pt x="613410" y="97693"/>
                    <a:pt x="722630" y="174747"/>
                  </a:cubicBezTo>
                  <a:cubicBezTo>
                    <a:pt x="824230" y="246298"/>
                    <a:pt x="919480" y="354999"/>
                    <a:pt x="966470" y="470580"/>
                  </a:cubicBezTo>
                  <a:cubicBezTo>
                    <a:pt x="1014730" y="587537"/>
                    <a:pt x="1007110" y="740270"/>
                    <a:pt x="1005840" y="876490"/>
                  </a:cubicBezTo>
                  <a:cubicBezTo>
                    <a:pt x="1004570" y="1015463"/>
                    <a:pt x="967740" y="1164067"/>
                    <a:pt x="958850" y="1294784"/>
                  </a:cubicBezTo>
                  <a:cubicBezTo>
                    <a:pt x="949960" y="1410366"/>
                    <a:pt x="946150" y="1514939"/>
                    <a:pt x="948690" y="1623640"/>
                  </a:cubicBezTo>
                  <a:cubicBezTo>
                    <a:pt x="951230" y="1730966"/>
                    <a:pt x="947420" y="1821780"/>
                    <a:pt x="974090" y="1945617"/>
                  </a:cubicBezTo>
                  <a:cubicBezTo>
                    <a:pt x="1013460" y="2129996"/>
                    <a:pt x="1132840" y="2435461"/>
                    <a:pt x="1215390" y="2606081"/>
                  </a:cubicBezTo>
                  <a:cubicBezTo>
                    <a:pt x="1271270" y="2723038"/>
                    <a:pt x="1304290" y="2824859"/>
                    <a:pt x="1386840" y="2886778"/>
                  </a:cubicBezTo>
                  <a:cubicBezTo>
                    <a:pt x="1477010" y="2954200"/>
                    <a:pt x="1610360" y="2966584"/>
                    <a:pt x="1751330" y="2972088"/>
                  </a:cubicBezTo>
                  <a:cubicBezTo>
                    <a:pt x="1941830" y="2978968"/>
                    <a:pt x="2207260" y="2904665"/>
                    <a:pt x="2428240" y="2866138"/>
                  </a:cubicBezTo>
                  <a:cubicBezTo>
                    <a:pt x="2641600" y="2828987"/>
                    <a:pt x="2880360" y="2787708"/>
                    <a:pt x="3055620" y="2746429"/>
                  </a:cubicBezTo>
                  <a:cubicBezTo>
                    <a:pt x="3182620" y="2716158"/>
                    <a:pt x="3272790" y="2694143"/>
                    <a:pt x="3382010" y="2655615"/>
                  </a:cubicBezTo>
                  <a:cubicBezTo>
                    <a:pt x="3496310" y="2615713"/>
                    <a:pt x="3610610" y="2538658"/>
                    <a:pt x="3724910" y="2507011"/>
                  </a:cubicBezTo>
                  <a:cubicBezTo>
                    <a:pt x="3832860" y="2476740"/>
                    <a:pt x="3942080" y="2456100"/>
                    <a:pt x="4048760" y="2462980"/>
                  </a:cubicBezTo>
                  <a:cubicBezTo>
                    <a:pt x="4155440" y="2469860"/>
                    <a:pt x="4263390" y="2511139"/>
                    <a:pt x="4363720" y="2549666"/>
                  </a:cubicBezTo>
                  <a:cubicBezTo>
                    <a:pt x="4462780" y="2586817"/>
                    <a:pt x="4563110" y="2623968"/>
                    <a:pt x="4646930" y="2687263"/>
                  </a:cubicBezTo>
                  <a:cubicBezTo>
                    <a:pt x="4732020" y="2750557"/>
                    <a:pt x="4800600" y="2837243"/>
                    <a:pt x="4869180" y="2928057"/>
                  </a:cubicBezTo>
                  <a:cubicBezTo>
                    <a:pt x="4942840" y="3024375"/>
                    <a:pt x="4983480" y="3168851"/>
                    <a:pt x="5069840" y="3251409"/>
                  </a:cubicBezTo>
                  <a:cubicBezTo>
                    <a:pt x="5153660" y="3332591"/>
                    <a:pt x="5280660" y="3360110"/>
                    <a:pt x="5378450" y="3422029"/>
                  </a:cubicBezTo>
                  <a:cubicBezTo>
                    <a:pt x="5472430" y="3481196"/>
                    <a:pt x="5543550" y="3570633"/>
                    <a:pt x="5646420" y="3611912"/>
                  </a:cubicBezTo>
                  <a:cubicBezTo>
                    <a:pt x="5763260" y="3657319"/>
                    <a:pt x="5923280" y="3631176"/>
                    <a:pt x="6049010" y="3662823"/>
                  </a:cubicBezTo>
                  <a:cubicBezTo>
                    <a:pt x="6167120" y="3693094"/>
                    <a:pt x="6303010" y="3771524"/>
                    <a:pt x="6383020" y="3792164"/>
                  </a:cubicBezTo>
                  <a:cubicBezTo>
                    <a:pt x="6426200" y="3803172"/>
                    <a:pt x="6456680" y="3775652"/>
                    <a:pt x="6487160" y="3804548"/>
                  </a:cubicBezTo>
                  <a:cubicBezTo>
                    <a:pt x="6560820" y="3871970"/>
                    <a:pt x="6711950" y="4334295"/>
                    <a:pt x="6647180" y="4412725"/>
                  </a:cubicBezTo>
                  <a:cubicBezTo>
                    <a:pt x="6588760" y="4481733"/>
                    <a:pt x="6327140" y="4356310"/>
                    <a:pt x="6186170" y="4323287"/>
                  </a:cubicBezTo>
                  <a:cubicBezTo>
                    <a:pt x="6065520" y="4294392"/>
                    <a:pt x="5961380" y="4255865"/>
                    <a:pt x="5853430" y="4229721"/>
                  </a:cubicBezTo>
                  <a:cubicBezTo>
                    <a:pt x="5753100" y="4204954"/>
                    <a:pt x="5657850" y="4198074"/>
                    <a:pt x="5558790" y="4170555"/>
                  </a:cubicBezTo>
                  <a:cubicBezTo>
                    <a:pt x="5454650" y="4141659"/>
                    <a:pt x="5363210" y="4115516"/>
                    <a:pt x="5245100" y="4057725"/>
                  </a:cubicBezTo>
                  <a:cubicBezTo>
                    <a:pt x="5071110" y="3972416"/>
                    <a:pt x="4766310" y="3801795"/>
                    <a:pt x="4632960" y="3666951"/>
                  </a:cubicBezTo>
                  <a:cubicBezTo>
                    <a:pt x="4545330" y="3578889"/>
                    <a:pt x="4530090" y="3479819"/>
                    <a:pt x="4462780" y="3394509"/>
                  </a:cubicBezTo>
                  <a:cubicBezTo>
                    <a:pt x="4392930" y="3305072"/>
                    <a:pt x="4311650" y="3200498"/>
                    <a:pt x="4217670" y="3144084"/>
                  </a:cubicBezTo>
                  <a:cubicBezTo>
                    <a:pt x="4124960" y="3089045"/>
                    <a:pt x="4006850" y="3047766"/>
                    <a:pt x="3905250" y="3058774"/>
                  </a:cubicBezTo>
                  <a:cubicBezTo>
                    <a:pt x="3802380" y="3069782"/>
                    <a:pt x="3708400" y="3171603"/>
                    <a:pt x="3606800" y="3215634"/>
                  </a:cubicBezTo>
                  <a:cubicBezTo>
                    <a:pt x="3505200" y="3259665"/>
                    <a:pt x="3429000" y="3287184"/>
                    <a:pt x="3295650" y="3321583"/>
                  </a:cubicBezTo>
                  <a:cubicBezTo>
                    <a:pt x="3067050" y="3382126"/>
                    <a:pt x="2589530" y="3445420"/>
                    <a:pt x="2345690" y="3497707"/>
                  </a:cubicBezTo>
                  <a:cubicBezTo>
                    <a:pt x="2193290" y="3530731"/>
                    <a:pt x="2092960" y="3573385"/>
                    <a:pt x="1973580" y="3587145"/>
                  </a:cubicBezTo>
                  <a:cubicBezTo>
                    <a:pt x="1864360" y="3599529"/>
                    <a:pt x="1761490" y="3596776"/>
                    <a:pt x="1658620" y="3583017"/>
                  </a:cubicBezTo>
                  <a:cubicBezTo>
                    <a:pt x="1555750" y="3569257"/>
                    <a:pt x="1454150" y="3544490"/>
                    <a:pt x="1356360" y="3508715"/>
                  </a:cubicBezTo>
                  <a:cubicBezTo>
                    <a:pt x="1256030" y="3472939"/>
                    <a:pt x="1151890" y="3427533"/>
                    <a:pt x="1064260" y="3368366"/>
                  </a:cubicBezTo>
                  <a:cubicBezTo>
                    <a:pt x="979170" y="3310576"/>
                    <a:pt x="895350" y="3244529"/>
                    <a:pt x="833120" y="3157843"/>
                  </a:cubicBezTo>
                  <a:cubicBezTo>
                    <a:pt x="767080" y="3067029"/>
                    <a:pt x="735330" y="2961080"/>
                    <a:pt x="681990" y="2831739"/>
                  </a:cubicBezTo>
                  <a:cubicBezTo>
                    <a:pt x="608330" y="2654239"/>
                    <a:pt x="494030" y="2362534"/>
                    <a:pt x="445770" y="2182283"/>
                  </a:cubicBezTo>
                  <a:cubicBezTo>
                    <a:pt x="412750" y="2059822"/>
                    <a:pt x="401320" y="1980016"/>
                    <a:pt x="388620" y="1867186"/>
                  </a:cubicBezTo>
                  <a:cubicBezTo>
                    <a:pt x="373380" y="1740598"/>
                    <a:pt x="363220" y="1591993"/>
                    <a:pt x="365760" y="1461276"/>
                  </a:cubicBezTo>
                  <a:cubicBezTo>
                    <a:pt x="368300" y="1337439"/>
                    <a:pt x="375920" y="1219106"/>
                    <a:pt x="398780" y="1100773"/>
                  </a:cubicBezTo>
                  <a:cubicBezTo>
                    <a:pt x="421640" y="981064"/>
                    <a:pt x="538480" y="820076"/>
                    <a:pt x="501650" y="745774"/>
                  </a:cubicBezTo>
                  <a:cubicBezTo>
                    <a:pt x="466090" y="674223"/>
                    <a:pt x="283210" y="672847"/>
                    <a:pt x="199390" y="652208"/>
                  </a:cubicBezTo>
                  <a:cubicBezTo>
                    <a:pt x="140970" y="637072"/>
                    <a:pt x="76200" y="664592"/>
                    <a:pt x="50800" y="623313"/>
                  </a:cubicBezTo>
                  <a:cubicBezTo>
                    <a:pt x="0" y="540755"/>
                    <a:pt x="179070" y="0"/>
                    <a:pt x="179070" y="0"/>
                  </a:cubicBezTo>
                </a:path>
              </a:pathLst>
            </a:custGeom>
            <a:solidFill>
              <a:srgbClr val="1AC8DB">
                <a:alpha val="49804"/>
              </a:srgbClr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10" id="10"/>
          <p:cNvGrpSpPr/>
          <p:nvPr/>
        </p:nvGrpSpPr>
        <p:grpSpPr>
          <a:xfrm rot="0">
            <a:off x="15371445" y="-279318"/>
            <a:ext cx="3441383" cy="1892617"/>
            <a:chOff x="0" y="0"/>
            <a:chExt cx="4588510" cy="2523490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8890" y="49530"/>
              <a:ext cx="4537710" cy="2426970"/>
            </a:xfrm>
            <a:custGeom>
              <a:avLst/>
              <a:gdLst/>
              <a:ahLst/>
              <a:cxnLst/>
              <a:rect r="r" b="b" t="t" l="l"/>
              <a:pathLst>
                <a:path h="2426970" w="4537710">
                  <a:moveTo>
                    <a:pt x="626110" y="367030"/>
                  </a:moveTo>
                  <a:cubicBezTo>
                    <a:pt x="679450" y="708660"/>
                    <a:pt x="681990" y="871220"/>
                    <a:pt x="750570" y="915670"/>
                  </a:cubicBezTo>
                  <a:cubicBezTo>
                    <a:pt x="820420" y="961390"/>
                    <a:pt x="984250" y="915670"/>
                    <a:pt x="1080770" y="872490"/>
                  </a:cubicBezTo>
                  <a:cubicBezTo>
                    <a:pt x="1174750" y="829310"/>
                    <a:pt x="1231900" y="732790"/>
                    <a:pt x="1323340" y="657860"/>
                  </a:cubicBezTo>
                  <a:cubicBezTo>
                    <a:pt x="1432560" y="567690"/>
                    <a:pt x="1579880" y="458470"/>
                    <a:pt x="1696720" y="374650"/>
                  </a:cubicBezTo>
                  <a:cubicBezTo>
                    <a:pt x="1797050" y="303530"/>
                    <a:pt x="1878330" y="240030"/>
                    <a:pt x="1982470" y="185420"/>
                  </a:cubicBezTo>
                  <a:cubicBezTo>
                    <a:pt x="2095500" y="127000"/>
                    <a:pt x="2230120" y="69850"/>
                    <a:pt x="2354580" y="39370"/>
                  </a:cubicBezTo>
                  <a:cubicBezTo>
                    <a:pt x="2470150" y="10160"/>
                    <a:pt x="2586990" y="0"/>
                    <a:pt x="2702560" y="1270"/>
                  </a:cubicBezTo>
                  <a:cubicBezTo>
                    <a:pt x="2816860" y="2540"/>
                    <a:pt x="2934970" y="26670"/>
                    <a:pt x="3045460" y="49530"/>
                  </a:cubicBezTo>
                  <a:cubicBezTo>
                    <a:pt x="3150870" y="71120"/>
                    <a:pt x="3251200" y="90170"/>
                    <a:pt x="3351530" y="132080"/>
                  </a:cubicBezTo>
                  <a:cubicBezTo>
                    <a:pt x="3459480" y="176530"/>
                    <a:pt x="3572510" y="240030"/>
                    <a:pt x="3669030" y="316230"/>
                  </a:cubicBezTo>
                  <a:cubicBezTo>
                    <a:pt x="3769360" y="394970"/>
                    <a:pt x="3869690" y="504190"/>
                    <a:pt x="3940810" y="601980"/>
                  </a:cubicBezTo>
                  <a:cubicBezTo>
                    <a:pt x="4003040" y="688340"/>
                    <a:pt x="4044950" y="773430"/>
                    <a:pt x="4083050" y="866140"/>
                  </a:cubicBezTo>
                  <a:cubicBezTo>
                    <a:pt x="4121150" y="960120"/>
                    <a:pt x="4141470" y="1061720"/>
                    <a:pt x="4166870" y="1163320"/>
                  </a:cubicBezTo>
                  <a:cubicBezTo>
                    <a:pt x="4193540" y="1270000"/>
                    <a:pt x="4210050" y="1384300"/>
                    <a:pt x="4237990" y="1490980"/>
                  </a:cubicBezTo>
                  <a:cubicBezTo>
                    <a:pt x="4265930" y="1595120"/>
                    <a:pt x="4282440" y="1715770"/>
                    <a:pt x="4335780" y="1798320"/>
                  </a:cubicBezTo>
                  <a:cubicBezTo>
                    <a:pt x="4384040" y="1871980"/>
                    <a:pt x="4522470" y="1896110"/>
                    <a:pt x="4528820" y="1971040"/>
                  </a:cubicBezTo>
                  <a:cubicBezTo>
                    <a:pt x="4537710" y="2082800"/>
                    <a:pt x="4282440" y="2419350"/>
                    <a:pt x="4157980" y="2423160"/>
                  </a:cubicBezTo>
                  <a:cubicBezTo>
                    <a:pt x="4038600" y="2426970"/>
                    <a:pt x="3874770" y="2160270"/>
                    <a:pt x="3796030" y="2026920"/>
                  </a:cubicBezTo>
                  <a:cubicBezTo>
                    <a:pt x="3733800" y="1920240"/>
                    <a:pt x="3716020" y="1809750"/>
                    <a:pt x="3689350" y="1703070"/>
                  </a:cubicBezTo>
                  <a:cubicBezTo>
                    <a:pt x="3663950" y="1602740"/>
                    <a:pt x="3656330" y="1501140"/>
                    <a:pt x="3634740" y="1403350"/>
                  </a:cubicBezTo>
                  <a:cubicBezTo>
                    <a:pt x="3613150" y="1306830"/>
                    <a:pt x="3599180" y="1206500"/>
                    <a:pt x="3558540" y="1116330"/>
                  </a:cubicBezTo>
                  <a:cubicBezTo>
                    <a:pt x="3517900" y="1023620"/>
                    <a:pt x="3462020" y="929640"/>
                    <a:pt x="3388360" y="852170"/>
                  </a:cubicBezTo>
                  <a:cubicBezTo>
                    <a:pt x="3308350" y="768350"/>
                    <a:pt x="3201670" y="681990"/>
                    <a:pt x="3089910" y="637540"/>
                  </a:cubicBezTo>
                  <a:cubicBezTo>
                    <a:pt x="2975610" y="591820"/>
                    <a:pt x="2830830" y="586740"/>
                    <a:pt x="2710180" y="584200"/>
                  </a:cubicBezTo>
                  <a:cubicBezTo>
                    <a:pt x="2602230" y="581660"/>
                    <a:pt x="2513330" y="574040"/>
                    <a:pt x="2400300" y="614680"/>
                  </a:cubicBezTo>
                  <a:cubicBezTo>
                    <a:pt x="2231390" y="675640"/>
                    <a:pt x="2009140" y="868680"/>
                    <a:pt x="1826260" y="1003300"/>
                  </a:cubicBezTo>
                  <a:cubicBezTo>
                    <a:pt x="1651000" y="1132840"/>
                    <a:pt x="1479550" y="1309370"/>
                    <a:pt x="1324610" y="1403350"/>
                  </a:cubicBezTo>
                  <a:cubicBezTo>
                    <a:pt x="1209040" y="1473200"/>
                    <a:pt x="1111250" y="1524000"/>
                    <a:pt x="998220" y="1546860"/>
                  </a:cubicBezTo>
                  <a:cubicBezTo>
                    <a:pt x="885190" y="1569720"/>
                    <a:pt x="755650" y="1573530"/>
                    <a:pt x="643890" y="1539240"/>
                  </a:cubicBezTo>
                  <a:cubicBezTo>
                    <a:pt x="525780" y="1502410"/>
                    <a:pt x="389890" y="1414780"/>
                    <a:pt x="311150" y="1323340"/>
                  </a:cubicBezTo>
                  <a:cubicBezTo>
                    <a:pt x="238760" y="1239520"/>
                    <a:pt x="214630" y="1125220"/>
                    <a:pt x="176530" y="1021080"/>
                  </a:cubicBezTo>
                  <a:cubicBezTo>
                    <a:pt x="137160" y="914400"/>
                    <a:pt x="102870" y="792480"/>
                    <a:pt x="80010" y="689610"/>
                  </a:cubicBezTo>
                  <a:cubicBezTo>
                    <a:pt x="60960" y="601980"/>
                    <a:pt x="0" y="500380"/>
                    <a:pt x="41910" y="444500"/>
                  </a:cubicBezTo>
                  <a:cubicBezTo>
                    <a:pt x="106680" y="358140"/>
                    <a:pt x="626110" y="367030"/>
                    <a:pt x="626110" y="367030"/>
                  </a:cubicBezTo>
                </a:path>
              </a:pathLst>
            </a:custGeom>
            <a:solidFill>
              <a:srgbClr val="4E4E4E">
                <a:alpha val="49804"/>
              </a:srgbClr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12" id="12"/>
          <p:cNvGrpSpPr/>
          <p:nvPr/>
        </p:nvGrpSpPr>
        <p:grpSpPr>
          <a:xfrm rot="0">
            <a:off x="-260159" y="8010297"/>
            <a:ext cx="4396740" cy="2905615"/>
            <a:chOff x="0" y="0"/>
            <a:chExt cx="5862320" cy="3874153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49530" y="49102"/>
              <a:ext cx="5800090" cy="3805410"/>
            </a:xfrm>
            <a:custGeom>
              <a:avLst/>
              <a:gdLst/>
              <a:ahLst/>
              <a:cxnLst/>
              <a:rect r="r" b="b" t="t" l="l"/>
              <a:pathLst>
                <a:path h="3805410" w="5800090">
                  <a:moveTo>
                    <a:pt x="425450" y="0"/>
                  </a:moveTo>
                  <a:cubicBezTo>
                    <a:pt x="600710" y="130121"/>
                    <a:pt x="701040" y="209911"/>
                    <a:pt x="745490" y="294612"/>
                  </a:cubicBezTo>
                  <a:cubicBezTo>
                    <a:pt x="789940" y="380541"/>
                    <a:pt x="803910" y="488566"/>
                    <a:pt x="803910" y="592908"/>
                  </a:cubicBezTo>
                  <a:cubicBezTo>
                    <a:pt x="803910" y="708297"/>
                    <a:pt x="764540" y="818777"/>
                    <a:pt x="731520" y="957490"/>
                  </a:cubicBezTo>
                  <a:cubicBezTo>
                    <a:pt x="687070" y="1145306"/>
                    <a:pt x="534670" y="1447284"/>
                    <a:pt x="551180" y="1614231"/>
                  </a:cubicBezTo>
                  <a:cubicBezTo>
                    <a:pt x="561340" y="1722255"/>
                    <a:pt x="631190" y="1787315"/>
                    <a:pt x="678180" y="1872016"/>
                  </a:cubicBezTo>
                  <a:cubicBezTo>
                    <a:pt x="726440" y="1959173"/>
                    <a:pt x="774700" y="2043874"/>
                    <a:pt x="839470" y="2131030"/>
                  </a:cubicBezTo>
                  <a:cubicBezTo>
                    <a:pt x="914400" y="2231689"/>
                    <a:pt x="1018540" y="2344624"/>
                    <a:pt x="1112520" y="2436690"/>
                  </a:cubicBezTo>
                  <a:cubicBezTo>
                    <a:pt x="1200150" y="2521391"/>
                    <a:pt x="1280160" y="2625733"/>
                    <a:pt x="1381760" y="2663787"/>
                  </a:cubicBezTo>
                  <a:cubicBezTo>
                    <a:pt x="1478280" y="2700614"/>
                    <a:pt x="1576070" y="2678518"/>
                    <a:pt x="1701800" y="2672380"/>
                  </a:cubicBezTo>
                  <a:cubicBezTo>
                    <a:pt x="1885950" y="2663787"/>
                    <a:pt x="2131060" y="2615913"/>
                    <a:pt x="2376170" y="2591362"/>
                  </a:cubicBezTo>
                  <a:cubicBezTo>
                    <a:pt x="2669540" y="2561900"/>
                    <a:pt x="3061970" y="2548397"/>
                    <a:pt x="3343910" y="2510343"/>
                  </a:cubicBezTo>
                  <a:cubicBezTo>
                    <a:pt x="3564890" y="2480882"/>
                    <a:pt x="3766820" y="2423187"/>
                    <a:pt x="3933190" y="2399864"/>
                  </a:cubicBezTo>
                  <a:cubicBezTo>
                    <a:pt x="4053840" y="2382678"/>
                    <a:pt x="4145280" y="2366720"/>
                    <a:pt x="4248150" y="2370402"/>
                  </a:cubicBezTo>
                  <a:cubicBezTo>
                    <a:pt x="4348480" y="2374085"/>
                    <a:pt x="4448810" y="2390043"/>
                    <a:pt x="4545330" y="2417049"/>
                  </a:cubicBezTo>
                  <a:cubicBezTo>
                    <a:pt x="4645660" y="2445283"/>
                    <a:pt x="4747260" y="2483337"/>
                    <a:pt x="4839970" y="2539804"/>
                  </a:cubicBezTo>
                  <a:cubicBezTo>
                    <a:pt x="4939030" y="2599955"/>
                    <a:pt x="5035550" y="2690793"/>
                    <a:pt x="5115560" y="2773039"/>
                  </a:cubicBezTo>
                  <a:cubicBezTo>
                    <a:pt x="5189220" y="2849148"/>
                    <a:pt x="5219700" y="2939986"/>
                    <a:pt x="5307330" y="3014867"/>
                  </a:cubicBezTo>
                  <a:cubicBezTo>
                    <a:pt x="5420360" y="3111844"/>
                    <a:pt x="5726430" y="3154808"/>
                    <a:pt x="5761990" y="3276335"/>
                  </a:cubicBezTo>
                  <a:cubicBezTo>
                    <a:pt x="5800090" y="3404001"/>
                    <a:pt x="5612130" y="3740350"/>
                    <a:pt x="5492750" y="3775949"/>
                  </a:cubicBezTo>
                  <a:cubicBezTo>
                    <a:pt x="5392420" y="3805410"/>
                    <a:pt x="5240020" y="3665469"/>
                    <a:pt x="5128260" y="3586906"/>
                  </a:cubicBezTo>
                  <a:cubicBezTo>
                    <a:pt x="5013960" y="3505888"/>
                    <a:pt x="4908550" y="3391725"/>
                    <a:pt x="4817110" y="3295976"/>
                  </a:cubicBezTo>
                  <a:cubicBezTo>
                    <a:pt x="4737100" y="3212503"/>
                    <a:pt x="4695190" y="3108161"/>
                    <a:pt x="4607560" y="3048011"/>
                  </a:cubicBezTo>
                  <a:cubicBezTo>
                    <a:pt x="4517390" y="2986633"/>
                    <a:pt x="4390390" y="2949807"/>
                    <a:pt x="4281170" y="2935076"/>
                  </a:cubicBezTo>
                  <a:cubicBezTo>
                    <a:pt x="4177030" y="2921573"/>
                    <a:pt x="4071620" y="2944896"/>
                    <a:pt x="3967480" y="2957172"/>
                  </a:cubicBezTo>
                  <a:cubicBezTo>
                    <a:pt x="3863340" y="2970675"/>
                    <a:pt x="3765550" y="2997681"/>
                    <a:pt x="3656330" y="3012412"/>
                  </a:cubicBezTo>
                  <a:cubicBezTo>
                    <a:pt x="3538220" y="3028370"/>
                    <a:pt x="3402330" y="3032053"/>
                    <a:pt x="3282950" y="3048011"/>
                  </a:cubicBezTo>
                  <a:cubicBezTo>
                    <a:pt x="3173730" y="3062741"/>
                    <a:pt x="3092450" y="3083610"/>
                    <a:pt x="2969260" y="3099568"/>
                  </a:cubicBezTo>
                  <a:cubicBezTo>
                    <a:pt x="2792730" y="3121664"/>
                    <a:pt x="2542540" y="3132712"/>
                    <a:pt x="2325370" y="3154808"/>
                  </a:cubicBezTo>
                  <a:cubicBezTo>
                    <a:pt x="2103120" y="3178131"/>
                    <a:pt x="1832610" y="3237054"/>
                    <a:pt x="1653540" y="3237054"/>
                  </a:cubicBezTo>
                  <a:cubicBezTo>
                    <a:pt x="1534160" y="3237054"/>
                    <a:pt x="1452880" y="3224778"/>
                    <a:pt x="1355090" y="3201455"/>
                  </a:cubicBezTo>
                  <a:cubicBezTo>
                    <a:pt x="1257300" y="3178131"/>
                    <a:pt x="1159510" y="3146215"/>
                    <a:pt x="1068070" y="3099568"/>
                  </a:cubicBezTo>
                  <a:cubicBezTo>
                    <a:pt x="971550" y="3050466"/>
                    <a:pt x="872490" y="2979268"/>
                    <a:pt x="792480" y="2906842"/>
                  </a:cubicBezTo>
                  <a:cubicBezTo>
                    <a:pt x="717550" y="2838099"/>
                    <a:pt x="668020" y="2753398"/>
                    <a:pt x="599440" y="2679745"/>
                  </a:cubicBezTo>
                  <a:cubicBezTo>
                    <a:pt x="528320" y="2604865"/>
                    <a:pt x="438150" y="2544715"/>
                    <a:pt x="372110" y="2463696"/>
                  </a:cubicBezTo>
                  <a:cubicBezTo>
                    <a:pt x="303530" y="2378995"/>
                    <a:pt x="245110" y="2280791"/>
                    <a:pt x="195580" y="2180132"/>
                  </a:cubicBezTo>
                  <a:cubicBezTo>
                    <a:pt x="143510" y="2074562"/>
                    <a:pt x="101600" y="1954262"/>
                    <a:pt x="68580" y="1842555"/>
                  </a:cubicBezTo>
                  <a:cubicBezTo>
                    <a:pt x="38100" y="1736986"/>
                    <a:pt x="2540" y="1635099"/>
                    <a:pt x="1270" y="1528302"/>
                  </a:cubicBezTo>
                  <a:cubicBezTo>
                    <a:pt x="0" y="1416595"/>
                    <a:pt x="35560" y="1290157"/>
                    <a:pt x="64770" y="1183360"/>
                  </a:cubicBezTo>
                  <a:cubicBezTo>
                    <a:pt x="91440" y="1086383"/>
                    <a:pt x="143510" y="1012730"/>
                    <a:pt x="166370" y="913299"/>
                  </a:cubicBezTo>
                  <a:cubicBezTo>
                    <a:pt x="191770" y="800364"/>
                    <a:pt x="237490" y="611321"/>
                    <a:pt x="200660" y="538895"/>
                  </a:cubicBezTo>
                  <a:cubicBezTo>
                    <a:pt x="179070" y="494703"/>
                    <a:pt x="90170" y="505751"/>
                    <a:pt x="82550" y="464015"/>
                  </a:cubicBezTo>
                  <a:cubicBezTo>
                    <a:pt x="66040" y="379314"/>
                    <a:pt x="425450" y="0"/>
                    <a:pt x="425450" y="0"/>
                  </a:cubicBezTo>
                </a:path>
              </a:pathLst>
            </a:custGeom>
            <a:solidFill>
              <a:srgbClr val="4E4E4E">
                <a:alpha val="49804"/>
              </a:srgbClr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14" id="14"/>
          <p:cNvGrpSpPr/>
          <p:nvPr/>
        </p:nvGrpSpPr>
        <p:grpSpPr>
          <a:xfrm rot="0">
            <a:off x="-260159" y="7757588"/>
            <a:ext cx="6476233" cy="3411034"/>
            <a:chOff x="0" y="0"/>
            <a:chExt cx="10074305" cy="5306139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54333" y="45464"/>
              <a:ext cx="10044102" cy="5241609"/>
            </a:xfrm>
            <a:custGeom>
              <a:avLst/>
              <a:gdLst/>
              <a:ahLst/>
              <a:cxnLst/>
              <a:rect r="r" b="b" t="t" l="l"/>
              <a:pathLst>
                <a:path h="5241609" w="10044102">
                  <a:moveTo>
                    <a:pt x="390898" y="793428"/>
                  </a:moveTo>
                  <a:cubicBezTo>
                    <a:pt x="238463" y="778762"/>
                    <a:pt x="217334" y="771429"/>
                    <a:pt x="190167" y="755297"/>
                  </a:cubicBezTo>
                  <a:cubicBezTo>
                    <a:pt x="150926" y="731831"/>
                    <a:pt x="92065" y="683434"/>
                    <a:pt x="64898" y="648235"/>
                  </a:cubicBezTo>
                  <a:cubicBezTo>
                    <a:pt x="45278" y="623303"/>
                    <a:pt x="36223" y="605704"/>
                    <a:pt x="27167" y="576372"/>
                  </a:cubicBezTo>
                  <a:cubicBezTo>
                    <a:pt x="13584" y="533841"/>
                    <a:pt x="0" y="467844"/>
                    <a:pt x="6037" y="416513"/>
                  </a:cubicBezTo>
                  <a:cubicBezTo>
                    <a:pt x="12074" y="365182"/>
                    <a:pt x="40750" y="303586"/>
                    <a:pt x="64898" y="265454"/>
                  </a:cubicBezTo>
                  <a:cubicBezTo>
                    <a:pt x="81500" y="239055"/>
                    <a:pt x="95084" y="222923"/>
                    <a:pt x="120741" y="203857"/>
                  </a:cubicBezTo>
                  <a:cubicBezTo>
                    <a:pt x="156963" y="175992"/>
                    <a:pt x="202241" y="152526"/>
                    <a:pt x="268648" y="129061"/>
                  </a:cubicBezTo>
                  <a:cubicBezTo>
                    <a:pt x="383352" y="86530"/>
                    <a:pt x="603704" y="0"/>
                    <a:pt x="766704" y="13200"/>
                  </a:cubicBezTo>
                  <a:cubicBezTo>
                    <a:pt x="934232" y="27866"/>
                    <a:pt x="1150056" y="120261"/>
                    <a:pt x="1261741" y="219990"/>
                  </a:cubicBezTo>
                  <a:cubicBezTo>
                    <a:pt x="1352296" y="300652"/>
                    <a:pt x="1390028" y="401847"/>
                    <a:pt x="1430778" y="520642"/>
                  </a:cubicBezTo>
                  <a:cubicBezTo>
                    <a:pt x="1480583" y="670234"/>
                    <a:pt x="1491148" y="882890"/>
                    <a:pt x="1504732" y="1054482"/>
                  </a:cubicBezTo>
                  <a:cubicBezTo>
                    <a:pt x="1516806" y="1214341"/>
                    <a:pt x="1503222" y="1361000"/>
                    <a:pt x="1513787" y="1520859"/>
                  </a:cubicBezTo>
                  <a:cubicBezTo>
                    <a:pt x="1525861" y="1689518"/>
                    <a:pt x="1542463" y="1872842"/>
                    <a:pt x="1577176" y="2038567"/>
                  </a:cubicBezTo>
                  <a:cubicBezTo>
                    <a:pt x="1610380" y="2196959"/>
                    <a:pt x="1648111" y="2362684"/>
                    <a:pt x="1714519" y="2496144"/>
                  </a:cubicBezTo>
                  <a:cubicBezTo>
                    <a:pt x="1774889" y="2617872"/>
                    <a:pt x="1839787" y="2733733"/>
                    <a:pt x="1946945" y="2814395"/>
                  </a:cubicBezTo>
                  <a:cubicBezTo>
                    <a:pt x="2066176" y="2903858"/>
                    <a:pt x="2256343" y="2958122"/>
                    <a:pt x="2411796" y="2985987"/>
                  </a:cubicBezTo>
                  <a:cubicBezTo>
                    <a:pt x="2556685" y="3012386"/>
                    <a:pt x="2669880" y="3005053"/>
                    <a:pt x="2846463" y="2988920"/>
                  </a:cubicBezTo>
                  <a:cubicBezTo>
                    <a:pt x="3130204" y="2962522"/>
                    <a:pt x="3644861" y="2814395"/>
                    <a:pt x="3943694" y="2771864"/>
                  </a:cubicBezTo>
                  <a:cubicBezTo>
                    <a:pt x="4148954" y="2742532"/>
                    <a:pt x="4295352" y="2726400"/>
                    <a:pt x="4464389" y="2726400"/>
                  </a:cubicBezTo>
                  <a:cubicBezTo>
                    <a:pt x="4624371" y="2726400"/>
                    <a:pt x="4782843" y="2735199"/>
                    <a:pt x="4932259" y="2770398"/>
                  </a:cubicBezTo>
                  <a:cubicBezTo>
                    <a:pt x="5078658" y="2804129"/>
                    <a:pt x="5226565" y="2874526"/>
                    <a:pt x="5353342" y="2931723"/>
                  </a:cubicBezTo>
                  <a:cubicBezTo>
                    <a:pt x="5465027" y="2983054"/>
                    <a:pt x="5555583" y="3032918"/>
                    <a:pt x="5658213" y="3093048"/>
                  </a:cubicBezTo>
                  <a:cubicBezTo>
                    <a:pt x="5769898" y="3157579"/>
                    <a:pt x="5855926" y="3226509"/>
                    <a:pt x="5997796" y="3308638"/>
                  </a:cubicBezTo>
                  <a:cubicBezTo>
                    <a:pt x="6222676" y="3437698"/>
                    <a:pt x="6661870" y="3656221"/>
                    <a:pt x="6894296" y="3769149"/>
                  </a:cubicBezTo>
                  <a:cubicBezTo>
                    <a:pt x="7039185" y="3839545"/>
                    <a:pt x="7125213" y="3880610"/>
                    <a:pt x="7248972" y="3933407"/>
                  </a:cubicBezTo>
                  <a:cubicBezTo>
                    <a:pt x="7378768" y="3989138"/>
                    <a:pt x="7484416" y="4037535"/>
                    <a:pt x="7654962" y="4094733"/>
                  </a:cubicBezTo>
                  <a:cubicBezTo>
                    <a:pt x="7935685" y="4188595"/>
                    <a:pt x="8426194" y="4330854"/>
                    <a:pt x="8783888" y="4405651"/>
                  </a:cubicBezTo>
                  <a:cubicBezTo>
                    <a:pt x="9100833" y="4471647"/>
                    <a:pt x="9479657" y="4525912"/>
                    <a:pt x="9692463" y="4537644"/>
                  </a:cubicBezTo>
                  <a:cubicBezTo>
                    <a:pt x="9807167" y="4543511"/>
                    <a:pt x="9905268" y="4476047"/>
                    <a:pt x="9959601" y="4527378"/>
                  </a:cubicBezTo>
                  <a:cubicBezTo>
                    <a:pt x="10044103" y="4609507"/>
                    <a:pt x="10035212" y="5125749"/>
                    <a:pt x="9959601" y="5202011"/>
                  </a:cubicBezTo>
                  <a:cubicBezTo>
                    <a:pt x="9918851" y="5241609"/>
                    <a:pt x="9856972" y="5206411"/>
                    <a:pt x="9775472" y="5202011"/>
                  </a:cubicBezTo>
                  <a:cubicBezTo>
                    <a:pt x="9607945" y="5193212"/>
                    <a:pt x="9223083" y="5150680"/>
                    <a:pt x="9013296" y="5122815"/>
                  </a:cubicBezTo>
                  <a:cubicBezTo>
                    <a:pt x="8863880" y="5103750"/>
                    <a:pt x="8792944" y="5097883"/>
                    <a:pt x="8631453" y="5062685"/>
                  </a:cubicBezTo>
                  <a:cubicBezTo>
                    <a:pt x="8340166" y="4999621"/>
                    <a:pt x="7724389" y="4832430"/>
                    <a:pt x="7422537" y="4731235"/>
                  </a:cubicBezTo>
                  <a:cubicBezTo>
                    <a:pt x="7235389" y="4669638"/>
                    <a:pt x="7159926" y="4635906"/>
                    <a:pt x="6978814" y="4555244"/>
                  </a:cubicBezTo>
                  <a:cubicBezTo>
                    <a:pt x="6675453" y="4420317"/>
                    <a:pt x="6061185" y="4122598"/>
                    <a:pt x="5783482" y="3968606"/>
                  </a:cubicBezTo>
                  <a:cubicBezTo>
                    <a:pt x="5628028" y="3882076"/>
                    <a:pt x="5552565" y="3820479"/>
                    <a:pt x="5430315" y="3748616"/>
                  </a:cubicBezTo>
                  <a:cubicBezTo>
                    <a:pt x="5300519" y="3672353"/>
                    <a:pt x="5155630" y="3582891"/>
                    <a:pt x="5024324" y="3525694"/>
                  </a:cubicBezTo>
                  <a:cubicBezTo>
                    <a:pt x="4911130" y="3475830"/>
                    <a:pt x="4814537" y="3434765"/>
                    <a:pt x="4696815" y="3414233"/>
                  </a:cubicBezTo>
                  <a:cubicBezTo>
                    <a:pt x="4570037" y="3392234"/>
                    <a:pt x="4456842" y="3395167"/>
                    <a:pt x="4287806" y="3409833"/>
                  </a:cubicBezTo>
                  <a:cubicBezTo>
                    <a:pt x="4008593" y="3434765"/>
                    <a:pt x="3504500" y="3572625"/>
                    <a:pt x="3187556" y="3616623"/>
                  </a:cubicBezTo>
                  <a:cubicBezTo>
                    <a:pt x="2947584" y="3648888"/>
                    <a:pt x="2761945" y="3679686"/>
                    <a:pt x="2553667" y="3672353"/>
                  </a:cubicBezTo>
                  <a:cubicBezTo>
                    <a:pt x="2351426" y="3665020"/>
                    <a:pt x="2122019" y="3625422"/>
                    <a:pt x="1957510" y="3574091"/>
                  </a:cubicBezTo>
                  <a:cubicBezTo>
                    <a:pt x="1832241" y="3534493"/>
                    <a:pt x="1746213" y="3497829"/>
                    <a:pt x="1640565" y="3423032"/>
                  </a:cubicBezTo>
                  <a:cubicBezTo>
                    <a:pt x="1504732" y="3327704"/>
                    <a:pt x="1346260" y="3173711"/>
                    <a:pt x="1236084" y="3019719"/>
                  </a:cubicBezTo>
                  <a:cubicBezTo>
                    <a:pt x="1122889" y="2861326"/>
                    <a:pt x="1033843" y="2642804"/>
                    <a:pt x="976491" y="2482945"/>
                  </a:cubicBezTo>
                  <a:cubicBezTo>
                    <a:pt x="932723" y="2361218"/>
                    <a:pt x="917630" y="2279088"/>
                    <a:pt x="893482" y="2150028"/>
                  </a:cubicBezTo>
                  <a:cubicBezTo>
                    <a:pt x="861787" y="1975503"/>
                    <a:pt x="833111" y="1718849"/>
                    <a:pt x="819528" y="1529659"/>
                  </a:cubicBezTo>
                  <a:cubicBezTo>
                    <a:pt x="808963" y="1371266"/>
                    <a:pt x="830093" y="1234873"/>
                    <a:pt x="811982" y="1094080"/>
                  </a:cubicBezTo>
                  <a:cubicBezTo>
                    <a:pt x="795380" y="957687"/>
                    <a:pt x="801417" y="743564"/>
                    <a:pt x="719917" y="696633"/>
                  </a:cubicBezTo>
                  <a:cubicBezTo>
                    <a:pt x="642945" y="651168"/>
                    <a:pt x="449760" y="791962"/>
                    <a:pt x="351658" y="793428"/>
                  </a:cubicBezTo>
                  <a:cubicBezTo>
                    <a:pt x="286760" y="794895"/>
                    <a:pt x="238463" y="778762"/>
                    <a:pt x="190167" y="755297"/>
                  </a:cubicBezTo>
                  <a:cubicBezTo>
                    <a:pt x="141871" y="730365"/>
                    <a:pt x="95084" y="690767"/>
                    <a:pt x="64899" y="648235"/>
                  </a:cubicBezTo>
                  <a:cubicBezTo>
                    <a:pt x="34713" y="605704"/>
                    <a:pt x="12074" y="548507"/>
                    <a:pt x="6037" y="497176"/>
                  </a:cubicBezTo>
                  <a:cubicBezTo>
                    <a:pt x="0" y="445845"/>
                    <a:pt x="7547" y="385715"/>
                    <a:pt x="27167" y="337317"/>
                  </a:cubicBezTo>
                  <a:cubicBezTo>
                    <a:pt x="46787" y="288920"/>
                    <a:pt x="79991" y="239055"/>
                    <a:pt x="120741" y="203857"/>
                  </a:cubicBezTo>
                  <a:cubicBezTo>
                    <a:pt x="161491" y="168659"/>
                    <a:pt x="220352" y="143727"/>
                    <a:pt x="268649" y="129061"/>
                  </a:cubicBezTo>
                  <a:cubicBezTo>
                    <a:pt x="310908" y="115861"/>
                    <a:pt x="362223" y="87996"/>
                    <a:pt x="390899" y="112928"/>
                  </a:cubicBezTo>
                  <a:cubicBezTo>
                    <a:pt x="458815" y="171592"/>
                    <a:pt x="390899" y="793428"/>
                    <a:pt x="390899" y="793428"/>
                  </a:cubicBezTo>
                </a:path>
              </a:pathLst>
            </a:custGeom>
            <a:solidFill>
              <a:srgbClr val="1DAB9D">
                <a:alpha val="49804"/>
              </a:srgbClr>
            </a:solidFill>
            <a:ln cap="sq">
              <a:noFill/>
              <a:prstDash val="solid"/>
              <a:miter/>
            </a:ln>
          </p:spPr>
        </p:sp>
      </p:grpSp>
      <p:sp>
        <p:nvSpPr>
          <p:cNvPr name="Freeform 16" id="16"/>
          <p:cNvSpPr/>
          <p:nvPr/>
        </p:nvSpPr>
        <p:spPr>
          <a:xfrm flipH="false" flipV="false" rot="0">
            <a:off x="1028700" y="666990"/>
            <a:ext cx="5491342" cy="9050673"/>
          </a:xfrm>
          <a:custGeom>
            <a:avLst/>
            <a:gdLst/>
            <a:ahLst/>
            <a:cxnLst/>
            <a:rect r="r" b="b" t="t" l="l"/>
            <a:pathLst>
              <a:path h="9050673" w="5491342">
                <a:moveTo>
                  <a:pt x="0" y="0"/>
                </a:moveTo>
                <a:lnTo>
                  <a:pt x="5491342" y="0"/>
                </a:lnTo>
                <a:lnTo>
                  <a:pt x="5491342" y="9050673"/>
                </a:lnTo>
                <a:lnTo>
                  <a:pt x="0" y="905067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15325" r="0" b="-19504"/>
            </a:stretch>
          </a:blipFill>
        </p:spPr>
      </p:sp>
    </p:spTree>
  </p:cSld>
  <p:clrMapOvr>
    <a:masterClrMapping/>
  </p:clrMapOvr>
</p:sld>
</file>

<file path=ppt/slides/slide4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9000"/>
            </a:blip>
            <a:stretch>
              <a:fillRect l="0" t="-31168" r="0" b="-46609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5371445" y="-279318"/>
            <a:ext cx="3441383" cy="1892617"/>
            <a:chOff x="0" y="0"/>
            <a:chExt cx="4588510" cy="252349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8890" y="49530"/>
              <a:ext cx="4537710" cy="2426970"/>
            </a:xfrm>
            <a:custGeom>
              <a:avLst/>
              <a:gdLst/>
              <a:ahLst/>
              <a:cxnLst/>
              <a:rect r="r" b="b" t="t" l="l"/>
              <a:pathLst>
                <a:path h="2426970" w="4537710">
                  <a:moveTo>
                    <a:pt x="626110" y="367030"/>
                  </a:moveTo>
                  <a:cubicBezTo>
                    <a:pt x="679450" y="708660"/>
                    <a:pt x="681990" y="871220"/>
                    <a:pt x="750570" y="915670"/>
                  </a:cubicBezTo>
                  <a:cubicBezTo>
                    <a:pt x="820420" y="961390"/>
                    <a:pt x="984250" y="915670"/>
                    <a:pt x="1080770" y="872490"/>
                  </a:cubicBezTo>
                  <a:cubicBezTo>
                    <a:pt x="1174750" y="829310"/>
                    <a:pt x="1231900" y="732790"/>
                    <a:pt x="1323340" y="657860"/>
                  </a:cubicBezTo>
                  <a:cubicBezTo>
                    <a:pt x="1432560" y="567690"/>
                    <a:pt x="1579880" y="458470"/>
                    <a:pt x="1696720" y="374650"/>
                  </a:cubicBezTo>
                  <a:cubicBezTo>
                    <a:pt x="1797050" y="303530"/>
                    <a:pt x="1878330" y="240030"/>
                    <a:pt x="1982470" y="185420"/>
                  </a:cubicBezTo>
                  <a:cubicBezTo>
                    <a:pt x="2095500" y="127000"/>
                    <a:pt x="2230120" y="69850"/>
                    <a:pt x="2354580" y="39370"/>
                  </a:cubicBezTo>
                  <a:cubicBezTo>
                    <a:pt x="2470150" y="10160"/>
                    <a:pt x="2586990" y="0"/>
                    <a:pt x="2702560" y="1270"/>
                  </a:cubicBezTo>
                  <a:cubicBezTo>
                    <a:pt x="2816860" y="2540"/>
                    <a:pt x="2934970" y="26670"/>
                    <a:pt x="3045460" y="49530"/>
                  </a:cubicBezTo>
                  <a:cubicBezTo>
                    <a:pt x="3150870" y="71120"/>
                    <a:pt x="3251200" y="90170"/>
                    <a:pt x="3351530" y="132080"/>
                  </a:cubicBezTo>
                  <a:cubicBezTo>
                    <a:pt x="3459480" y="176530"/>
                    <a:pt x="3572510" y="240030"/>
                    <a:pt x="3669030" y="316230"/>
                  </a:cubicBezTo>
                  <a:cubicBezTo>
                    <a:pt x="3769360" y="394970"/>
                    <a:pt x="3869690" y="504190"/>
                    <a:pt x="3940810" y="601980"/>
                  </a:cubicBezTo>
                  <a:cubicBezTo>
                    <a:pt x="4003040" y="688340"/>
                    <a:pt x="4044950" y="773430"/>
                    <a:pt x="4083050" y="866140"/>
                  </a:cubicBezTo>
                  <a:cubicBezTo>
                    <a:pt x="4121150" y="960120"/>
                    <a:pt x="4141470" y="1061720"/>
                    <a:pt x="4166870" y="1163320"/>
                  </a:cubicBezTo>
                  <a:cubicBezTo>
                    <a:pt x="4193540" y="1270000"/>
                    <a:pt x="4210050" y="1384300"/>
                    <a:pt x="4237990" y="1490980"/>
                  </a:cubicBezTo>
                  <a:cubicBezTo>
                    <a:pt x="4265930" y="1595120"/>
                    <a:pt x="4282440" y="1715770"/>
                    <a:pt x="4335780" y="1798320"/>
                  </a:cubicBezTo>
                  <a:cubicBezTo>
                    <a:pt x="4384040" y="1871980"/>
                    <a:pt x="4522470" y="1896110"/>
                    <a:pt x="4528820" y="1971040"/>
                  </a:cubicBezTo>
                  <a:cubicBezTo>
                    <a:pt x="4537710" y="2082800"/>
                    <a:pt x="4282440" y="2419350"/>
                    <a:pt x="4157980" y="2423160"/>
                  </a:cubicBezTo>
                  <a:cubicBezTo>
                    <a:pt x="4038600" y="2426970"/>
                    <a:pt x="3874770" y="2160270"/>
                    <a:pt x="3796030" y="2026920"/>
                  </a:cubicBezTo>
                  <a:cubicBezTo>
                    <a:pt x="3733800" y="1920240"/>
                    <a:pt x="3716020" y="1809750"/>
                    <a:pt x="3689350" y="1703070"/>
                  </a:cubicBezTo>
                  <a:cubicBezTo>
                    <a:pt x="3663950" y="1602740"/>
                    <a:pt x="3656330" y="1501140"/>
                    <a:pt x="3634740" y="1403350"/>
                  </a:cubicBezTo>
                  <a:cubicBezTo>
                    <a:pt x="3613150" y="1306830"/>
                    <a:pt x="3599180" y="1206500"/>
                    <a:pt x="3558540" y="1116330"/>
                  </a:cubicBezTo>
                  <a:cubicBezTo>
                    <a:pt x="3517900" y="1023620"/>
                    <a:pt x="3462020" y="929640"/>
                    <a:pt x="3388360" y="852170"/>
                  </a:cubicBezTo>
                  <a:cubicBezTo>
                    <a:pt x="3308350" y="768350"/>
                    <a:pt x="3201670" y="681990"/>
                    <a:pt x="3089910" y="637540"/>
                  </a:cubicBezTo>
                  <a:cubicBezTo>
                    <a:pt x="2975610" y="591820"/>
                    <a:pt x="2830830" y="586740"/>
                    <a:pt x="2710180" y="584200"/>
                  </a:cubicBezTo>
                  <a:cubicBezTo>
                    <a:pt x="2602230" y="581660"/>
                    <a:pt x="2513330" y="574040"/>
                    <a:pt x="2400300" y="614680"/>
                  </a:cubicBezTo>
                  <a:cubicBezTo>
                    <a:pt x="2231390" y="675640"/>
                    <a:pt x="2009140" y="868680"/>
                    <a:pt x="1826260" y="1003300"/>
                  </a:cubicBezTo>
                  <a:cubicBezTo>
                    <a:pt x="1651000" y="1132840"/>
                    <a:pt x="1479550" y="1309370"/>
                    <a:pt x="1324610" y="1403350"/>
                  </a:cubicBezTo>
                  <a:cubicBezTo>
                    <a:pt x="1209040" y="1473200"/>
                    <a:pt x="1111250" y="1524000"/>
                    <a:pt x="998220" y="1546860"/>
                  </a:cubicBezTo>
                  <a:cubicBezTo>
                    <a:pt x="885190" y="1569720"/>
                    <a:pt x="755650" y="1573530"/>
                    <a:pt x="643890" y="1539240"/>
                  </a:cubicBezTo>
                  <a:cubicBezTo>
                    <a:pt x="525780" y="1502410"/>
                    <a:pt x="389890" y="1414780"/>
                    <a:pt x="311150" y="1323340"/>
                  </a:cubicBezTo>
                  <a:cubicBezTo>
                    <a:pt x="238760" y="1239520"/>
                    <a:pt x="214630" y="1125220"/>
                    <a:pt x="176530" y="1021080"/>
                  </a:cubicBezTo>
                  <a:cubicBezTo>
                    <a:pt x="137160" y="914400"/>
                    <a:pt x="102870" y="792480"/>
                    <a:pt x="80010" y="689610"/>
                  </a:cubicBezTo>
                  <a:cubicBezTo>
                    <a:pt x="60960" y="601980"/>
                    <a:pt x="0" y="500380"/>
                    <a:pt x="41910" y="444500"/>
                  </a:cubicBezTo>
                  <a:cubicBezTo>
                    <a:pt x="106680" y="358140"/>
                    <a:pt x="626110" y="367030"/>
                    <a:pt x="626110" y="367030"/>
                  </a:cubicBezTo>
                </a:path>
              </a:pathLst>
            </a:custGeom>
            <a:solidFill>
              <a:srgbClr val="4E4E4E">
                <a:alpha val="49804"/>
              </a:srgbClr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5" id="5"/>
          <p:cNvGrpSpPr/>
          <p:nvPr/>
        </p:nvGrpSpPr>
        <p:grpSpPr>
          <a:xfrm rot="0">
            <a:off x="14352270" y="-56198"/>
            <a:ext cx="4164330" cy="3105150"/>
            <a:chOff x="0" y="0"/>
            <a:chExt cx="5552440" cy="414020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25400" y="-31750"/>
              <a:ext cx="5488940" cy="4138930"/>
            </a:xfrm>
            <a:custGeom>
              <a:avLst/>
              <a:gdLst/>
              <a:ahLst/>
              <a:cxnLst/>
              <a:rect r="r" b="b" t="t" l="l"/>
              <a:pathLst>
                <a:path h="4138930" w="5488940">
                  <a:moveTo>
                    <a:pt x="683260" y="158750"/>
                  </a:moveTo>
                  <a:cubicBezTo>
                    <a:pt x="608330" y="787400"/>
                    <a:pt x="590550" y="889000"/>
                    <a:pt x="608330" y="995680"/>
                  </a:cubicBezTo>
                  <a:cubicBezTo>
                    <a:pt x="626110" y="1101090"/>
                    <a:pt x="652780" y="1202690"/>
                    <a:pt x="721360" y="1303020"/>
                  </a:cubicBezTo>
                  <a:cubicBezTo>
                    <a:pt x="815340" y="1440180"/>
                    <a:pt x="1018540" y="1620520"/>
                    <a:pt x="1179830" y="1703070"/>
                  </a:cubicBezTo>
                  <a:cubicBezTo>
                    <a:pt x="1315720" y="1772920"/>
                    <a:pt x="1465580" y="1795780"/>
                    <a:pt x="1606550" y="1802130"/>
                  </a:cubicBezTo>
                  <a:cubicBezTo>
                    <a:pt x="1744980" y="1808480"/>
                    <a:pt x="1849120" y="1778000"/>
                    <a:pt x="2018030" y="1743710"/>
                  </a:cubicBezTo>
                  <a:cubicBezTo>
                    <a:pt x="2298700" y="1686560"/>
                    <a:pt x="2848610" y="1512570"/>
                    <a:pt x="3121660" y="1447800"/>
                  </a:cubicBezTo>
                  <a:cubicBezTo>
                    <a:pt x="3280410" y="1410970"/>
                    <a:pt x="3378200" y="1388110"/>
                    <a:pt x="3500120" y="1370330"/>
                  </a:cubicBezTo>
                  <a:cubicBezTo>
                    <a:pt x="3613150" y="1353820"/>
                    <a:pt x="3716020" y="1338580"/>
                    <a:pt x="3831590" y="1343660"/>
                  </a:cubicBezTo>
                  <a:cubicBezTo>
                    <a:pt x="3958590" y="1350010"/>
                    <a:pt x="4099560" y="1361440"/>
                    <a:pt x="4230370" y="1413510"/>
                  </a:cubicBezTo>
                  <a:cubicBezTo>
                    <a:pt x="4380230" y="1473200"/>
                    <a:pt x="4558030" y="1600200"/>
                    <a:pt x="4671060" y="1705610"/>
                  </a:cubicBezTo>
                  <a:cubicBezTo>
                    <a:pt x="4761230" y="1789430"/>
                    <a:pt x="4814570" y="1875790"/>
                    <a:pt x="4874260" y="1972310"/>
                  </a:cubicBezTo>
                  <a:cubicBezTo>
                    <a:pt x="4935220" y="2071370"/>
                    <a:pt x="4979670" y="2165350"/>
                    <a:pt x="5030470" y="2292350"/>
                  </a:cubicBezTo>
                  <a:cubicBezTo>
                    <a:pt x="5100320" y="2465070"/>
                    <a:pt x="5173980" y="2708910"/>
                    <a:pt x="5234940" y="2924810"/>
                  </a:cubicBezTo>
                  <a:cubicBezTo>
                    <a:pt x="5297170" y="3145790"/>
                    <a:pt x="5342890" y="3455670"/>
                    <a:pt x="5396230" y="3601720"/>
                  </a:cubicBezTo>
                  <a:cubicBezTo>
                    <a:pt x="5422900" y="3676650"/>
                    <a:pt x="5488940" y="3704590"/>
                    <a:pt x="5476240" y="3763010"/>
                  </a:cubicBezTo>
                  <a:cubicBezTo>
                    <a:pt x="5452110" y="3868420"/>
                    <a:pt x="5118100" y="4138930"/>
                    <a:pt x="5015230" y="4121150"/>
                  </a:cubicBezTo>
                  <a:cubicBezTo>
                    <a:pt x="4947920" y="4109720"/>
                    <a:pt x="4917440" y="3989070"/>
                    <a:pt x="4880610" y="3911600"/>
                  </a:cubicBezTo>
                  <a:cubicBezTo>
                    <a:pt x="4841240" y="3826510"/>
                    <a:pt x="4817110" y="3727450"/>
                    <a:pt x="4792980" y="3628390"/>
                  </a:cubicBezTo>
                  <a:cubicBezTo>
                    <a:pt x="4767580" y="3524250"/>
                    <a:pt x="4761230" y="3426460"/>
                    <a:pt x="4730750" y="3300730"/>
                  </a:cubicBezTo>
                  <a:cubicBezTo>
                    <a:pt x="4687570" y="3125470"/>
                    <a:pt x="4608830" y="2858770"/>
                    <a:pt x="4545330" y="2678430"/>
                  </a:cubicBezTo>
                  <a:cubicBezTo>
                    <a:pt x="4494530" y="2536190"/>
                    <a:pt x="4452620" y="2411730"/>
                    <a:pt x="4390390" y="2301240"/>
                  </a:cubicBezTo>
                  <a:cubicBezTo>
                    <a:pt x="4334510" y="2203450"/>
                    <a:pt x="4281170" y="2105660"/>
                    <a:pt x="4196080" y="2043430"/>
                  </a:cubicBezTo>
                  <a:cubicBezTo>
                    <a:pt x="4105910" y="1977390"/>
                    <a:pt x="3971290" y="1938020"/>
                    <a:pt x="3853180" y="1926590"/>
                  </a:cubicBezTo>
                  <a:cubicBezTo>
                    <a:pt x="3732530" y="1913890"/>
                    <a:pt x="3623310" y="1946910"/>
                    <a:pt x="3477260" y="1974850"/>
                  </a:cubicBezTo>
                  <a:cubicBezTo>
                    <a:pt x="3263900" y="2015490"/>
                    <a:pt x="2967990" y="2106930"/>
                    <a:pt x="2703830" y="2170430"/>
                  </a:cubicBezTo>
                  <a:cubicBezTo>
                    <a:pt x="2426970" y="2236470"/>
                    <a:pt x="2066290" y="2332990"/>
                    <a:pt x="1851660" y="2363470"/>
                  </a:cubicBezTo>
                  <a:cubicBezTo>
                    <a:pt x="1723390" y="2381250"/>
                    <a:pt x="1643380" y="2386330"/>
                    <a:pt x="1539240" y="2382520"/>
                  </a:cubicBezTo>
                  <a:cubicBezTo>
                    <a:pt x="1432560" y="2377440"/>
                    <a:pt x="1324610" y="2363470"/>
                    <a:pt x="1216660" y="2335530"/>
                  </a:cubicBezTo>
                  <a:cubicBezTo>
                    <a:pt x="1102360" y="2305050"/>
                    <a:pt x="994410" y="2265680"/>
                    <a:pt x="873760" y="2200910"/>
                  </a:cubicBezTo>
                  <a:cubicBezTo>
                    <a:pt x="717550" y="2117090"/>
                    <a:pt x="488950" y="1983740"/>
                    <a:pt x="368300" y="1849120"/>
                  </a:cubicBezTo>
                  <a:cubicBezTo>
                    <a:pt x="267970" y="1738630"/>
                    <a:pt x="220980" y="1615440"/>
                    <a:pt x="165100" y="1480820"/>
                  </a:cubicBezTo>
                  <a:cubicBezTo>
                    <a:pt x="104140" y="1332230"/>
                    <a:pt x="44450" y="1144270"/>
                    <a:pt x="25400" y="988060"/>
                  </a:cubicBezTo>
                  <a:cubicBezTo>
                    <a:pt x="8890" y="849630"/>
                    <a:pt x="27940" y="731520"/>
                    <a:pt x="38100" y="591820"/>
                  </a:cubicBezTo>
                  <a:cubicBezTo>
                    <a:pt x="49530" y="433070"/>
                    <a:pt x="0" y="158750"/>
                    <a:pt x="97790" y="82550"/>
                  </a:cubicBezTo>
                  <a:cubicBezTo>
                    <a:pt x="203200" y="0"/>
                    <a:pt x="683260" y="158750"/>
                    <a:pt x="683260" y="158750"/>
                  </a:cubicBezTo>
                </a:path>
              </a:pathLst>
            </a:custGeom>
            <a:solidFill>
              <a:srgbClr val="1DAB9D">
                <a:alpha val="49804"/>
              </a:srgbClr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7" id="7"/>
          <p:cNvGrpSpPr/>
          <p:nvPr/>
        </p:nvGrpSpPr>
        <p:grpSpPr>
          <a:xfrm rot="0">
            <a:off x="14789468" y="121920"/>
            <a:ext cx="4023360" cy="2697480"/>
            <a:chOff x="0" y="0"/>
            <a:chExt cx="5364480" cy="359664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-59690" y="-52070"/>
              <a:ext cx="5440680" cy="3681730"/>
            </a:xfrm>
            <a:custGeom>
              <a:avLst/>
              <a:gdLst/>
              <a:ahLst/>
              <a:cxnLst/>
              <a:rect r="r" b="b" t="t" l="l"/>
              <a:pathLst>
                <a:path h="3681730" w="5440680">
                  <a:moveTo>
                    <a:pt x="701040" y="102870"/>
                  </a:moveTo>
                  <a:cubicBezTo>
                    <a:pt x="739140" y="858520"/>
                    <a:pt x="891540" y="934720"/>
                    <a:pt x="1004570" y="1014730"/>
                  </a:cubicBezTo>
                  <a:cubicBezTo>
                    <a:pt x="1111250" y="1090930"/>
                    <a:pt x="1221740" y="1165860"/>
                    <a:pt x="1338580" y="1202690"/>
                  </a:cubicBezTo>
                  <a:cubicBezTo>
                    <a:pt x="1451610" y="1238250"/>
                    <a:pt x="1582420" y="1245870"/>
                    <a:pt x="1692910" y="1235710"/>
                  </a:cubicBezTo>
                  <a:cubicBezTo>
                    <a:pt x="1794510" y="1226820"/>
                    <a:pt x="1851660" y="1201420"/>
                    <a:pt x="1979930" y="1156970"/>
                  </a:cubicBezTo>
                  <a:cubicBezTo>
                    <a:pt x="2259330" y="1059180"/>
                    <a:pt x="2994660" y="684530"/>
                    <a:pt x="3280410" y="603250"/>
                  </a:cubicBezTo>
                  <a:cubicBezTo>
                    <a:pt x="3413760" y="565150"/>
                    <a:pt x="3478530" y="551180"/>
                    <a:pt x="3582670" y="556260"/>
                  </a:cubicBezTo>
                  <a:cubicBezTo>
                    <a:pt x="3694430" y="561340"/>
                    <a:pt x="3820160" y="596900"/>
                    <a:pt x="3928110" y="643890"/>
                  </a:cubicBezTo>
                  <a:cubicBezTo>
                    <a:pt x="4038600" y="692150"/>
                    <a:pt x="4147820" y="773430"/>
                    <a:pt x="4237990" y="845820"/>
                  </a:cubicBezTo>
                  <a:cubicBezTo>
                    <a:pt x="4318000" y="910590"/>
                    <a:pt x="4381500" y="977900"/>
                    <a:pt x="4447540" y="1051560"/>
                  </a:cubicBezTo>
                  <a:cubicBezTo>
                    <a:pt x="4516120" y="1127760"/>
                    <a:pt x="4580890" y="1210310"/>
                    <a:pt x="4643120" y="1297940"/>
                  </a:cubicBezTo>
                  <a:cubicBezTo>
                    <a:pt x="4709160" y="1390650"/>
                    <a:pt x="4782820" y="1490980"/>
                    <a:pt x="4831080" y="1596390"/>
                  </a:cubicBezTo>
                  <a:cubicBezTo>
                    <a:pt x="4879340" y="1699260"/>
                    <a:pt x="4907280" y="1816100"/>
                    <a:pt x="4935220" y="1922780"/>
                  </a:cubicBezTo>
                  <a:cubicBezTo>
                    <a:pt x="4960620" y="2021840"/>
                    <a:pt x="4968240" y="2114550"/>
                    <a:pt x="4994910" y="2213610"/>
                  </a:cubicBezTo>
                  <a:cubicBezTo>
                    <a:pt x="5022850" y="2320290"/>
                    <a:pt x="5063490" y="2435860"/>
                    <a:pt x="5101590" y="2540000"/>
                  </a:cubicBezTo>
                  <a:cubicBezTo>
                    <a:pt x="5137150" y="2636520"/>
                    <a:pt x="5177790" y="2716530"/>
                    <a:pt x="5213350" y="2815590"/>
                  </a:cubicBezTo>
                  <a:cubicBezTo>
                    <a:pt x="5252720" y="2926080"/>
                    <a:pt x="5298440" y="3048000"/>
                    <a:pt x="5325110" y="3173730"/>
                  </a:cubicBezTo>
                  <a:cubicBezTo>
                    <a:pt x="5353050" y="3308350"/>
                    <a:pt x="5440680" y="3526790"/>
                    <a:pt x="5373370" y="3597910"/>
                  </a:cubicBezTo>
                  <a:cubicBezTo>
                    <a:pt x="5293360" y="3681730"/>
                    <a:pt x="4859020" y="3634740"/>
                    <a:pt x="4790440" y="3562350"/>
                  </a:cubicBezTo>
                  <a:cubicBezTo>
                    <a:pt x="4753610" y="3524250"/>
                    <a:pt x="4795520" y="3459480"/>
                    <a:pt x="4786630" y="3395980"/>
                  </a:cubicBezTo>
                  <a:cubicBezTo>
                    <a:pt x="4773930" y="3308350"/>
                    <a:pt x="4744720" y="3208020"/>
                    <a:pt x="4705350" y="3084830"/>
                  </a:cubicBezTo>
                  <a:cubicBezTo>
                    <a:pt x="4645660" y="2899410"/>
                    <a:pt x="4498340" y="2594610"/>
                    <a:pt x="4441190" y="2396490"/>
                  </a:cubicBezTo>
                  <a:cubicBezTo>
                    <a:pt x="4399280" y="2252980"/>
                    <a:pt x="4404360" y="2134870"/>
                    <a:pt x="4363720" y="2014220"/>
                  </a:cubicBezTo>
                  <a:cubicBezTo>
                    <a:pt x="4324350" y="1896110"/>
                    <a:pt x="4265930" y="1781810"/>
                    <a:pt x="4201160" y="1680210"/>
                  </a:cubicBezTo>
                  <a:cubicBezTo>
                    <a:pt x="4137660" y="1581150"/>
                    <a:pt x="4057650" y="1490980"/>
                    <a:pt x="3980180" y="1409700"/>
                  </a:cubicBezTo>
                  <a:cubicBezTo>
                    <a:pt x="3907790" y="1333500"/>
                    <a:pt x="3837940" y="1247140"/>
                    <a:pt x="3750310" y="1205230"/>
                  </a:cubicBezTo>
                  <a:cubicBezTo>
                    <a:pt x="3663950" y="1163320"/>
                    <a:pt x="3581400" y="1141730"/>
                    <a:pt x="3456940" y="1156970"/>
                  </a:cubicBezTo>
                  <a:cubicBezTo>
                    <a:pt x="3216910" y="1187450"/>
                    <a:pt x="2679700" y="1502410"/>
                    <a:pt x="2439670" y="1601470"/>
                  </a:cubicBezTo>
                  <a:cubicBezTo>
                    <a:pt x="2308860" y="1654810"/>
                    <a:pt x="2235200" y="1686560"/>
                    <a:pt x="2134870" y="1719580"/>
                  </a:cubicBezTo>
                  <a:cubicBezTo>
                    <a:pt x="2038350" y="1751330"/>
                    <a:pt x="1949450" y="1783080"/>
                    <a:pt x="1847850" y="1799590"/>
                  </a:cubicBezTo>
                  <a:cubicBezTo>
                    <a:pt x="1738630" y="1817370"/>
                    <a:pt x="1612900" y="1823720"/>
                    <a:pt x="1502410" y="1818640"/>
                  </a:cubicBezTo>
                  <a:cubicBezTo>
                    <a:pt x="1400810" y="1813560"/>
                    <a:pt x="1309370" y="1804670"/>
                    <a:pt x="1210310" y="1776730"/>
                  </a:cubicBezTo>
                  <a:cubicBezTo>
                    <a:pt x="1099820" y="1744980"/>
                    <a:pt x="981710" y="1691640"/>
                    <a:pt x="875030" y="1629410"/>
                  </a:cubicBezTo>
                  <a:cubicBezTo>
                    <a:pt x="765810" y="1565910"/>
                    <a:pt x="670560" y="1503680"/>
                    <a:pt x="566420" y="1400810"/>
                  </a:cubicBezTo>
                  <a:cubicBezTo>
                    <a:pt x="424180" y="1258570"/>
                    <a:pt x="210820" y="1038860"/>
                    <a:pt x="134620" y="821690"/>
                  </a:cubicBezTo>
                  <a:cubicBezTo>
                    <a:pt x="58420" y="605790"/>
                    <a:pt x="0" y="217170"/>
                    <a:pt x="110490" y="102870"/>
                  </a:cubicBezTo>
                  <a:cubicBezTo>
                    <a:pt x="210820" y="0"/>
                    <a:pt x="701040" y="102870"/>
                    <a:pt x="701040" y="102870"/>
                  </a:cubicBezTo>
                </a:path>
              </a:pathLst>
            </a:custGeom>
            <a:solidFill>
              <a:srgbClr val="1AC8DB">
                <a:alpha val="49804"/>
              </a:srgbClr>
            </a:solidFill>
            <a:ln cap="sq">
              <a:noFill/>
              <a:prstDash val="solid"/>
              <a:miter/>
            </a:ln>
          </p:spPr>
        </p:sp>
      </p:grpSp>
      <p:sp>
        <p:nvSpPr>
          <p:cNvPr name="TextBox 9" id="9"/>
          <p:cNvSpPr txBox="true"/>
          <p:nvPr/>
        </p:nvSpPr>
        <p:spPr>
          <a:xfrm rot="0">
            <a:off x="8329403" y="395362"/>
            <a:ext cx="8471745" cy="867806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5731"/>
              </a:lnSpc>
            </a:pPr>
            <a:r>
              <a:rPr lang="en-US" sz="4094">
                <a:solidFill>
                  <a:srgbClr val="000000"/>
                </a:solidFill>
                <a:latin typeface="Helveticish Bold"/>
              </a:rPr>
              <a:t>Support Group Meeting Reports</a:t>
            </a:r>
          </a:p>
          <a:p>
            <a:pPr algn="just">
              <a:lnSpc>
                <a:spcPts val="5731"/>
              </a:lnSpc>
            </a:pPr>
          </a:p>
          <a:p>
            <a:pPr algn="just" marL="883897" indent="-441948" lvl="1">
              <a:lnSpc>
                <a:spcPts val="5731"/>
              </a:lnSpc>
              <a:buFont typeface="Arial"/>
              <a:buChar char="•"/>
            </a:pPr>
            <a:r>
              <a:rPr lang="en-US" sz="4094">
                <a:solidFill>
                  <a:srgbClr val="000000"/>
                </a:solidFill>
                <a:latin typeface="Helveticish"/>
              </a:rPr>
              <a:t>Download minutes of support group meetings</a:t>
            </a:r>
          </a:p>
          <a:p>
            <a:pPr algn="just" marL="883897" indent="-441948" lvl="1">
              <a:lnSpc>
                <a:spcPts val="5731"/>
              </a:lnSpc>
              <a:buFont typeface="Arial"/>
              <a:buChar char="•"/>
            </a:pPr>
            <a:r>
              <a:rPr lang="en-US" sz="4094">
                <a:solidFill>
                  <a:srgbClr val="000000"/>
                </a:solidFill>
                <a:latin typeface="Helveticish"/>
              </a:rPr>
              <a:t>The latest report is shown</a:t>
            </a:r>
          </a:p>
          <a:p>
            <a:pPr algn="just" marL="883897" indent="-441948" lvl="1">
              <a:lnSpc>
                <a:spcPts val="5731"/>
              </a:lnSpc>
              <a:buFont typeface="Arial"/>
              <a:buChar char="•"/>
            </a:pPr>
            <a:r>
              <a:rPr lang="en-US" sz="4094">
                <a:solidFill>
                  <a:srgbClr val="000000"/>
                </a:solidFill>
                <a:latin typeface="Helveticish"/>
              </a:rPr>
              <a:t>To open the complete list of reports click on the plus sign</a:t>
            </a:r>
          </a:p>
          <a:p>
            <a:pPr algn="just" marL="883897" indent="-441948" lvl="1">
              <a:lnSpc>
                <a:spcPts val="5731"/>
              </a:lnSpc>
              <a:buFont typeface="Arial"/>
              <a:buChar char="•"/>
            </a:pPr>
            <a:r>
              <a:rPr lang="en-US" sz="4094">
                <a:solidFill>
                  <a:srgbClr val="000000"/>
                </a:solidFill>
                <a:latin typeface="Helveticish"/>
              </a:rPr>
              <a:t>Reports are ordered based on publication date</a:t>
            </a:r>
          </a:p>
          <a:p>
            <a:pPr algn="just">
              <a:lnSpc>
                <a:spcPts val="5731"/>
              </a:lnSpc>
            </a:pPr>
          </a:p>
          <a:p>
            <a:pPr algn="just">
              <a:lnSpc>
                <a:spcPts val="5731"/>
              </a:lnSpc>
            </a:pPr>
            <a:r>
              <a:rPr lang="en-US" sz="4094">
                <a:solidFill>
                  <a:srgbClr val="000000"/>
                </a:solidFill>
                <a:latin typeface="Helveticish"/>
              </a:rPr>
              <a:t>Click on the title to download the document</a:t>
            </a:r>
          </a:p>
        </p:txBody>
      </p:sp>
      <p:grpSp>
        <p:nvGrpSpPr>
          <p:cNvPr name="Group 10" id="10"/>
          <p:cNvGrpSpPr/>
          <p:nvPr/>
        </p:nvGrpSpPr>
        <p:grpSpPr>
          <a:xfrm rot="0">
            <a:off x="165928" y="7117051"/>
            <a:ext cx="5023485" cy="3392102"/>
            <a:chOff x="0" y="0"/>
            <a:chExt cx="6697980" cy="4522803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55039"/>
              <a:ext cx="6711950" cy="4481734"/>
            </a:xfrm>
            <a:custGeom>
              <a:avLst/>
              <a:gdLst/>
              <a:ahLst/>
              <a:cxnLst/>
              <a:rect r="r" b="b" t="t" l="l"/>
              <a:pathLst>
                <a:path h="4481734" w="6711950">
                  <a:moveTo>
                    <a:pt x="179070" y="0"/>
                  </a:moveTo>
                  <a:cubicBezTo>
                    <a:pt x="426720" y="63294"/>
                    <a:pt x="613410" y="97693"/>
                    <a:pt x="722630" y="174747"/>
                  </a:cubicBezTo>
                  <a:cubicBezTo>
                    <a:pt x="824230" y="246298"/>
                    <a:pt x="919480" y="354999"/>
                    <a:pt x="966470" y="470580"/>
                  </a:cubicBezTo>
                  <a:cubicBezTo>
                    <a:pt x="1014730" y="587537"/>
                    <a:pt x="1007110" y="740270"/>
                    <a:pt x="1005840" y="876490"/>
                  </a:cubicBezTo>
                  <a:cubicBezTo>
                    <a:pt x="1004570" y="1015463"/>
                    <a:pt x="967740" y="1164067"/>
                    <a:pt x="958850" y="1294784"/>
                  </a:cubicBezTo>
                  <a:cubicBezTo>
                    <a:pt x="949960" y="1410366"/>
                    <a:pt x="946150" y="1514939"/>
                    <a:pt x="948690" y="1623640"/>
                  </a:cubicBezTo>
                  <a:cubicBezTo>
                    <a:pt x="951230" y="1730966"/>
                    <a:pt x="947420" y="1821780"/>
                    <a:pt x="974090" y="1945617"/>
                  </a:cubicBezTo>
                  <a:cubicBezTo>
                    <a:pt x="1013460" y="2129996"/>
                    <a:pt x="1132840" y="2435461"/>
                    <a:pt x="1215390" y="2606081"/>
                  </a:cubicBezTo>
                  <a:cubicBezTo>
                    <a:pt x="1271270" y="2723038"/>
                    <a:pt x="1304290" y="2824859"/>
                    <a:pt x="1386840" y="2886778"/>
                  </a:cubicBezTo>
                  <a:cubicBezTo>
                    <a:pt x="1477010" y="2954200"/>
                    <a:pt x="1610360" y="2966584"/>
                    <a:pt x="1751330" y="2972088"/>
                  </a:cubicBezTo>
                  <a:cubicBezTo>
                    <a:pt x="1941830" y="2978968"/>
                    <a:pt x="2207260" y="2904665"/>
                    <a:pt x="2428240" y="2866138"/>
                  </a:cubicBezTo>
                  <a:cubicBezTo>
                    <a:pt x="2641600" y="2828987"/>
                    <a:pt x="2880360" y="2787708"/>
                    <a:pt x="3055620" y="2746429"/>
                  </a:cubicBezTo>
                  <a:cubicBezTo>
                    <a:pt x="3182620" y="2716158"/>
                    <a:pt x="3272790" y="2694143"/>
                    <a:pt x="3382010" y="2655615"/>
                  </a:cubicBezTo>
                  <a:cubicBezTo>
                    <a:pt x="3496310" y="2615713"/>
                    <a:pt x="3610610" y="2538658"/>
                    <a:pt x="3724910" y="2507011"/>
                  </a:cubicBezTo>
                  <a:cubicBezTo>
                    <a:pt x="3832860" y="2476740"/>
                    <a:pt x="3942080" y="2456100"/>
                    <a:pt x="4048760" y="2462980"/>
                  </a:cubicBezTo>
                  <a:cubicBezTo>
                    <a:pt x="4155440" y="2469860"/>
                    <a:pt x="4263390" y="2511139"/>
                    <a:pt x="4363720" y="2549666"/>
                  </a:cubicBezTo>
                  <a:cubicBezTo>
                    <a:pt x="4462780" y="2586817"/>
                    <a:pt x="4563110" y="2623968"/>
                    <a:pt x="4646930" y="2687263"/>
                  </a:cubicBezTo>
                  <a:cubicBezTo>
                    <a:pt x="4732020" y="2750557"/>
                    <a:pt x="4800600" y="2837243"/>
                    <a:pt x="4869180" y="2928057"/>
                  </a:cubicBezTo>
                  <a:cubicBezTo>
                    <a:pt x="4942840" y="3024375"/>
                    <a:pt x="4983480" y="3168851"/>
                    <a:pt x="5069840" y="3251409"/>
                  </a:cubicBezTo>
                  <a:cubicBezTo>
                    <a:pt x="5153660" y="3332591"/>
                    <a:pt x="5280660" y="3360110"/>
                    <a:pt x="5378450" y="3422029"/>
                  </a:cubicBezTo>
                  <a:cubicBezTo>
                    <a:pt x="5472430" y="3481196"/>
                    <a:pt x="5543550" y="3570633"/>
                    <a:pt x="5646420" y="3611912"/>
                  </a:cubicBezTo>
                  <a:cubicBezTo>
                    <a:pt x="5763260" y="3657319"/>
                    <a:pt x="5923280" y="3631176"/>
                    <a:pt x="6049010" y="3662823"/>
                  </a:cubicBezTo>
                  <a:cubicBezTo>
                    <a:pt x="6167120" y="3693094"/>
                    <a:pt x="6303010" y="3771524"/>
                    <a:pt x="6383020" y="3792164"/>
                  </a:cubicBezTo>
                  <a:cubicBezTo>
                    <a:pt x="6426200" y="3803172"/>
                    <a:pt x="6456680" y="3775652"/>
                    <a:pt x="6487160" y="3804548"/>
                  </a:cubicBezTo>
                  <a:cubicBezTo>
                    <a:pt x="6560820" y="3871970"/>
                    <a:pt x="6711950" y="4334295"/>
                    <a:pt x="6647180" y="4412725"/>
                  </a:cubicBezTo>
                  <a:cubicBezTo>
                    <a:pt x="6588760" y="4481733"/>
                    <a:pt x="6327140" y="4356310"/>
                    <a:pt x="6186170" y="4323287"/>
                  </a:cubicBezTo>
                  <a:cubicBezTo>
                    <a:pt x="6065520" y="4294392"/>
                    <a:pt x="5961380" y="4255865"/>
                    <a:pt x="5853430" y="4229721"/>
                  </a:cubicBezTo>
                  <a:cubicBezTo>
                    <a:pt x="5753100" y="4204954"/>
                    <a:pt x="5657850" y="4198074"/>
                    <a:pt x="5558790" y="4170555"/>
                  </a:cubicBezTo>
                  <a:cubicBezTo>
                    <a:pt x="5454650" y="4141659"/>
                    <a:pt x="5363210" y="4115516"/>
                    <a:pt x="5245100" y="4057725"/>
                  </a:cubicBezTo>
                  <a:cubicBezTo>
                    <a:pt x="5071110" y="3972416"/>
                    <a:pt x="4766310" y="3801795"/>
                    <a:pt x="4632960" y="3666951"/>
                  </a:cubicBezTo>
                  <a:cubicBezTo>
                    <a:pt x="4545330" y="3578889"/>
                    <a:pt x="4530090" y="3479819"/>
                    <a:pt x="4462780" y="3394509"/>
                  </a:cubicBezTo>
                  <a:cubicBezTo>
                    <a:pt x="4392930" y="3305072"/>
                    <a:pt x="4311650" y="3200498"/>
                    <a:pt x="4217670" y="3144084"/>
                  </a:cubicBezTo>
                  <a:cubicBezTo>
                    <a:pt x="4124960" y="3089045"/>
                    <a:pt x="4006850" y="3047766"/>
                    <a:pt x="3905250" y="3058774"/>
                  </a:cubicBezTo>
                  <a:cubicBezTo>
                    <a:pt x="3802380" y="3069782"/>
                    <a:pt x="3708400" y="3171603"/>
                    <a:pt x="3606800" y="3215634"/>
                  </a:cubicBezTo>
                  <a:cubicBezTo>
                    <a:pt x="3505200" y="3259665"/>
                    <a:pt x="3429000" y="3287184"/>
                    <a:pt x="3295650" y="3321583"/>
                  </a:cubicBezTo>
                  <a:cubicBezTo>
                    <a:pt x="3067050" y="3382126"/>
                    <a:pt x="2589530" y="3445420"/>
                    <a:pt x="2345690" y="3497707"/>
                  </a:cubicBezTo>
                  <a:cubicBezTo>
                    <a:pt x="2193290" y="3530731"/>
                    <a:pt x="2092960" y="3573385"/>
                    <a:pt x="1973580" y="3587145"/>
                  </a:cubicBezTo>
                  <a:cubicBezTo>
                    <a:pt x="1864360" y="3599529"/>
                    <a:pt x="1761490" y="3596776"/>
                    <a:pt x="1658620" y="3583017"/>
                  </a:cubicBezTo>
                  <a:cubicBezTo>
                    <a:pt x="1555750" y="3569257"/>
                    <a:pt x="1454150" y="3544490"/>
                    <a:pt x="1356360" y="3508715"/>
                  </a:cubicBezTo>
                  <a:cubicBezTo>
                    <a:pt x="1256030" y="3472939"/>
                    <a:pt x="1151890" y="3427533"/>
                    <a:pt x="1064260" y="3368366"/>
                  </a:cubicBezTo>
                  <a:cubicBezTo>
                    <a:pt x="979170" y="3310576"/>
                    <a:pt x="895350" y="3244529"/>
                    <a:pt x="833120" y="3157843"/>
                  </a:cubicBezTo>
                  <a:cubicBezTo>
                    <a:pt x="767080" y="3067029"/>
                    <a:pt x="735330" y="2961080"/>
                    <a:pt x="681990" y="2831739"/>
                  </a:cubicBezTo>
                  <a:cubicBezTo>
                    <a:pt x="608330" y="2654239"/>
                    <a:pt x="494030" y="2362534"/>
                    <a:pt x="445770" y="2182283"/>
                  </a:cubicBezTo>
                  <a:cubicBezTo>
                    <a:pt x="412750" y="2059822"/>
                    <a:pt x="401320" y="1980016"/>
                    <a:pt x="388620" y="1867186"/>
                  </a:cubicBezTo>
                  <a:cubicBezTo>
                    <a:pt x="373380" y="1740598"/>
                    <a:pt x="363220" y="1591993"/>
                    <a:pt x="365760" y="1461276"/>
                  </a:cubicBezTo>
                  <a:cubicBezTo>
                    <a:pt x="368300" y="1337439"/>
                    <a:pt x="375920" y="1219106"/>
                    <a:pt x="398780" y="1100773"/>
                  </a:cubicBezTo>
                  <a:cubicBezTo>
                    <a:pt x="421640" y="981064"/>
                    <a:pt x="538480" y="820076"/>
                    <a:pt x="501650" y="745774"/>
                  </a:cubicBezTo>
                  <a:cubicBezTo>
                    <a:pt x="466090" y="674223"/>
                    <a:pt x="283210" y="672847"/>
                    <a:pt x="199390" y="652208"/>
                  </a:cubicBezTo>
                  <a:cubicBezTo>
                    <a:pt x="140970" y="637072"/>
                    <a:pt x="76200" y="664592"/>
                    <a:pt x="50800" y="623313"/>
                  </a:cubicBezTo>
                  <a:cubicBezTo>
                    <a:pt x="0" y="540755"/>
                    <a:pt x="179070" y="0"/>
                    <a:pt x="179070" y="0"/>
                  </a:cubicBezTo>
                </a:path>
              </a:pathLst>
            </a:custGeom>
            <a:solidFill>
              <a:srgbClr val="1AC8DB">
                <a:alpha val="49804"/>
              </a:srgbClr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12" id="12"/>
          <p:cNvGrpSpPr/>
          <p:nvPr/>
        </p:nvGrpSpPr>
        <p:grpSpPr>
          <a:xfrm rot="0">
            <a:off x="-260159" y="8010297"/>
            <a:ext cx="4396740" cy="2905615"/>
            <a:chOff x="0" y="0"/>
            <a:chExt cx="5862320" cy="3874153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49530" y="49102"/>
              <a:ext cx="5800090" cy="3805410"/>
            </a:xfrm>
            <a:custGeom>
              <a:avLst/>
              <a:gdLst/>
              <a:ahLst/>
              <a:cxnLst/>
              <a:rect r="r" b="b" t="t" l="l"/>
              <a:pathLst>
                <a:path h="3805410" w="5800090">
                  <a:moveTo>
                    <a:pt x="425450" y="0"/>
                  </a:moveTo>
                  <a:cubicBezTo>
                    <a:pt x="600710" y="130121"/>
                    <a:pt x="701040" y="209911"/>
                    <a:pt x="745490" y="294612"/>
                  </a:cubicBezTo>
                  <a:cubicBezTo>
                    <a:pt x="789940" y="380541"/>
                    <a:pt x="803910" y="488566"/>
                    <a:pt x="803910" y="592908"/>
                  </a:cubicBezTo>
                  <a:cubicBezTo>
                    <a:pt x="803910" y="708297"/>
                    <a:pt x="764540" y="818777"/>
                    <a:pt x="731520" y="957490"/>
                  </a:cubicBezTo>
                  <a:cubicBezTo>
                    <a:pt x="687070" y="1145306"/>
                    <a:pt x="534670" y="1447284"/>
                    <a:pt x="551180" y="1614231"/>
                  </a:cubicBezTo>
                  <a:cubicBezTo>
                    <a:pt x="561340" y="1722255"/>
                    <a:pt x="631190" y="1787315"/>
                    <a:pt x="678180" y="1872016"/>
                  </a:cubicBezTo>
                  <a:cubicBezTo>
                    <a:pt x="726440" y="1959173"/>
                    <a:pt x="774700" y="2043874"/>
                    <a:pt x="839470" y="2131030"/>
                  </a:cubicBezTo>
                  <a:cubicBezTo>
                    <a:pt x="914400" y="2231689"/>
                    <a:pt x="1018540" y="2344624"/>
                    <a:pt x="1112520" y="2436690"/>
                  </a:cubicBezTo>
                  <a:cubicBezTo>
                    <a:pt x="1200150" y="2521391"/>
                    <a:pt x="1280160" y="2625733"/>
                    <a:pt x="1381760" y="2663787"/>
                  </a:cubicBezTo>
                  <a:cubicBezTo>
                    <a:pt x="1478280" y="2700614"/>
                    <a:pt x="1576070" y="2678518"/>
                    <a:pt x="1701800" y="2672380"/>
                  </a:cubicBezTo>
                  <a:cubicBezTo>
                    <a:pt x="1885950" y="2663787"/>
                    <a:pt x="2131060" y="2615913"/>
                    <a:pt x="2376170" y="2591362"/>
                  </a:cubicBezTo>
                  <a:cubicBezTo>
                    <a:pt x="2669540" y="2561900"/>
                    <a:pt x="3061970" y="2548397"/>
                    <a:pt x="3343910" y="2510343"/>
                  </a:cubicBezTo>
                  <a:cubicBezTo>
                    <a:pt x="3564890" y="2480882"/>
                    <a:pt x="3766820" y="2423187"/>
                    <a:pt x="3933190" y="2399864"/>
                  </a:cubicBezTo>
                  <a:cubicBezTo>
                    <a:pt x="4053840" y="2382678"/>
                    <a:pt x="4145280" y="2366720"/>
                    <a:pt x="4248150" y="2370402"/>
                  </a:cubicBezTo>
                  <a:cubicBezTo>
                    <a:pt x="4348480" y="2374085"/>
                    <a:pt x="4448810" y="2390043"/>
                    <a:pt x="4545330" y="2417049"/>
                  </a:cubicBezTo>
                  <a:cubicBezTo>
                    <a:pt x="4645660" y="2445283"/>
                    <a:pt x="4747260" y="2483337"/>
                    <a:pt x="4839970" y="2539804"/>
                  </a:cubicBezTo>
                  <a:cubicBezTo>
                    <a:pt x="4939030" y="2599955"/>
                    <a:pt x="5035550" y="2690793"/>
                    <a:pt x="5115560" y="2773039"/>
                  </a:cubicBezTo>
                  <a:cubicBezTo>
                    <a:pt x="5189220" y="2849148"/>
                    <a:pt x="5219700" y="2939986"/>
                    <a:pt x="5307330" y="3014867"/>
                  </a:cubicBezTo>
                  <a:cubicBezTo>
                    <a:pt x="5420360" y="3111844"/>
                    <a:pt x="5726430" y="3154808"/>
                    <a:pt x="5761990" y="3276335"/>
                  </a:cubicBezTo>
                  <a:cubicBezTo>
                    <a:pt x="5800090" y="3404001"/>
                    <a:pt x="5612130" y="3740350"/>
                    <a:pt x="5492750" y="3775949"/>
                  </a:cubicBezTo>
                  <a:cubicBezTo>
                    <a:pt x="5392420" y="3805410"/>
                    <a:pt x="5240020" y="3665469"/>
                    <a:pt x="5128260" y="3586906"/>
                  </a:cubicBezTo>
                  <a:cubicBezTo>
                    <a:pt x="5013960" y="3505888"/>
                    <a:pt x="4908550" y="3391725"/>
                    <a:pt x="4817110" y="3295976"/>
                  </a:cubicBezTo>
                  <a:cubicBezTo>
                    <a:pt x="4737100" y="3212503"/>
                    <a:pt x="4695190" y="3108161"/>
                    <a:pt x="4607560" y="3048011"/>
                  </a:cubicBezTo>
                  <a:cubicBezTo>
                    <a:pt x="4517390" y="2986633"/>
                    <a:pt x="4390390" y="2949807"/>
                    <a:pt x="4281170" y="2935076"/>
                  </a:cubicBezTo>
                  <a:cubicBezTo>
                    <a:pt x="4177030" y="2921573"/>
                    <a:pt x="4071620" y="2944896"/>
                    <a:pt x="3967480" y="2957172"/>
                  </a:cubicBezTo>
                  <a:cubicBezTo>
                    <a:pt x="3863340" y="2970675"/>
                    <a:pt x="3765550" y="2997681"/>
                    <a:pt x="3656330" y="3012412"/>
                  </a:cubicBezTo>
                  <a:cubicBezTo>
                    <a:pt x="3538220" y="3028370"/>
                    <a:pt x="3402330" y="3032053"/>
                    <a:pt x="3282950" y="3048011"/>
                  </a:cubicBezTo>
                  <a:cubicBezTo>
                    <a:pt x="3173730" y="3062741"/>
                    <a:pt x="3092450" y="3083610"/>
                    <a:pt x="2969260" y="3099568"/>
                  </a:cubicBezTo>
                  <a:cubicBezTo>
                    <a:pt x="2792730" y="3121664"/>
                    <a:pt x="2542540" y="3132712"/>
                    <a:pt x="2325370" y="3154808"/>
                  </a:cubicBezTo>
                  <a:cubicBezTo>
                    <a:pt x="2103120" y="3178131"/>
                    <a:pt x="1832610" y="3237054"/>
                    <a:pt x="1653540" y="3237054"/>
                  </a:cubicBezTo>
                  <a:cubicBezTo>
                    <a:pt x="1534160" y="3237054"/>
                    <a:pt x="1452880" y="3224778"/>
                    <a:pt x="1355090" y="3201455"/>
                  </a:cubicBezTo>
                  <a:cubicBezTo>
                    <a:pt x="1257300" y="3178131"/>
                    <a:pt x="1159510" y="3146215"/>
                    <a:pt x="1068070" y="3099568"/>
                  </a:cubicBezTo>
                  <a:cubicBezTo>
                    <a:pt x="971550" y="3050466"/>
                    <a:pt x="872490" y="2979268"/>
                    <a:pt x="792480" y="2906842"/>
                  </a:cubicBezTo>
                  <a:cubicBezTo>
                    <a:pt x="717550" y="2838099"/>
                    <a:pt x="668020" y="2753398"/>
                    <a:pt x="599440" y="2679745"/>
                  </a:cubicBezTo>
                  <a:cubicBezTo>
                    <a:pt x="528320" y="2604865"/>
                    <a:pt x="438150" y="2544715"/>
                    <a:pt x="372110" y="2463696"/>
                  </a:cubicBezTo>
                  <a:cubicBezTo>
                    <a:pt x="303530" y="2378995"/>
                    <a:pt x="245110" y="2280791"/>
                    <a:pt x="195580" y="2180132"/>
                  </a:cubicBezTo>
                  <a:cubicBezTo>
                    <a:pt x="143510" y="2074562"/>
                    <a:pt x="101600" y="1954262"/>
                    <a:pt x="68580" y="1842555"/>
                  </a:cubicBezTo>
                  <a:cubicBezTo>
                    <a:pt x="38100" y="1736986"/>
                    <a:pt x="2540" y="1635099"/>
                    <a:pt x="1270" y="1528302"/>
                  </a:cubicBezTo>
                  <a:cubicBezTo>
                    <a:pt x="0" y="1416595"/>
                    <a:pt x="35560" y="1290157"/>
                    <a:pt x="64770" y="1183360"/>
                  </a:cubicBezTo>
                  <a:cubicBezTo>
                    <a:pt x="91440" y="1086383"/>
                    <a:pt x="143510" y="1012730"/>
                    <a:pt x="166370" y="913299"/>
                  </a:cubicBezTo>
                  <a:cubicBezTo>
                    <a:pt x="191770" y="800364"/>
                    <a:pt x="237490" y="611321"/>
                    <a:pt x="200660" y="538895"/>
                  </a:cubicBezTo>
                  <a:cubicBezTo>
                    <a:pt x="179070" y="494703"/>
                    <a:pt x="90170" y="505751"/>
                    <a:pt x="82550" y="464015"/>
                  </a:cubicBezTo>
                  <a:cubicBezTo>
                    <a:pt x="66040" y="379314"/>
                    <a:pt x="425450" y="0"/>
                    <a:pt x="425450" y="0"/>
                  </a:cubicBezTo>
                </a:path>
              </a:pathLst>
            </a:custGeom>
            <a:solidFill>
              <a:srgbClr val="4E4E4E">
                <a:alpha val="49804"/>
              </a:srgbClr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14" id="14"/>
          <p:cNvGrpSpPr/>
          <p:nvPr/>
        </p:nvGrpSpPr>
        <p:grpSpPr>
          <a:xfrm rot="0">
            <a:off x="-260159" y="7757588"/>
            <a:ext cx="6476233" cy="3411034"/>
            <a:chOff x="0" y="0"/>
            <a:chExt cx="10074305" cy="5306139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54333" y="45464"/>
              <a:ext cx="10044102" cy="5241609"/>
            </a:xfrm>
            <a:custGeom>
              <a:avLst/>
              <a:gdLst/>
              <a:ahLst/>
              <a:cxnLst/>
              <a:rect r="r" b="b" t="t" l="l"/>
              <a:pathLst>
                <a:path h="5241609" w="10044102">
                  <a:moveTo>
                    <a:pt x="390898" y="793428"/>
                  </a:moveTo>
                  <a:cubicBezTo>
                    <a:pt x="238463" y="778762"/>
                    <a:pt x="217334" y="771429"/>
                    <a:pt x="190167" y="755297"/>
                  </a:cubicBezTo>
                  <a:cubicBezTo>
                    <a:pt x="150926" y="731831"/>
                    <a:pt x="92065" y="683434"/>
                    <a:pt x="64898" y="648235"/>
                  </a:cubicBezTo>
                  <a:cubicBezTo>
                    <a:pt x="45278" y="623303"/>
                    <a:pt x="36223" y="605704"/>
                    <a:pt x="27167" y="576372"/>
                  </a:cubicBezTo>
                  <a:cubicBezTo>
                    <a:pt x="13584" y="533841"/>
                    <a:pt x="0" y="467844"/>
                    <a:pt x="6037" y="416513"/>
                  </a:cubicBezTo>
                  <a:cubicBezTo>
                    <a:pt x="12074" y="365182"/>
                    <a:pt x="40750" y="303586"/>
                    <a:pt x="64898" y="265454"/>
                  </a:cubicBezTo>
                  <a:cubicBezTo>
                    <a:pt x="81500" y="239055"/>
                    <a:pt x="95084" y="222923"/>
                    <a:pt x="120741" y="203857"/>
                  </a:cubicBezTo>
                  <a:cubicBezTo>
                    <a:pt x="156963" y="175992"/>
                    <a:pt x="202241" y="152526"/>
                    <a:pt x="268648" y="129061"/>
                  </a:cubicBezTo>
                  <a:cubicBezTo>
                    <a:pt x="383352" y="86530"/>
                    <a:pt x="603704" y="0"/>
                    <a:pt x="766704" y="13200"/>
                  </a:cubicBezTo>
                  <a:cubicBezTo>
                    <a:pt x="934232" y="27866"/>
                    <a:pt x="1150056" y="120261"/>
                    <a:pt x="1261741" y="219990"/>
                  </a:cubicBezTo>
                  <a:cubicBezTo>
                    <a:pt x="1352296" y="300652"/>
                    <a:pt x="1390028" y="401847"/>
                    <a:pt x="1430778" y="520642"/>
                  </a:cubicBezTo>
                  <a:cubicBezTo>
                    <a:pt x="1480583" y="670234"/>
                    <a:pt x="1491148" y="882890"/>
                    <a:pt x="1504732" y="1054482"/>
                  </a:cubicBezTo>
                  <a:cubicBezTo>
                    <a:pt x="1516806" y="1214341"/>
                    <a:pt x="1503222" y="1361000"/>
                    <a:pt x="1513787" y="1520859"/>
                  </a:cubicBezTo>
                  <a:cubicBezTo>
                    <a:pt x="1525861" y="1689518"/>
                    <a:pt x="1542463" y="1872842"/>
                    <a:pt x="1577176" y="2038567"/>
                  </a:cubicBezTo>
                  <a:cubicBezTo>
                    <a:pt x="1610380" y="2196959"/>
                    <a:pt x="1648111" y="2362684"/>
                    <a:pt x="1714519" y="2496144"/>
                  </a:cubicBezTo>
                  <a:cubicBezTo>
                    <a:pt x="1774889" y="2617872"/>
                    <a:pt x="1839787" y="2733733"/>
                    <a:pt x="1946945" y="2814395"/>
                  </a:cubicBezTo>
                  <a:cubicBezTo>
                    <a:pt x="2066176" y="2903858"/>
                    <a:pt x="2256343" y="2958122"/>
                    <a:pt x="2411796" y="2985987"/>
                  </a:cubicBezTo>
                  <a:cubicBezTo>
                    <a:pt x="2556685" y="3012386"/>
                    <a:pt x="2669880" y="3005053"/>
                    <a:pt x="2846463" y="2988920"/>
                  </a:cubicBezTo>
                  <a:cubicBezTo>
                    <a:pt x="3130204" y="2962522"/>
                    <a:pt x="3644861" y="2814395"/>
                    <a:pt x="3943694" y="2771864"/>
                  </a:cubicBezTo>
                  <a:cubicBezTo>
                    <a:pt x="4148954" y="2742532"/>
                    <a:pt x="4295352" y="2726400"/>
                    <a:pt x="4464389" y="2726400"/>
                  </a:cubicBezTo>
                  <a:cubicBezTo>
                    <a:pt x="4624371" y="2726400"/>
                    <a:pt x="4782843" y="2735199"/>
                    <a:pt x="4932259" y="2770398"/>
                  </a:cubicBezTo>
                  <a:cubicBezTo>
                    <a:pt x="5078658" y="2804129"/>
                    <a:pt x="5226565" y="2874526"/>
                    <a:pt x="5353342" y="2931723"/>
                  </a:cubicBezTo>
                  <a:cubicBezTo>
                    <a:pt x="5465027" y="2983054"/>
                    <a:pt x="5555583" y="3032918"/>
                    <a:pt x="5658213" y="3093048"/>
                  </a:cubicBezTo>
                  <a:cubicBezTo>
                    <a:pt x="5769898" y="3157579"/>
                    <a:pt x="5855926" y="3226509"/>
                    <a:pt x="5997796" y="3308638"/>
                  </a:cubicBezTo>
                  <a:cubicBezTo>
                    <a:pt x="6222676" y="3437698"/>
                    <a:pt x="6661870" y="3656221"/>
                    <a:pt x="6894296" y="3769149"/>
                  </a:cubicBezTo>
                  <a:cubicBezTo>
                    <a:pt x="7039185" y="3839545"/>
                    <a:pt x="7125213" y="3880610"/>
                    <a:pt x="7248972" y="3933407"/>
                  </a:cubicBezTo>
                  <a:cubicBezTo>
                    <a:pt x="7378768" y="3989138"/>
                    <a:pt x="7484416" y="4037535"/>
                    <a:pt x="7654962" y="4094733"/>
                  </a:cubicBezTo>
                  <a:cubicBezTo>
                    <a:pt x="7935685" y="4188595"/>
                    <a:pt x="8426194" y="4330854"/>
                    <a:pt x="8783888" y="4405651"/>
                  </a:cubicBezTo>
                  <a:cubicBezTo>
                    <a:pt x="9100833" y="4471647"/>
                    <a:pt x="9479657" y="4525912"/>
                    <a:pt x="9692463" y="4537644"/>
                  </a:cubicBezTo>
                  <a:cubicBezTo>
                    <a:pt x="9807167" y="4543511"/>
                    <a:pt x="9905268" y="4476047"/>
                    <a:pt x="9959601" y="4527378"/>
                  </a:cubicBezTo>
                  <a:cubicBezTo>
                    <a:pt x="10044103" y="4609507"/>
                    <a:pt x="10035212" y="5125749"/>
                    <a:pt x="9959601" y="5202011"/>
                  </a:cubicBezTo>
                  <a:cubicBezTo>
                    <a:pt x="9918851" y="5241609"/>
                    <a:pt x="9856972" y="5206411"/>
                    <a:pt x="9775472" y="5202011"/>
                  </a:cubicBezTo>
                  <a:cubicBezTo>
                    <a:pt x="9607945" y="5193212"/>
                    <a:pt x="9223083" y="5150680"/>
                    <a:pt x="9013296" y="5122815"/>
                  </a:cubicBezTo>
                  <a:cubicBezTo>
                    <a:pt x="8863880" y="5103750"/>
                    <a:pt x="8792944" y="5097883"/>
                    <a:pt x="8631453" y="5062685"/>
                  </a:cubicBezTo>
                  <a:cubicBezTo>
                    <a:pt x="8340166" y="4999621"/>
                    <a:pt x="7724389" y="4832430"/>
                    <a:pt x="7422537" y="4731235"/>
                  </a:cubicBezTo>
                  <a:cubicBezTo>
                    <a:pt x="7235389" y="4669638"/>
                    <a:pt x="7159926" y="4635906"/>
                    <a:pt x="6978814" y="4555244"/>
                  </a:cubicBezTo>
                  <a:cubicBezTo>
                    <a:pt x="6675453" y="4420317"/>
                    <a:pt x="6061185" y="4122598"/>
                    <a:pt x="5783482" y="3968606"/>
                  </a:cubicBezTo>
                  <a:cubicBezTo>
                    <a:pt x="5628028" y="3882076"/>
                    <a:pt x="5552565" y="3820479"/>
                    <a:pt x="5430315" y="3748616"/>
                  </a:cubicBezTo>
                  <a:cubicBezTo>
                    <a:pt x="5300519" y="3672353"/>
                    <a:pt x="5155630" y="3582891"/>
                    <a:pt x="5024324" y="3525694"/>
                  </a:cubicBezTo>
                  <a:cubicBezTo>
                    <a:pt x="4911130" y="3475830"/>
                    <a:pt x="4814537" y="3434765"/>
                    <a:pt x="4696815" y="3414233"/>
                  </a:cubicBezTo>
                  <a:cubicBezTo>
                    <a:pt x="4570037" y="3392234"/>
                    <a:pt x="4456842" y="3395167"/>
                    <a:pt x="4287806" y="3409833"/>
                  </a:cubicBezTo>
                  <a:cubicBezTo>
                    <a:pt x="4008593" y="3434765"/>
                    <a:pt x="3504500" y="3572625"/>
                    <a:pt x="3187556" y="3616623"/>
                  </a:cubicBezTo>
                  <a:cubicBezTo>
                    <a:pt x="2947584" y="3648888"/>
                    <a:pt x="2761945" y="3679686"/>
                    <a:pt x="2553667" y="3672353"/>
                  </a:cubicBezTo>
                  <a:cubicBezTo>
                    <a:pt x="2351426" y="3665020"/>
                    <a:pt x="2122019" y="3625422"/>
                    <a:pt x="1957510" y="3574091"/>
                  </a:cubicBezTo>
                  <a:cubicBezTo>
                    <a:pt x="1832241" y="3534493"/>
                    <a:pt x="1746213" y="3497829"/>
                    <a:pt x="1640565" y="3423032"/>
                  </a:cubicBezTo>
                  <a:cubicBezTo>
                    <a:pt x="1504732" y="3327704"/>
                    <a:pt x="1346260" y="3173711"/>
                    <a:pt x="1236084" y="3019719"/>
                  </a:cubicBezTo>
                  <a:cubicBezTo>
                    <a:pt x="1122889" y="2861326"/>
                    <a:pt x="1033843" y="2642804"/>
                    <a:pt x="976491" y="2482945"/>
                  </a:cubicBezTo>
                  <a:cubicBezTo>
                    <a:pt x="932723" y="2361218"/>
                    <a:pt x="917630" y="2279088"/>
                    <a:pt x="893482" y="2150028"/>
                  </a:cubicBezTo>
                  <a:cubicBezTo>
                    <a:pt x="861787" y="1975503"/>
                    <a:pt x="833111" y="1718849"/>
                    <a:pt x="819528" y="1529659"/>
                  </a:cubicBezTo>
                  <a:cubicBezTo>
                    <a:pt x="808963" y="1371266"/>
                    <a:pt x="830093" y="1234873"/>
                    <a:pt x="811982" y="1094080"/>
                  </a:cubicBezTo>
                  <a:cubicBezTo>
                    <a:pt x="795380" y="957687"/>
                    <a:pt x="801417" y="743564"/>
                    <a:pt x="719917" y="696633"/>
                  </a:cubicBezTo>
                  <a:cubicBezTo>
                    <a:pt x="642945" y="651168"/>
                    <a:pt x="449760" y="791962"/>
                    <a:pt x="351658" y="793428"/>
                  </a:cubicBezTo>
                  <a:cubicBezTo>
                    <a:pt x="286760" y="794895"/>
                    <a:pt x="238463" y="778762"/>
                    <a:pt x="190167" y="755297"/>
                  </a:cubicBezTo>
                  <a:cubicBezTo>
                    <a:pt x="141871" y="730365"/>
                    <a:pt x="95084" y="690767"/>
                    <a:pt x="64899" y="648235"/>
                  </a:cubicBezTo>
                  <a:cubicBezTo>
                    <a:pt x="34713" y="605704"/>
                    <a:pt x="12074" y="548507"/>
                    <a:pt x="6037" y="497176"/>
                  </a:cubicBezTo>
                  <a:cubicBezTo>
                    <a:pt x="0" y="445845"/>
                    <a:pt x="7547" y="385715"/>
                    <a:pt x="27167" y="337317"/>
                  </a:cubicBezTo>
                  <a:cubicBezTo>
                    <a:pt x="46787" y="288920"/>
                    <a:pt x="79991" y="239055"/>
                    <a:pt x="120741" y="203857"/>
                  </a:cubicBezTo>
                  <a:cubicBezTo>
                    <a:pt x="161491" y="168659"/>
                    <a:pt x="220352" y="143727"/>
                    <a:pt x="268649" y="129061"/>
                  </a:cubicBezTo>
                  <a:cubicBezTo>
                    <a:pt x="310908" y="115861"/>
                    <a:pt x="362223" y="87996"/>
                    <a:pt x="390899" y="112928"/>
                  </a:cubicBezTo>
                  <a:cubicBezTo>
                    <a:pt x="458815" y="171592"/>
                    <a:pt x="390899" y="793428"/>
                    <a:pt x="390899" y="793428"/>
                  </a:cubicBezTo>
                </a:path>
              </a:pathLst>
            </a:custGeom>
            <a:solidFill>
              <a:srgbClr val="1DAB9D">
                <a:alpha val="49804"/>
              </a:srgbClr>
            </a:solidFill>
            <a:ln cap="sq">
              <a:noFill/>
              <a:prstDash val="solid"/>
              <a:miter/>
            </a:ln>
          </p:spPr>
        </p:sp>
      </p:grpSp>
      <p:sp>
        <p:nvSpPr>
          <p:cNvPr name="Freeform 16" id="16"/>
          <p:cNvSpPr/>
          <p:nvPr/>
        </p:nvSpPr>
        <p:spPr>
          <a:xfrm flipH="false" flipV="false" rot="0">
            <a:off x="551880" y="787304"/>
            <a:ext cx="5194377" cy="7222993"/>
          </a:xfrm>
          <a:custGeom>
            <a:avLst/>
            <a:gdLst/>
            <a:ahLst/>
            <a:cxnLst/>
            <a:rect r="r" b="b" t="t" l="l"/>
            <a:pathLst>
              <a:path h="7222993" w="5194377">
                <a:moveTo>
                  <a:pt x="0" y="0"/>
                </a:moveTo>
                <a:lnTo>
                  <a:pt x="5194376" y="0"/>
                </a:lnTo>
                <a:lnTo>
                  <a:pt x="5194376" y="7222993"/>
                </a:lnTo>
                <a:lnTo>
                  <a:pt x="0" y="722299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32200" r="0" b="-27609"/>
            </a:stretch>
          </a:blipFill>
          <a:ln w="38100" cap="sq">
            <a:solidFill>
              <a:srgbClr val="000000"/>
            </a:solidFill>
            <a:prstDash val="solid"/>
            <a:miter/>
          </a:ln>
        </p:spPr>
      </p:sp>
      <p:sp>
        <p:nvSpPr>
          <p:cNvPr name="Freeform 17" id="17"/>
          <p:cNvSpPr/>
          <p:nvPr/>
        </p:nvSpPr>
        <p:spPr>
          <a:xfrm flipH="false" flipV="false" rot="0">
            <a:off x="3324307" y="2424512"/>
            <a:ext cx="4205521" cy="7359879"/>
          </a:xfrm>
          <a:custGeom>
            <a:avLst/>
            <a:gdLst/>
            <a:ahLst/>
            <a:cxnLst/>
            <a:rect r="r" b="b" t="t" l="l"/>
            <a:pathLst>
              <a:path h="7359879" w="4205521">
                <a:moveTo>
                  <a:pt x="0" y="0"/>
                </a:moveTo>
                <a:lnTo>
                  <a:pt x="4205520" y="0"/>
                </a:lnTo>
                <a:lnTo>
                  <a:pt x="4205520" y="7359880"/>
                </a:lnTo>
                <a:lnTo>
                  <a:pt x="0" y="735988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-28702" r="-23960" b="-28702"/>
            </a:stretch>
          </a:blipFill>
          <a:ln w="38100" cap="sq">
            <a:solidFill>
              <a:srgbClr val="000000"/>
            </a:solidFill>
            <a:prstDash val="solid"/>
            <a:miter/>
          </a:ln>
        </p:spPr>
      </p:sp>
    </p:spTree>
  </p:cSld>
  <p:clrMapOvr>
    <a:masterClrMapping/>
  </p:clrMapOvr>
</p:sld>
</file>

<file path=ppt/slides/slide4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9000"/>
            </a:blip>
            <a:stretch>
              <a:fillRect l="0" t="-31168" r="0" b="-46609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5371445" y="-279318"/>
            <a:ext cx="3441383" cy="1892617"/>
            <a:chOff x="0" y="0"/>
            <a:chExt cx="4588510" cy="252349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8890" y="49530"/>
              <a:ext cx="4537710" cy="2426970"/>
            </a:xfrm>
            <a:custGeom>
              <a:avLst/>
              <a:gdLst/>
              <a:ahLst/>
              <a:cxnLst/>
              <a:rect r="r" b="b" t="t" l="l"/>
              <a:pathLst>
                <a:path h="2426970" w="4537710">
                  <a:moveTo>
                    <a:pt x="626110" y="367030"/>
                  </a:moveTo>
                  <a:cubicBezTo>
                    <a:pt x="679450" y="708660"/>
                    <a:pt x="681990" y="871220"/>
                    <a:pt x="750570" y="915670"/>
                  </a:cubicBezTo>
                  <a:cubicBezTo>
                    <a:pt x="820420" y="961390"/>
                    <a:pt x="984250" y="915670"/>
                    <a:pt x="1080770" y="872490"/>
                  </a:cubicBezTo>
                  <a:cubicBezTo>
                    <a:pt x="1174750" y="829310"/>
                    <a:pt x="1231900" y="732790"/>
                    <a:pt x="1323340" y="657860"/>
                  </a:cubicBezTo>
                  <a:cubicBezTo>
                    <a:pt x="1432560" y="567690"/>
                    <a:pt x="1579880" y="458470"/>
                    <a:pt x="1696720" y="374650"/>
                  </a:cubicBezTo>
                  <a:cubicBezTo>
                    <a:pt x="1797050" y="303530"/>
                    <a:pt x="1878330" y="240030"/>
                    <a:pt x="1982470" y="185420"/>
                  </a:cubicBezTo>
                  <a:cubicBezTo>
                    <a:pt x="2095500" y="127000"/>
                    <a:pt x="2230120" y="69850"/>
                    <a:pt x="2354580" y="39370"/>
                  </a:cubicBezTo>
                  <a:cubicBezTo>
                    <a:pt x="2470150" y="10160"/>
                    <a:pt x="2586990" y="0"/>
                    <a:pt x="2702560" y="1270"/>
                  </a:cubicBezTo>
                  <a:cubicBezTo>
                    <a:pt x="2816860" y="2540"/>
                    <a:pt x="2934970" y="26670"/>
                    <a:pt x="3045460" y="49530"/>
                  </a:cubicBezTo>
                  <a:cubicBezTo>
                    <a:pt x="3150870" y="71120"/>
                    <a:pt x="3251200" y="90170"/>
                    <a:pt x="3351530" y="132080"/>
                  </a:cubicBezTo>
                  <a:cubicBezTo>
                    <a:pt x="3459480" y="176530"/>
                    <a:pt x="3572510" y="240030"/>
                    <a:pt x="3669030" y="316230"/>
                  </a:cubicBezTo>
                  <a:cubicBezTo>
                    <a:pt x="3769360" y="394970"/>
                    <a:pt x="3869690" y="504190"/>
                    <a:pt x="3940810" y="601980"/>
                  </a:cubicBezTo>
                  <a:cubicBezTo>
                    <a:pt x="4003040" y="688340"/>
                    <a:pt x="4044950" y="773430"/>
                    <a:pt x="4083050" y="866140"/>
                  </a:cubicBezTo>
                  <a:cubicBezTo>
                    <a:pt x="4121150" y="960120"/>
                    <a:pt x="4141470" y="1061720"/>
                    <a:pt x="4166870" y="1163320"/>
                  </a:cubicBezTo>
                  <a:cubicBezTo>
                    <a:pt x="4193540" y="1270000"/>
                    <a:pt x="4210050" y="1384300"/>
                    <a:pt x="4237990" y="1490980"/>
                  </a:cubicBezTo>
                  <a:cubicBezTo>
                    <a:pt x="4265930" y="1595120"/>
                    <a:pt x="4282440" y="1715770"/>
                    <a:pt x="4335780" y="1798320"/>
                  </a:cubicBezTo>
                  <a:cubicBezTo>
                    <a:pt x="4384040" y="1871980"/>
                    <a:pt x="4522470" y="1896110"/>
                    <a:pt x="4528820" y="1971040"/>
                  </a:cubicBezTo>
                  <a:cubicBezTo>
                    <a:pt x="4537710" y="2082800"/>
                    <a:pt x="4282440" y="2419350"/>
                    <a:pt x="4157980" y="2423160"/>
                  </a:cubicBezTo>
                  <a:cubicBezTo>
                    <a:pt x="4038600" y="2426970"/>
                    <a:pt x="3874770" y="2160270"/>
                    <a:pt x="3796030" y="2026920"/>
                  </a:cubicBezTo>
                  <a:cubicBezTo>
                    <a:pt x="3733800" y="1920240"/>
                    <a:pt x="3716020" y="1809750"/>
                    <a:pt x="3689350" y="1703070"/>
                  </a:cubicBezTo>
                  <a:cubicBezTo>
                    <a:pt x="3663950" y="1602740"/>
                    <a:pt x="3656330" y="1501140"/>
                    <a:pt x="3634740" y="1403350"/>
                  </a:cubicBezTo>
                  <a:cubicBezTo>
                    <a:pt x="3613150" y="1306830"/>
                    <a:pt x="3599180" y="1206500"/>
                    <a:pt x="3558540" y="1116330"/>
                  </a:cubicBezTo>
                  <a:cubicBezTo>
                    <a:pt x="3517900" y="1023620"/>
                    <a:pt x="3462020" y="929640"/>
                    <a:pt x="3388360" y="852170"/>
                  </a:cubicBezTo>
                  <a:cubicBezTo>
                    <a:pt x="3308350" y="768350"/>
                    <a:pt x="3201670" y="681990"/>
                    <a:pt x="3089910" y="637540"/>
                  </a:cubicBezTo>
                  <a:cubicBezTo>
                    <a:pt x="2975610" y="591820"/>
                    <a:pt x="2830830" y="586740"/>
                    <a:pt x="2710180" y="584200"/>
                  </a:cubicBezTo>
                  <a:cubicBezTo>
                    <a:pt x="2602230" y="581660"/>
                    <a:pt x="2513330" y="574040"/>
                    <a:pt x="2400300" y="614680"/>
                  </a:cubicBezTo>
                  <a:cubicBezTo>
                    <a:pt x="2231390" y="675640"/>
                    <a:pt x="2009140" y="868680"/>
                    <a:pt x="1826260" y="1003300"/>
                  </a:cubicBezTo>
                  <a:cubicBezTo>
                    <a:pt x="1651000" y="1132840"/>
                    <a:pt x="1479550" y="1309370"/>
                    <a:pt x="1324610" y="1403350"/>
                  </a:cubicBezTo>
                  <a:cubicBezTo>
                    <a:pt x="1209040" y="1473200"/>
                    <a:pt x="1111250" y="1524000"/>
                    <a:pt x="998220" y="1546860"/>
                  </a:cubicBezTo>
                  <a:cubicBezTo>
                    <a:pt x="885190" y="1569720"/>
                    <a:pt x="755650" y="1573530"/>
                    <a:pt x="643890" y="1539240"/>
                  </a:cubicBezTo>
                  <a:cubicBezTo>
                    <a:pt x="525780" y="1502410"/>
                    <a:pt x="389890" y="1414780"/>
                    <a:pt x="311150" y="1323340"/>
                  </a:cubicBezTo>
                  <a:cubicBezTo>
                    <a:pt x="238760" y="1239520"/>
                    <a:pt x="214630" y="1125220"/>
                    <a:pt x="176530" y="1021080"/>
                  </a:cubicBezTo>
                  <a:cubicBezTo>
                    <a:pt x="137160" y="914400"/>
                    <a:pt x="102870" y="792480"/>
                    <a:pt x="80010" y="689610"/>
                  </a:cubicBezTo>
                  <a:cubicBezTo>
                    <a:pt x="60960" y="601980"/>
                    <a:pt x="0" y="500380"/>
                    <a:pt x="41910" y="444500"/>
                  </a:cubicBezTo>
                  <a:cubicBezTo>
                    <a:pt x="106680" y="358140"/>
                    <a:pt x="626110" y="367030"/>
                    <a:pt x="626110" y="367030"/>
                  </a:cubicBezTo>
                </a:path>
              </a:pathLst>
            </a:custGeom>
            <a:solidFill>
              <a:srgbClr val="4E4E4E">
                <a:alpha val="49804"/>
              </a:srgbClr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5" id="5"/>
          <p:cNvGrpSpPr/>
          <p:nvPr/>
        </p:nvGrpSpPr>
        <p:grpSpPr>
          <a:xfrm rot="0">
            <a:off x="14352270" y="-56198"/>
            <a:ext cx="4164330" cy="3105150"/>
            <a:chOff x="0" y="0"/>
            <a:chExt cx="5552440" cy="414020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25400" y="-31750"/>
              <a:ext cx="5488940" cy="4138930"/>
            </a:xfrm>
            <a:custGeom>
              <a:avLst/>
              <a:gdLst/>
              <a:ahLst/>
              <a:cxnLst/>
              <a:rect r="r" b="b" t="t" l="l"/>
              <a:pathLst>
                <a:path h="4138930" w="5488940">
                  <a:moveTo>
                    <a:pt x="683260" y="158750"/>
                  </a:moveTo>
                  <a:cubicBezTo>
                    <a:pt x="608330" y="787400"/>
                    <a:pt x="590550" y="889000"/>
                    <a:pt x="608330" y="995680"/>
                  </a:cubicBezTo>
                  <a:cubicBezTo>
                    <a:pt x="626110" y="1101090"/>
                    <a:pt x="652780" y="1202690"/>
                    <a:pt x="721360" y="1303020"/>
                  </a:cubicBezTo>
                  <a:cubicBezTo>
                    <a:pt x="815340" y="1440180"/>
                    <a:pt x="1018540" y="1620520"/>
                    <a:pt x="1179830" y="1703070"/>
                  </a:cubicBezTo>
                  <a:cubicBezTo>
                    <a:pt x="1315720" y="1772920"/>
                    <a:pt x="1465580" y="1795780"/>
                    <a:pt x="1606550" y="1802130"/>
                  </a:cubicBezTo>
                  <a:cubicBezTo>
                    <a:pt x="1744980" y="1808480"/>
                    <a:pt x="1849120" y="1778000"/>
                    <a:pt x="2018030" y="1743710"/>
                  </a:cubicBezTo>
                  <a:cubicBezTo>
                    <a:pt x="2298700" y="1686560"/>
                    <a:pt x="2848610" y="1512570"/>
                    <a:pt x="3121660" y="1447800"/>
                  </a:cubicBezTo>
                  <a:cubicBezTo>
                    <a:pt x="3280410" y="1410970"/>
                    <a:pt x="3378200" y="1388110"/>
                    <a:pt x="3500120" y="1370330"/>
                  </a:cubicBezTo>
                  <a:cubicBezTo>
                    <a:pt x="3613150" y="1353820"/>
                    <a:pt x="3716020" y="1338580"/>
                    <a:pt x="3831590" y="1343660"/>
                  </a:cubicBezTo>
                  <a:cubicBezTo>
                    <a:pt x="3958590" y="1350010"/>
                    <a:pt x="4099560" y="1361440"/>
                    <a:pt x="4230370" y="1413510"/>
                  </a:cubicBezTo>
                  <a:cubicBezTo>
                    <a:pt x="4380230" y="1473200"/>
                    <a:pt x="4558030" y="1600200"/>
                    <a:pt x="4671060" y="1705610"/>
                  </a:cubicBezTo>
                  <a:cubicBezTo>
                    <a:pt x="4761230" y="1789430"/>
                    <a:pt x="4814570" y="1875790"/>
                    <a:pt x="4874260" y="1972310"/>
                  </a:cubicBezTo>
                  <a:cubicBezTo>
                    <a:pt x="4935220" y="2071370"/>
                    <a:pt x="4979670" y="2165350"/>
                    <a:pt x="5030470" y="2292350"/>
                  </a:cubicBezTo>
                  <a:cubicBezTo>
                    <a:pt x="5100320" y="2465070"/>
                    <a:pt x="5173980" y="2708910"/>
                    <a:pt x="5234940" y="2924810"/>
                  </a:cubicBezTo>
                  <a:cubicBezTo>
                    <a:pt x="5297170" y="3145790"/>
                    <a:pt x="5342890" y="3455670"/>
                    <a:pt x="5396230" y="3601720"/>
                  </a:cubicBezTo>
                  <a:cubicBezTo>
                    <a:pt x="5422900" y="3676650"/>
                    <a:pt x="5488940" y="3704590"/>
                    <a:pt x="5476240" y="3763010"/>
                  </a:cubicBezTo>
                  <a:cubicBezTo>
                    <a:pt x="5452110" y="3868420"/>
                    <a:pt x="5118100" y="4138930"/>
                    <a:pt x="5015230" y="4121150"/>
                  </a:cubicBezTo>
                  <a:cubicBezTo>
                    <a:pt x="4947920" y="4109720"/>
                    <a:pt x="4917440" y="3989070"/>
                    <a:pt x="4880610" y="3911600"/>
                  </a:cubicBezTo>
                  <a:cubicBezTo>
                    <a:pt x="4841240" y="3826510"/>
                    <a:pt x="4817110" y="3727450"/>
                    <a:pt x="4792980" y="3628390"/>
                  </a:cubicBezTo>
                  <a:cubicBezTo>
                    <a:pt x="4767580" y="3524250"/>
                    <a:pt x="4761230" y="3426460"/>
                    <a:pt x="4730750" y="3300730"/>
                  </a:cubicBezTo>
                  <a:cubicBezTo>
                    <a:pt x="4687570" y="3125470"/>
                    <a:pt x="4608830" y="2858770"/>
                    <a:pt x="4545330" y="2678430"/>
                  </a:cubicBezTo>
                  <a:cubicBezTo>
                    <a:pt x="4494530" y="2536190"/>
                    <a:pt x="4452620" y="2411730"/>
                    <a:pt x="4390390" y="2301240"/>
                  </a:cubicBezTo>
                  <a:cubicBezTo>
                    <a:pt x="4334510" y="2203450"/>
                    <a:pt x="4281170" y="2105660"/>
                    <a:pt x="4196080" y="2043430"/>
                  </a:cubicBezTo>
                  <a:cubicBezTo>
                    <a:pt x="4105910" y="1977390"/>
                    <a:pt x="3971290" y="1938020"/>
                    <a:pt x="3853180" y="1926590"/>
                  </a:cubicBezTo>
                  <a:cubicBezTo>
                    <a:pt x="3732530" y="1913890"/>
                    <a:pt x="3623310" y="1946910"/>
                    <a:pt x="3477260" y="1974850"/>
                  </a:cubicBezTo>
                  <a:cubicBezTo>
                    <a:pt x="3263900" y="2015490"/>
                    <a:pt x="2967990" y="2106930"/>
                    <a:pt x="2703830" y="2170430"/>
                  </a:cubicBezTo>
                  <a:cubicBezTo>
                    <a:pt x="2426970" y="2236470"/>
                    <a:pt x="2066290" y="2332990"/>
                    <a:pt x="1851660" y="2363470"/>
                  </a:cubicBezTo>
                  <a:cubicBezTo>
                    <a:pt x="1723390" y="2381250"/>
                    <a:pt x="1643380" y="2386330"/>
                    <a:pt x="1539240" y="2382520"/>
                  </a:cubicBezTo>
                  <a:cubicBezTo>
                    <a:pt x="1432560" y="2377440"/>
                    <a:pt x="1324610" y="2363470"/>
                    <a:pt x="1216660" y="2335530"/>
                  </a:cubicBezTo>
                  <a:cubicBezTo>
                    <a:pt x="1102360" y="2305050"/>
                    <a:pt x="994410" y="2265680"/>
                    <a:pt x="873760" y="2200910"/>
                  </a:cubicBezTo>
                  <a:cubicBezTo>
                    <a:pt x="717550" y="2117090"/>
                    <a:pt x="488950" y="1983740"/>
                    <a:pt x="368300" y="1849120"/>
                  </a:cubicBezTo>
                  <a:cubicBezTo>
                    <a:pt x="267970" y="1738630"/>
                    <a:pt x="220980" y="1615440"/>
                    <a:pt x="165100" y="1480820"/>
                  </a:cubicBezTo>
                  <a:cubicBezTo>
                    <a:pt x="104140" y="1332230"/>
                    <a:pt x="44450" y="1144270"/>
                    <a:pt x="25400" y="988060"/>
                  </a:cubicBezTo>
                  <a:cubicBezTo>
                    <a:pt x="8890" y="849630"/>
                    <a:pt x="27940" y="731520"/>
                    <a:pt x="38100" y="591820"/>
                  </a:cubicBezTo>
                  <a:cubicBezTo>
                    <a:pt x="49530" y="433070"/>
                    <a:pt x="0" y="158750"/>
                    <a:pt x="97790" y="82550"/>
                  </a:cubicBezTo>
                  <a:cubicBezTo>
                    <a:pt x="203200" y="0"/>
                    <a:pt x="683260" y="158750"/>
                    <a:pt x="683260" y="158750"/>
                  </a:cubicBezTo>
                </a:path>
              </a:pathLst>
            </a:custGeom>
            <a:solidFill>
              <a:srgbClr val="1DAB9D">
                <a:alpha val="49804"/>
              </a:srgbClr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7" id="7"/>
          <p:cNvGrpSpPr/>
          <p:nvPr/>
        </p:nvGrpSpPr>
        <p:grpSpPr>
          <a:xfrm rot="0">
            <a:off x="14789468" y="121920"/>
            <a:ext cx="4023360" cy="2697480"/>
            <a:chOff x="0" y="0"/>
            <a:chExt cx="5364480" cy="359664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-59690" y="-52070"/>
              <a:ext cx="5440680" cy="3681730"/>
            </a:xfrm>
            <a:custGeom>
              <a:avLst/>
              <a:gdLst/>
              <a:ahLst/>
              <a:cxnLst/>
              <a:rect r="r" b="b" t="t" l="l"/>
              <a:pathLst>
                <a:path h="3681730" w="5440680">
                  <a:moveTo>
                    <a:pt x="701040" y="102870"/>
                  </a:moveTo>
                  <a:cubicBezTo>
                    <a:pt x="739140" y="858520"/>
                    <a:pt x="891540" y="934720"/>
                    <a:pt x="1004570" y="1014730"/>
                  </a:cubicBezTo>
                  <a:cubicBezTo>
                    <a:pt x="1111250" y="1090930"/>
                    <a:pt x="1221740" y="1165860"/>
                    <a:pt x="1338580" y="1202690"/>
                  </a:cubicBezTo>
                  <a:cubicBezTo>
                    <a:pt x="1451610" y="1238250"/>
                    <a:pt x="1582420" y="1245870"/>
                    <a:pt x="1692910" y="1235710"/>
                  </a:cubicBezTo>
                  <a:cubicBezTo>
                    <a:pt x="1794510" y="1226820"/>
                    <a:pt x="1851660" y="1201420"/>
                    <a:pt x="1979930" y="1156970"/>
                  </a:cubicBezTo>
                  <a:cubicBezTo>
                    <a:pt x="2259330" y="1059180"/>
                    <a:pt x="2994660" y="684530"/>
                    <a:pt x="3280410" y="603250"/>
                  </a:cubicBezTo>
                  <a:cubicBezTo>
                    <a:pt x="3413760" y="565150"/>
                    <a:pt x="3478530" y="551180"/>
                    <a:pt x="3582670" y="556260"/>
                  </a:cubicBezTo>
                  <a:cubicBezTo>
                    <a:pt x="3694430" y="561340"/>
                    <a:pt x="3820160" y="596900"/>
                    <a:pt x="3928110" y="643890"/>
                  </a:cubicBezTo>
                  <a:cubicBezTo>
                    <a:pt x="4038600" y="692150"/>
                    <a:pt x="4147820" y="773430"/>
                    <a:pt x="4237990" y="845820"/>
                  </a:cubicBezTo>
                  <a:cubicBezTo>
                    <a:pt x="4318000" y="910590"/>
                    <a:pt x="4381500" y="977900"/>
                    <a:pt x="4447540" y="1051560"/>
                  </a:cubicBezTo>
                  <a:cubicBezTo>
                    <a:pt x="4516120" y="1127760"/>
                    <a:pt x="4580890" y="1210310"/>
                    <a:pt x="4643120" y="1297940"/>
                  </a:cubicBezTo>
                  <a:cubicBezTo>
                    <a:pt x="4709160" y="1390650"/>
                    <a:pt x="4782820" y="1490980"/>
                    <a:pt x="4831080" y="1596390"/>
                  </a:cubicBezTo>
                  <a:cubicBezTo>
                    <a:pt x="4879340" y="1699260"/>
                    <a:pt x="4907280" y="1816100"/>
                    <a:pt x="4935220" y="1922780"/>
                  </a:cubicBezTo>
                  <a:cubicBezTo>
                    <a:pt x="4960620" y="2021840"/>
                    <a:pt x="4968240" y="2114550"/>
                    <a:pt x="4994910" y="2213610"/>
                  </a:cubicBezTo>
                  <a:cubicBezTo>
                    <a:pt x="5022850" y="2320290"/>
                    <a:pt x="5063490" y="2435860"/>
                    <a:pt x="5101590" y="2540000"/>
                  </a:cubicBezTo>
                  <a:cubicBezTo>
                    <a:pt x="5137150" y="2636520"/>
                    <a:pt x="5177790" y="2716530"/>
                    <a:pt x="5213350" y="2815590"/>
                  </a:cubicBezTo>
                  <a:cubicBezTo>
                    <a:pt x="5252720" y="2926080"/>
                    <a:pt x="5298440" y="3048000"/>
                    <a:pt x="5325110" y="3173730"/>
                  </a:cubicBezTo>
                  <a:cubicBezTo>
                    <a:pt x="5353050" y="3308350"/>
                    <a:pt x="5440680" y="3526790"/>
                    <a:pt x="5373370" y="3597910"/>
                  </a:cubicBezTo>
                  <a:cubicBezTo>
                    <a:pt x="5293360" y="3681730"/>
                    <a:pt x="4859020" y="3634740"/>
                    <a:pt x="4790440" y="3562350"/>
                  </a:cubicBezTo>
                  <a:cubicBezTo>
                    <a:pt x="4753610" y="3524250"/>
                    <a:pt x="4795520" y="3459480"/>
                    <a:pt x="4786630" y="3395980"/>
                  </a:cubicBezTo>
                  <a:cubicBezTo>
                    <a:pt x="4773930" y="3308350"/>
                    <a:pt x="4744720" y="3208020"/>
                    <a:pt x="4705350" y="3084830"/>
                  </a:cubicBezTo>
                  <a:cubicBezTo>
                    <a:pt x="4645660" y="2899410"/>
                    <a:pt x="4498340" y="2594610"/>
                    <a:pt x="4441190" y="2396490"/>
                  </a:cubicBezTo>
                  <a:cubicBezTo>
                    <a:pt x="4399280" y="2252980"/>
                    <a:pt x="4404360" y="2134870"/>
                    <a:pt x="4363720" y="2014220"/>
                  </a:cubicBezTo>
                  <a:cubicBezTo>
                    <a:pt x="4324350" y="1896110"/>
                    <a:pt x="4265930" y="1781810"/>
                    <a:pt x="4201160" y="1680210"/>
                  </a:cubicBezTo>
                  <a:cubicBezTo>
                    <a:pt x="4137660" y="1581150"/>
                    <a:pt x="4057650" y="1490980"/>
                    <a:pt x="3980180" y="1409700"/>
                  </a:cubicBezTo>
                  <a:cubicBezTo>
                    <a:pt x="3907790" y="1333500"/>
                    <a:pt x="3837940" y="1247140"/>
                    <a:pt x="3750310" y="1205230"/>
                  </a:cubicBezTo>
                  <a:cubicBezTo>
                    <a:pt x="3663950" y="1163320"/>
                    <a:pt x="3581400" y="1141730"/>
                    <a:pt x="3456940" y="1156970"/>
                  </a:cubicBezTo>
                  <a:cubicBezTo>
                    <a:pt x="3216910" y="1187450"/>
                    <a:pt x="2679700" y="1502410"/>
                    <a:pt x="2439670" y="1601470"/>
                  </a:cubicBezTo>
                  <a:cubicBezTo>
                    <a:pt x="2308860" y="1654810"/>
                    <a:pt x="2235200" y="1686560"/>
                    <a:pt x="2134870" y="1719580"/>
                  </a:cubicBezTo>
                  <a:cubicBezTo>
                    <a:pt x="2038350" y="1751330"/>
                    <a:pt x="1949450" y="1783080"/>
                    <a:pt x="1847850" y="1799590"/>
                  </a:cubicBezTo>
                  <a:cubicBezTo>
                    <a:pt x="1738630" y="1817370"/>
                    <a:pt x="1612900" y="1823720"/>
                    <a:pt x="1502410" y="1818640"/>
                  </a:cubicBezTo>
                  <a:cubicBezTo>
                    <a:pt x="1400810" y="1813560"/>
                    <a:pt x="1309370" y="1804670"/>
                    <a:pt x="1210310" y="1776730"/>
                  </a:cubicBezTo>
                  <a:cubicBezTo>
                    <a:pt x="1099820" y="1744980"/>
                    <a:pt x="981710" y="1691640"/>
                    <a:pt x="875030" y="1629410"/>
                  </a:cubicBezTo>
                  <a:cubicBezTo>
                    <a:pt x="765810" y="1565910"/>
                    <a:pt x="670560" y="1503680"/>
                    <a:pt x="566420" y="1400810"/>
                  </a:cubicBezTo>
                  <a:cubicBezTo>
                    <a:pt x="424180" y="1258570"/>
                    <a:pt x="210820" y="1038860"/>
                    <a:pt x="134620" y="821690"/>
                  </a:cubicBezTo>
                  <a:cubicBezTo>
                    <a:pt x="58420" y="605790"/>
                    <a:pt x="0" y="217170"/>
                    <a:pt x="110490" y="102870"/>
                  </a:cubicBezTo>
                  <a:cubicBezTo>
                    <a:pt x="210820" y="0"/>
                    <a:pt x="701040" y="102870"/>
                    <a:pt x="701040" y="102870"/>
                  </a:cubicBezTo>
                </a:path>
              </a:pathLst>
            </a:custGeom>
            <a:solidFill>
              <a:srgbClr val="1AC8DB">
                <a:alpha val="49804"/>
              </a:srgbClr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9" id="9"/>
          <p:cNvGrpSpPr/>
          <p:nvPr/>
        </p:nvGrpSpPr>
        <p:grpSpPr>
          <a:xfrm rot="0">
            <a:off x="165928" y="7117051"/>
            <a:ext cx="5023485" cy="3392102"/>
            <a:chOff x="0" y="0"/>
            <a:chExt cx="6697980" cy="4522803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55039"/>
              <a:ext cx="6711950" cy="4481734"/>
            </a:xfrm>
            <a:custGeom>
              <a:avLst/>
              <a:gdLst/>
              <a:ahLst/>
              <a:cxnLst/>
              <a:rect r="r" b="b" t="t" l="l"/>
              <a:pathLst>
                <a:path h="4481734" w="6711950">
                  <a:moveTo>
                    <a:pt x="179070" y="0"/>
                  </a:moveTo>
                  <a:cubicBezTo>
                    <a:pt x="426720" y="63294"/>
                    <a:pt x="613410" y="97693"/>
                    <a:pt x="722630" y="174747"/>
                  </a:cubicBezTo>
                  <a:cubicBezTo>
                    <a:pt x="824230" y="246298"/>
                    <a:pt x="919480" y="354999"/>
                    <a:pt x="966470" y="470580"/>
                  </a:cubicBezTo>
                  <a:cubicBezTo>
                    <a:pt x="1014730" y="587537"/>
                    <a:pt x="1007110" y="740270"/>
                    <a:pt x="1005840" y="876490"/>
                  </a:cubicBezTo>
                  <a:cubicBezTo>
                    <a:pt x="1004570" y="1015463"/>
                    <a:pt x="967740" y="1164067"/>
                    <a:pt x="958850" y="1294784"/>
                  </a:cubicBezTo>
                  <a:cubicBezTo>
                    <a:pt x="949960" y="1410366"/>
                    <a:pt x="946150" y="1514939"/>
                    <a:pt x="948690" y="1623640"/>
                  </a:cubicBezTo>
                  <a:cubicBezTo>
                    <a:pt x="951230" y="1730966"/>
                    <a:pt x="947420" y="1821780"/>
                    <a:pt x="974090" y="1945617"/>
                  </a:cubicBezTo>
                  <a:cubicBezTo>
                    <a:pt x="1013460" y="2129996"/>
                    <a:pt x="1132840" y="2435461"/>
                    <a:pt x="1215390" y="2606081"/>
                  </a:cubicBezTo>
                  <a:cubicBezTo>
                    <a:pt x="1271270" y="2723038"/>
                    <a:pt x="1304290" y="2824859"/>
                    <a:pt x="1386840" y="2886778"/>
                  </a:cubicBezTo>
                  <a:cubicBezTo>
                    <a:pt x="1477010" y="2954200"/>
                    <a:pt x="1610360" y="2966584"/>
                    <a:pt x="1751330" y="2972088"/>
                  </a:cubicBezTo>
                  <a:cubicBezTo>
                    <a:pt x="1941830" y="2978968"/>
                    <a:pt x="2207260" y="2904665"/>
                    <a:pt x="2428240" y="2866138"/>
                  </a:cubicBezTo>
                  <a:cubicBezTo>
                    <a:pt x="2641600" y="2828987"/>
                    <a:pt x="2880360" y="2787708"/>
                    <a:pt x="3055620" y="2746429"/>
                  </a:cubicBezTo>
                  <a:cubicBezTo>
                    <a:pt x="3182620" y="2716158"/>
                    <a:pt x="3272790" y="2694143"/>
                    <a:pt x="3382010" y="2655615"/>
                  </a:cubicBezTo>
                  <a:cubicBezTo>
                    <a:pt x="3496310" y="2615713"/>
                    <a:pt x="3610610" y="2538658"/>
                    <a:pt x="3724910" y="2507011"/>
                  </a:cubicBezTo>
                  <a:cubicBezTo>
                    <a:pt x="3832860" y="2476740"/>
                    <a:pt x="3942080" y="2456100"/>
                    <a:pt x="4048760" y="2462980"/>
                  </a:cubicBezTo>
                  <a:cubicBezTo>
                    <a:pt x="4155440" y="2469860"/>
                    <a:pt x="4263390" y="2511139"/>
                    <a:pt x="4363720" y="2549666"/>
                  </a:cubicBezTo>
                  <a:cubicBezTo>
                    <a:pt x="4462780" y="2586817"/>
                    <a:pt x="4563110" y="2623968"/>
                    <a:pt x="4646930" y="2687263"/>
                  </a:cubicBezTo>
                  <a:cubicBezTo>
                    <a:pt x="4732020" y="2750557"/>
                    <a:pt x="4800600" y="2837243"/>
                    <a:pt x="4869180" y="2928057"/>
                  </a:cubicBezTo>
                  <a:cubicBezTo>
                    <a:pt x="4942840" y="3024375"/>
                    <a:pt x="4983480" y="3168851"/>
                    <a:pt x="5069840" y="3251409"/>
                  </a:cubicBezTo>
                  <a:cubicBezTo>
                    <a:pt x="5153660" y="3332591"/>
                    <a:pt x="5280660" y="3360110"/>
                    <a:pt x="5378450" y="3422029"/>
                  </a:cubicBezTo>
                  <a:cubicBezTo>
                    <a:pt x="5472430" y="3481196"/>
                    <a:pt x="5543550" y="3570633"/>
                    <a:pt x="5646420" y="3611912"/>
                  </a:cubicBezTo>
                  <a:cubicBezTo>
                    <a:pt x="5763260" y="3657319"/>
                    <a:pt x="5923280" y="3631176"/>
                    <a:pt x="6049010" y="3662823"/>
                  </a:cubicBezTo>
                  <a:cubicBezTo>
                    <a:pt x="6167120" y="3693094"/>
                    <a:pt x="6303010" y="3771524"/>
                    <a:pt x="6383020" y="3792164"/>
                  </a:cubicBezTo>
                  <a:cubicBezTo>
                    <a:pt x="6426200" y="3803172"/>
                    <a:pt x="6456680" y="3775652"/>
                    <a:pt x="6487160" y="3804548"/>
                  </a:cubicBezTo>
                  <a:cubicBezTo>
                    <a:pt x="6560820" y="3871970"/>
                    <a:pt x="6711950" y="4334295"/>
                    <a:pt x="6647180" y="4412725"/>
                  </a:cubicBezTo>
                  <a:cubicBezTo>
                    <a:pt x="6588760" y="4481733"/>
                    <a:pt x="6327140" y="4356310"/>
                    <a:pt x="6186170" y="4323287"/>
                  </a:cubicBezTo>
                  <a:cubicBezTo>
                    <a:pt x="6065520" y="4294392"/>
                    <a:pt x="5961380" y="4255865"/>
                    <a:pt x="5853430" y="4229721"/>
                  </a:cubicBezTo>
                  <a:cubicBezTo>
                    <a:pt x="5753100" y="4204954"/>
                    <a:pt x="5657850" y="4198074"/>
                    <a:pt x="5558790" y="4170555"/>
                  </a:cubicBezTo>
                  <a:cubicBezTo>
                    <a:pt x="5454650" y="4141659"/>
                    <a:pt x="5363210" y="4115516"/>
                    <a:pt x="5245100" y="4057725"/>
                  </a:cubicBezTo>
                  <a:cubicBezTo>
                    <a:pt x="5071110" y="3972416"/>
                    <a:pt x="4766310" y="3801795"/>
                    <a:pt x="4632960" y="3666951"/>
                  </a:cubicBezTo>
                  <a:cubicBezTo>
                    <a:pt x="4545330" y="3578889"/>
                    <a:pt x="4530090" y="3479819"/>
                    <a:pt x="4462780" y="3394509"/>
                  </a:cubicBezTo>
                  <a:cubicBezTo>
                    <a:pt x="4392930" y="3305072"/>
                    <a:pt x="4311650" y="3200498"/>
                    <a:pt x="4217670" y="3144084"/>
                  </a:cubicBezTo>
                  <a:cubicBezTo>
                    <a:pt x="4124960" y="3089045"/>
                    <a:pt x="4006850" y="3047766"/>
                    <a:pt x="3905250" y="3058774"/>
                  </a:cubicBezTo>
                  <a:cubicBezTo>
                    <a:pt x="3802380" y="3069782"/>
                    <a:pt x="3708400" y="3171603"/>
                    <a:pt x="3606800" y="3215634"/>
                  </a:cubicBezTo>
                  <a:cubicBezTo>
                    <a:pt x="3505200" y="3259665"/>
                    <a:pt x="3429000" y="3287184"/>
                    <a:pt x="3295650" y="3321583"/>
                  </a:cubicBezTo>
                  <a:cubicBezTo>
                    <a:pt x="3067050" y="3382126"/>
                    <a:pt x="2589530" y="3445420"/>
                    <a:pt x="2345690" y="3497707"/>
                  </a:cubicBezTo>
                  <a:cubicBezTo>
                    <a:pt x="2193290" y="3530731"/>
                    <a:pt x="2092960" y="3573385"/>
                    <a:pt x="1973580" y="3587145"/>
                  </a:cubicBezTo>
                  <a:cubicBezTo>
                    <a:pt x="1864360" y="3599529"/>
                    <a:pt x="1761490" y="3596776"/>
                    <a:pt x="1658620" y="3583017"/>
                  </a:cubicBezTo>
                  <a:cubicBezTo>
                    <a:pt x="1555750" y="3569257"/>
                    <a:pt x="1454150" y="3544490"/>
                    <a:pt x="1356360" y="3508715"/>
                  </a:cubicBezTo>
                  <a:cubicBezTo>
                    <a:pt x="1256030" y="3472939"/>
                    <a:pt x="1151890" y="3427533"/>
                    <a:pt x="1064260" y="3368366"/>
                  </a:cubicBezTo>
                  <a:cubicBezTo>
                    <a:pt x="979170" y="3310576"/>
                    <a:pt x="895350" y="3244529"/>
                    <a:pt x="833120" y="3157843"/>
                  </a:cubicBezTo>
                  <a:cubicBezTo>
                    <a:pt x="767080" y="3067029"/>
                    <a:pt x="735330" y="2961080"/>
                    <a:pt x="681990" y="2831739"/>
                  </a:cubicBezTo>
                  <a:cubicBezTo>
                    <a:pt x="608330" y="2654239"/>
                    <a:pt x="494030" y="2362534"/>
                    <a:pt x="445770" y="2182283"/>
                  </a:cubicBezTo>
                  <a:cubicBezTo>
                    <a:pt x="412750" y="2059822"/>
                    <a:pt x="401320" y="1980016"/>
                    <a:pt x="388620" y="1867186"/>
                  </a:cubicBezTo>
                  <a:cubicBezTo>
                    <a:pt x="373380" y="1740598"/>
                    <a:pt x="363220" y="1591993"/>
                    <a:pt x="365760" y="1461276"/>
                  </a:cubicBezTo>
                  <a:cubicBezTo>
                    <a:pt x="368300" y="1337439"/>
                    <a:pt x="375920" y="1219106"/>
                    <a:pt x="398780" y="1100773"/>
                  </a:cubicBezTo>
                  <a:cubicBezTo>
                    <a:pt x="421640" y="981064"/>
                    <a:pt x="538480" y="820076"/>
                    <a:pt x="501650" y="745774"/>
                  </a:cubicBezTo>
                  <a:cubicBezTo>
                    <a:pt x="466090" y="674223"/>
                    <a:pt x="283210" y="672847"/>
                    <a:pt x="199390" y="652208"/>
                  </a:cubicBezTo>
                  <a:cubicBezTo>
                    <a:pt x="140970" y="637072"/>
                    <a:pt x="76200" y="664592"/>
                    <a:pt x="50800" y="623313"/>
                  </a:cubicBezTo>
                  <a:cubicBezTo>
                    <a:pt x="0" y="540755"/>
                    <a:pt x="179070" y="0"/>
                    <a:pt x="179070" y="0"/>
                  </a:cubicBezTo>
                </a:path>
              </a:pathLst>
            </a:custGeom>
            <a:solidFill>
              <a:srgbClr val="1AC8DB">
                <a:alpha val="49804"/>
              </a:srgbClr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11" id="11"/>
          <p:cNvGrpSpPr/>
          <p:nvPr/>
        </p:nvGrpSpPr>
        <p:grpSpPr>
          <a:xfrm rot="0">
            <a:off x="-260159" y="8010297"/>
            <a:ext cx="4396740" cy="2905615"/>
            <a:chOff x="0" y="0"/>
            <a:chExt cx="5862320" cy="3874153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49530" y="49102"/>
              <a:ext cx="5800090" cy="3805410"/>
            </a:xfrm>
            <a:custGeom>
              <a:avLst/>
              <a:gdLst/>
              <a:ahLst/>
              <a:cxnLst/>
              <a:rect r="r" b="b" t="t" l="l"/>
              <a:pathLst>
                <a:path h="3805410" w="5800090">
                  <a:moveTo>
                    <a:pt x="425450" y="0"/>
                  </a:moveTo>
                  <a:cubicBezTo>
                    <a:pt x="600710" y="130121"/>
                    <a:pt x="701040" y="209911"/>
                    <a:pt x="745490" y="294612"/>
                  </a:cubicBezTo>
                  <a:cubicBezTo>
                    <a:pt x="789940" y="380541"/>
                    <a:pt x="803910" y="488566"/>
                    <a:pt x="803910" y="592908"/>
                  </a:cubicBezTo>
                  <a:cubicBezTo>
                    <a:pt x="803910" y="708297"/>
                    <a:pt x="764540" y="818777"/>
                    <a:pt x="731520" y="957490"/>
                  </a:cubicBezTo>
                  <a:cubicBezTo>
                    <a:pt x="687070" y="1145306"/>
                    <a:pt x="534670" y="1447284"/>
                    <a:pt x="551180" y="1614231"/>
                  </a:cubicBezTo>
                  <a:cubicBezTo>
                    <a:pt x="561340" y="1722255"/>
                    <a:pt x="631190" y="1787315"/>
                    <a:pt x="678180" y="1872016"/>
                  </a:cubicBezTo>
                  <a:cubicBezTo>
                    <a:pt x="726440" y="1959173"/>
                    <a:pt x="774700" y="2043874"/>
                    <a:pt x="839470" y="2131030"/>
                  </a:cubicBezTo>
                  <a:cubicBezTo>
                    <a:pt x="914400" y="2231689"/>
                    <a:pt x="1018540" y="2344624"/>
                    <a:pt x="1112520" y="2436690"/>
                  </a:cubicBezTo>
                  <a:cubicBezTo>
                    <a:pt x="1200150" y="2521391"/>
                    <a:pt x="1280160" y="2625733"/>
                    <a:pt x="1381760" y="2663787"/>
                  </a:cubicBezTo>
                  <a:cubicBezTo>
                    <a:pt x="1478280" y="2700614"/>
                    <a:pt x="1576070" y="2678518"/>
                    <a:pt x="1701800" y="2672380"/>
                  </a:cubicBezTo>
                  <a:cubicBezTo>
                    <a:pt x="1885950" y="2663787"/>
                    <a:pt x="2131060" y="2615913"/>
                    <a:pt x="2376170" y="2591362"/>
                  </a:cubicBezTo>
                  <a:cubicBezTo>
                    <a:pt x="2669540" y="2561900"/>
                    <a:pt x="3061970" y="2548397"/>
                    <a:pt x="3343910" y="2510343"/>
                  </a:cubicBezTo>
                  <a:cubicBezTo>
                    <a:pt x="3564890" y="2480882"/>
                    <a:pt x="3766820" y="2423187"/>
                    <a:pt x="3933190" y="2399864"/>
                  </a:cubicBezTo>
                  <a:cubicBezTo>
                    <a:pt x="4053840" y="2382678"/>
                    <a:pt x="4145280" y="2366720"/>
                    <a:pt x="4248150" y="2370402"/>
                  </a:cubicBezTo>
                  <a:cubicBezTo>
                    <a:pt x="4348480" y="2374085"/>
                    <a:pt x="4448810" y="2390043"/>
                    <a:pt x="4545330" y="2417049"/>
                  </a:cubicBezTo>
                  <a:cubicBezTo>
                    <a:pt x="4645660" y="2445283"/>
                    <a:pt x="4747260" y="2483337"/>
                    <a:pt x="4839970" y="2539804"/>
                  </a:cubicBezTo>
                  <a:cubicBezTo>
                    <a:pt x="4939030" y="2599955"/>
                    <a:pt x="5035550" y="2690793"/>
                    <a:pt x="5115560" y="2773039"/>
                  </a:cubicBezTo>
                  <a:cubicBezTo>
                    <a:pt x="5189220" y="2849148"/>
                    <a:pt x="5219700" y="2939986"/>
                    <a:pt x="5307330" y="3014867"/>
                  </a:cubicBezTo>
                  <a:cubicBezTo>
                    <a:pt x="5420360" y="3111844"/>
                    <a:pt x="5726430" y="3154808"/>
                    <a:pt x="5761990" y="3276335"/>
                  </a:cubicBezTo>
                  <a:cubicBezTo>
                    <a:pt x="5800090" y="3404001"/>
                    <a:pt x="5612130" y="3740350"/>
                    <a:pt x="5492750" y="3775949"/>
                  </a:cubicBezTo>
                  <a:cubicBezTo>
                    <a:pt x="5392420" y="3805410"/>
                    <a:pt x="5240020" y="3665469"/>
                    <a:pt x="5128260" y="3586906"/>
                  </a:cubicBezTo>
                  <a:cubicBezTo>
                    <a:pt x="5013960" y="3505888"/>
                    <a:pt x="4908550" y="3391725"/>
                    <a:pt x="4817110" y="3295976"/>
                  </a:cubicBezTo>
                  <a:cubicBezTo>
                    <a:pt x="4737100" y="3212503"/>
                    <a:pt x="4695190" y="3108161"/>
                    <a:pt x="4607560" y="3048011"/>
                  </a:cubicBezTo>
                  <a:cubicBezTo>
                    <a:pt x="4517390" y="2986633"/>
                    <a:pt x="4390390" y="2949807"/>
                    <a:pt x="4281170" y="2935076"/>
                  </a:cubicBezTo>
                  <a:cubicBezTo>
                    <a:pt x="4177030" y="2921573"/>
                    <a:pt x="4071620" y="2944896"/>
                    <a:pt x="3967480" y="2957172"/>
                  </a:cubicBezTo>
                  <a:cubicBezTo>
                    <a:pt x="3863340" y="2970675"/>
                    <a:pt x="3765550" y="2997681"/>
                    <a:pt x="3656330" y="3012412"/>
                  </a:cubicBezTo>
                  <a:cubicBezTo>
                    <a:pt x="3538220" y="3028370"/>
                    <a:pt x="3402330" y="3032053"/>
                    <a:pt x="3282950" y="3048011"/>
                  </a:cubicBezTo>
                  <a:cubicBezTo>
                    <a:pt x="3173730" y="3062741"/>
                    <a:pt x="3092450" y="3083610"/>
                    <a:pt x="2969260" y="3099568"/>
                  </a:cubicBezTo>
                  <a:cubicBezTo>
                    <a:pt x="2792730" y="3121664"/>
                    <a:pt x="2542540" y="3132712"/>
                    <a:pt x="2325370" y="3154808"/>
                  </a:cubicBezTo>
                  <a:cubicBezTo>
                    <a:pt x="2103120" y="3178131"/>
                    <a:pt x="1832610" y="3237054"/>
                    <a:pt x="1653540" y="3237054"/>
                  </a:cubicBezTo>
                  <a:cubicBezTo>
                    <a:pt x="1534160" y="3237054"/>
                    <a:pt x="1452880" y="3224778"/>
                    <a:pt x="1355090" y="3201455"/>
                  </a:cubicBezTo>
                  <a:cubicBezTo>
                    <a:pt x="1257300" y="3178131"/>
                    <a:pt x="1159510" y="3146215"/>
                    <a:pt x="1068070" y="3099568"/>
                  </a:cubicBezTo>
                  <a:cubicBezTo>
                    <a:pt x="971550" y="3050466"/>
                    <a:pt x="872490" y="2979268"/>
                    <a:pt x="792480" y="2906842"/>
                  </a:cubicBezTo>
                  <a:cubicBezTo>
                    <a:pt x="717550" y="2838099"/>
                    <a:pt x="668020" y="2753398"/>
                    <a:pt x="599440" y="2679745"/>
                  </a:cubicBezTo>
                  <a:cubicBezTo>
                    <a:pt x="528320" y="2604865"/>
                    <a:pt x="438150" y="2544715"/>
                    <a:pt x="372110" y="2463696"/>
                  </a:cubicBezTo>
                  <a:cubicBezTo>
                    <a:pt x="303530" y="2378995"/>
                    <a:pt x="245110" y="2280791"/>
                    <a:pt x="195580" y="2180132"/>
                  </a:cubicBezTo>
                  <a:cubicBezTo>
                    <a:pt x="143510" y="2074562"/>
                    <a:pt x="101600" y="1954262"/>
                    <a:pt x="68580" y="1842555"/>
                  </a:cubicBezTo>
                  <a:cubicBezTo>
                    <a:pt x="38100" y="1736986"/>
                    <a:pt x="2540" y="1635099"/>
                    <a:pt x="1270" y="1528302"/>
                  </a:cubicBezTo>
                  <a:cubicBezTo>
                    <a:pt x="0" y="1416595"/>
                    <a:pt x="35560" y="1290157"/>
                    <a:pt x="64770" y="1183360"/>
                  </a:cubicBezTo>
                  <a:cubicBezTo>
                    <a:pt x="91440" y="1086383"/>
                    <a:pt x="143510" y="1012730"/>
                    <a:pt x="166370" y="913299"/>
                  </a:cubicBezTo>
                  <a:cubicBezTo>
                    <a:pt x="191770" y="800364"/>
                    <a:pt x="237490" y="611321"/>
                    <a:pt x="200660" y="538895"/>
                  </a:cubicBezTo>
                  <a:cubicBezTo>
                    <a:pt x="179070" y="494703"/>
                    <a:pt x="90170" y="505751"/>
                    <a:pt x="82550" y="464015"/>
                  </a:cubicBezTo>
                  <a:cubicBezTo>
                    <a:pt x="66040" y="379314"/>
                    <a:pt x="425450" y="0"/>
                    <a:pt x="425450" y="0"/>
                  </a:cubicBezTo>
                </a:path>
              </a:pathLst>
            </a:custGeom>
            <a:solidFill>
              <a:srgbClr val="4E4E4E">
                <a:alpha val="49804"/>
              </a:srgbClr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13" id="13"/>
          <p:cNvGrpSpPr/>
          <p:nvPr/>
        </p:nvGrpSpPr>
        <p:grpSpPr>
          <a:xfrm rot="0">
            <a:off x="-260159" y="7757588"/>
            <a:ext cx="6476233" cy="3411034"/>
            <a:chOff x="0" y="0"/>
            <a:chExt cx="10074305" cy="5306139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54333" y="45464"/>
              <a:ext cx="10044102" cy="5241609"/>
            </a:xfrm>
            <a:custGeom>
              <a:avLst/>
              <a:gdLst/>
              <a:ahLst/>
              <a:cxnLst/>
              <a:rect r="r" b="b" t="t" l="l"/>
              <a:pathLst>
                <a:path h="5241609" w="10044102">
                  <a:moveTo>
                    <a:pt x="390898" y="793428"/>
                  </a:moveTo>
                  <a:cubicBezTo>
                    <a:pt x="238463" y="778762"/>
                    <a:pt x="217334" y="771429"/>
                    <a:pt x="190167" y="755297"/>
                  </a:cubicBezTo>
                  <a:cubicBezTo>
                    <a:pt x="150926" y="731831"/>
                    <a:pt x="92065" y="683434"/>
                    <a:pt x="64898" y="648235"/>
                  </a:cubicBezTo>
                  <a:cubicBezTo>
                    <a:pt x="45278" y="623303"/>
                    <a:pt x="36223" y="605704"/>
                    <a:pt x="27167" y="576372"/>
                  </a:cubicBezTo>
                  <a:cubicBezTo>
                    <a:pt x="13584" y="533841"/>
                    <a:pt x="0" y="467844"/>
                    <a:pt x="6037" y="416513"/>
                  </a:cubicBezTo>
                  <a:cubicBezTo>
                    <a:pt x="12074" y="365182"/>
                    <a:pt x="40750" y="303586"/>
                    <a:pt x="64898" y="265454"/>
                  </a:cubicBezTo>
                  <a:cubicBezTo>
                    <a:pt x="81500" y="239055"/>
                    <a:pt x="95084" y="222923"/>
                    <a:pt x="120741" y="203857"/>
                  </a:cubicBezTo>
                  <a:cubicBezTo>
                    <a:pt x="156963" y="175992"/>
                    <a:pt x="202241" y="152526"/>
                    <a:pt x="268648" y="129061"/>
                  </a:cubicBezTo>
                  <a:cubicBezTo>
                    <a:pt x="383352" y="86530"/>
                    <a:pt x="603704" y="0"/>
                    <a:pt x="766704" y="13200"/>
                  </a:cubicBezTo>
                  <a:cubicBezTo>
                    <a:pt x="934232" y="27866"/>
                    <a:pt x="1150056" y="120261"/>
                    <a:pt x="1261741" y="219990"/>
                  </a:cubicBezTo>
                  <a:cubicBezTo>
                    <a:pt x="1352296" y="300652"/>
                    <a:pt x="1390028" y="401847"/>
                    <a:pt x="1430778" y="520642"/>
                  </a:cubicBezTo>
                  <a:cubicBezTo>
                    <a:pt x="1480583" y="670234"/>
                    <a:pt x="1491148" y="882890"/>
                    <a:pt x="1504732" y="1054482"/>
                  </a:cubicBezTo>
                  <a:cubicBezTo>
                    <a:pt x="1516806" y="1214341"/>
                    <a:pt x="1503222" y="1361000"/>
                    <a:pt x="1513787" y="1520859"/>
                  </a:cubicBezTo>
                  <a:cubicBezTo>
                    <a:pt x="1525861" y="1689518"/>
                    <a:pt x="1542463" y="1872842"/>
                    <a:pt x="1577176" y="2038567"/>
                  </a:cubicBezTo>
                  <a:cubicBezTo>
                    <a:pt x="1610380" y="2196959"/>
                    <a:pt x="1648111" y="2362684"/>
                    <a:pt x="1714519" y="2496144"/>
                  </a:cubicBezTo>
                  <a:cubicBezTo>
                    <a:pt x="1774889" y="2617872"/>
                    <a:pt x="1839787" y="2733733"/>
                    <a:pt x="1946945" y="2814395"/>
                  </a:cubicBezTo>
                  <a:cubicBezTo>
                    <a:pt x="2066176" y="2903858"/>
                    <a:pt x="2256343" y="2958122"/>
                    <a:pt x="2411796" y="2985987"/>
                  </a:cubicBezTo>
                  <a:cubicBezTo>
                    <a:pt x="2556685" y="3012386"/>
                    <a:pt x="2669880" y="3005053"/>
                    <a:pt x="2846463" y="2988920"/>
                  </a:cubicBezTo>
                  <a:cubicBezTo>
                    <a:pt x="3130204" y="2962522"/>
                    <a:pt x="3644861" y="2814395"/>
                    <a:pt x="3943694" y="2771864"/>
                  </a:cubicBezTo>
                  <a:cubicBezTo>
                    <a:pt x="4148954" y="2742532"/>
                    <a:pt x="4295352" y="2726400"/>
                    <a:pt x="4464389" y="2726400"/>
                  </a:cubicBezTo>
                  <a:cubicBezTo>
                    <a:pt x="4624371" y="2726400"/>
                    <a:pt x="4782843" y="2735199"/>
                    <a:pt x="4932259" y="2770398"/>
                  </a:cubicBezTo>
                  <a:cubicBezTo>
                    <a:pt x="5078658" y="2804129"/>
                    <a:pt x="5226565" y="2874526"/>
                    <a:pt x="5353342" y="2931723"/>
                  </a:cubicBezTo>
                  <a:cubicBezTo>
                    <a:pt x="5465027" y="2983054"/>
                    <a:pt x="5555583" y="3032918"/>
                    <a:pt x="5658213" y="3093048"/>
                  </a:cubicBezTo>
                  <a:cubicBezTo>
                    <a:pt x="5769898" y="3157579"/>
                    <a:pt x="5855926" y="3226509"/>
                    <a:pt x="5997796" y="3308638"/>
                  </a:cubicBezTo>
                  <a:cubicBezTo>
                    <a:pt x="6222676" y="3437698"/>
                    <a:pt x="6661870" y="3656221"/>
                    <a:pt x="6894296" y="3769149"/>
                  </a:cubicBezTo>
                  <a:cubicBezTo>
                    <a:pt x="7039185" y="3839545"/>
                    <a:pt x="7125213" y="3880610"/>
                    <a:pt x="7248972" y="3933407"/>
                  </a:cubicBezTo>
                  <a:cubicBezTo>
                    <a:pt x="7378768" y="3989138"/>
                    <a:pt x="7484416" y="4037535"/>
                    <a:pt x="7654962" y="4094733"/>
                  </a:cubicBezTo>
                  <a:cubicBezTo>
                    <a:pt x="7935685" y="4188595"/>
                    <a:pt x="8426194" y="4330854"/>
                    <a:pt x="8783888" y="4405651"/>
                  </a:cubicBezTo>
                  <a:cubicBezTo>
                    <a:pt x="9100833" y="4471647"/>
                    <a:pt x="9479657" y="4525912"/>
                    <a:pt x="9692463" y="4537644"/>
                  </a:cubicBezTo>
                  <a:cubicBezTo>
                    <a:pt x="9807167" y="4543511"/>
                    <a:pt x="9905268" y="4476047"/>
                    <a:pt x="9959601" y="4527378"/>
                  </a:cubicBezTo>
                  <a:cubicBezTo>
                    <a:pt x="10044103" y="4609507"/>
                    <a:pt x="10035212" y="5125749"/>
                    <a:pt x="9959601" y="5202011"/>
                  </a:cubicBezTo>
                  <a:cubicBezTo>
                    <a:pt x="9918851" y="5241609"/>
                    <a:pt x="9856972" y="5206411"/>
                    <a:pt x="9775472" y="5202011"/>
                  </a:cubicBezTo>
                  <a:cubicBezTo>
                    <a:pt x="9607945" y="5193212"/>
                    <a:pt x="9223083" y="5150680"/>
                    <a:pt x="9013296" y="5122815"/>
                  </a:cubicBezTo>
                  <a:cubicBezTo>
                    <a:pt x="8863880" y="5103750"/>
                    <a:pt x="8792944" y="5097883"/>
                    <a:pt x="8631453" y="5062685"/>
                  </a:cubicBezTo>
                  <a:cubicBezTo>
                    <a:pt x="8340166" y="4999621"/>
                    <a:pt x="7724389" y="4832430"/>
                    <a:pt x="7422537" y="4731235"/>
                  </a:cubicBezTo>
                  <a:cubicBezTo>
                    <a:pt x="7235389" y="4669638"/>
                    <a:pt x="7159926" y="4635906"/>
                    <a:pt x="6978814" y="4555244"/>
                  </a:cubicBezTo>
                  <a:cubicBezTo>
                    <a:pt x="6675453" y="4420317"/>
                    <a:pt x="6061185" y="4122598"/>
                    <a:pt x="5783482" y="3968606"/>
                  </a:cubicBezTo>
                  <a:cubicBezTo>
                    <a:pt x="5628028" y="3882076"/>
                    <a:pt x="5552565" y="3820479"/>
                    <a:pt x="5430315" y="3748616"/>
                  </a:cubicBezTo>
                  <a:cubicBezTo>
                    <a:pt x="5300519" y="3672353"/>
                    <a:pt x="5155630" y="3582891"/>
                    <a:pt x="5024324" y="3525694"/>
                  </a:cubicBezTo>
                  <a:cubicBezTo>
                    <a:pt x="4911130" y="3475830"/>
                    <a:pt x="4814537" y="3434765"/>
                    <a:pt x="4696815" y="3414233"/>
                  </a:cubicBezTo>
                  <a:cubicBezTo>
                    <a:pt x="4570037" y="3392234"/>
                    <a:pt x="4456842" y="3395167"/>
                    <a:pt x="4287806" y="3409833"/>
                  </a:cubicBezTo>
                  <a:cubicBezTo>
                    <a:pt x="4008593" y="3434765"/>
                    <a:pt x="3504500" y="3572625"/>
                    <a:pt x="3187556" y="3616623"/>
                  </a:cubicBezTo>
                  <a:cubicBezTo>
                    <a:pt x="2947584" y="3648888"/>
                    <a:pt x="2761945" y="3679686"/>
                    <a:pt x="2553667" y="3672353"/>
                  </a:cubicBezTo>
                  <a:cubicBezTo>
                    <a:pt x="2351426" y="3665020"/>
                    <a:pt x="2122019" y="3625422"/>
                    <a:pt x="1957510" y="3574091"/>
                  </a:cubicBezTo>
                  <a:cubicBezTo>
                    <a:pt x="1832241" y="3534493"/>
                    <a:pt x="1746213" y="3497829"/>
                    <a:pt x="1640565" y="3423032"/>
                  </a:cubicBezTo>
                  <a:cubicBezTo>
                    <a:pt x="1504732" y="3327704"/>
                    <a:pt x="1346260" y="3173711"/>
                    <a:pt x="1236084" y="3019719"/>
                  </a:cubicBezTo>
                  <a:cubicBezTo>
                    <a:pt x="1122889" y="2861326"/>
                    <a:pt x="1033843" y="2642804"/>
                    <a:pt x="976491" y="2482945"/>
                  </a:cubicBezTo>
                  <a:cubicBezTo>
                    <a:pt x="932723" y="2361218"/>
                    <a:pt x="917630" y="2279088"/>
                    <a:pt x="893482" y="2150028"/>
                  </a:cubicBezTo>
                  <a:cubicBezTo>
                    <a:pt x="861787" y="1975503"/>
                    <a:pt x="833111" y="1718849"/>
                    <a:pt x="819528" y="1529659"/>
                  </a:cubicBezTo>
                  <a:cubicBezTo>
                    <a:pt x="808963" y="1371266"/>
                    <a:pt x="830093" y="1234873"/>
                    <a:pt x="811982" y="1094080"/>
                  </a:cubicBezTo>
                  <a:cubicBezTo>
                    <a:pt x="795380" y="957687"/>
                    <a:pt x="801417" y="743564"/>
                    <a:pt x="719917" y="696633"/>
                  </a:cubicBezTo>
                  <a:cubicBezTo>
                    <a:pt x="642945" y="651168"/>
                    <a:pt x="449760" y="791962"/>
                    <a:pt x="351658" y="793428"/>
                  </a:cubicBezTo>
                  <a:cubicBezTo>
                    <a:pt x="286760" y="794895"/>
                    <a:pt x="238463" y="778762"/>
                    <a:pt x="190167" y="755297"/>
                  </a:cubicBezTo>
                  <a:cubicBezTo>
                    <a:pt x="141871" y="730365"/>
                    <a:pt x="95084" y="690767"/>
                    <a:pt x="64899" y="648235"/>
                  </a:cubicBezTo>
                  <a:cubicBezTo>
                    <a:pt x="34713" y="605704"/>
                    <a:pt x="12074" y="548507"/>
                    <a:pt x="6037" y="497176"/>
                  </a:cubicBezTo>
                  <a:cubicBezTo>
                    <a:pt x="0" y="445845"/>
                    <a:pt x="7547" y="385715"/>
                    <a:pt x="27167" y="337317"/>
                  </a:cubicBezTo>
                  <a:cubicBezTo>
                    <a:pt x="46787" y="288920"/>
                    <a:pt x="79991" y="239055"/>
                    <a:pt x="120741" y="203857"/>
                  </a:cubicBezTo>
                  <a:cubicBezTo>
                    <a:pt x="161491" y="168659"/>
                    <a:pt x="220352" y="143727"/>
                    <a:pt x="268649" y="129061"/>
                  </a:cubicBezTo>
                  <a:cubicBezTo>
                    <a:pt x="310908" y="115861"/>
                    <a:pt x="362223" y="87996"/>
                    <a:pt x="390899" y="112928"/>
                  </a:cubicBezTo>
                  <a:cubicBezTo>
                    <a:pt x="458815" y="171592"/>
                    <a:pt x="390899" y="793428"/>
                    <a:pt x="390899" y="793428"/>
                  </a:cubicBezTo>
                </a:path>
              </a:pathLst>
            </a:custGeom>
            <a:solidFill>
              <a:srgbClr val="1DAB9D">
                <a:alpha val="49804"/>
              </a:srgbClr>
            </a:solidFill>
            <a:ln cap="sq">
              <a:noFill/>
              <a:prstDash val="solid"/>
              <a:miter/>
            </a:ln>
          </p:spPr>
        </p:sp>
      </p:grpSp>
      <p:sp>
        <p:nvSpPr>
          <p:cNvPr name="Freeform 15" id="15"/>
          <p:cNvSpPr/>
          <p:nvPr/>
        </p:nvSpPr>
        <p:spPr>
          <a:xfrm flipH="false" flipV="false" rot="0">
            <a:off x="824636" y="666990"/>
            <a:ext cx="4554899" cy="6245069"/>
          </a:xfrm>
          <a:custGeom>
            <a:avLst/>
            <a:gdLst/>
            <a:ahLst/>
            <a:cxnLst/>
            <a:rect r="r" b="b" t="t" l="l"/>
            <a:pathLst>
              <a:path h="6245069" w="4554899">
                <a:moveTo>
                  <a:pt x="0" y="0"/>
                </a:moveTo>
                <a:lnTo>
                  <a:pt x="4554898" y="0"/>
                </a:lnTo>
                <a:lnTo>
                  <a:pt x="4554898" y="6245069"/>
                </a:lnTo>
                <a:lnTo>
                  <a:pt x="0" y="624506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16849" r="-18365" b="-74997"/>
            </a:stretch>
          </a:blipFill>
          <a:ln w="38100" cap="sq">
            <a:solidFill>
              <a:srgbClr val="000000"/>
            </a:solidFill>
            <a:prstDash val="solid"/>
            <a:miter/>
          </a:ln>
        </p:spPr>
      </p:sp>
      <p:sp>
        <p:nvSpPr>
          <p:cNvPr name="TextBox 16" id="16"/>
          <p:cNvSpPr txBox="true"/>
          <p:nvPr/>
        </p:nvSpPr>
        <p:spPr>
          <a:xfrm rot="0">
            <a:off x="8329403" y="395362"/>
            <a:ext cx="9390826" cy="920765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5731"/>
              </a:lnSpc>
            </a:pPr>
            <a:r>
              <a:rPr lang="en-US" sz="4094">
                <a:solidFill>
                  <a:srgbClr val="000000"/>
                </a:solidFill>
                <a:latin typeface="Helveticish Bold"/>
              </a:rPr>
              <a:t>TNA Australia Newsletter Archive</a:t>
            </a:r>
          </a:p>
          <a:p>
            <a:pPr algn="just">
              <a:lnSpc>
                <a:spcPts val="5731"/>
              </a:lnSpc>
            </a:pPr>
          </a:p>
          <a:p>
            <a:pPr algn="just" marL="883897" indent="-441948" lvl="1">
              <a:lnSpc>
                <a:spcPts val="5731"/>
              </a:lnSpc>
              <a:buFont typeface="Arial"/>
              <a:buChar char="•"/>
            </a:pPr>
            <a:r>
              <a:rPr lang="en-US" sz="4094">
                <a:solidFill>
                  <a:srgbClr val="000000"/>
                </a:solidFill>
                <a:latin typeface="Helveticish"/>
              </a:rPr>
              <a:t>Download non digital newsletter  </a:t>
            </a:r>
          </a:p>
          <a:p>
            <a:pPr algn="just" marL="883897" indent="-441948" lvl="1">
              <a:lnSpc>
                <a:spcPts val="5731"/>
              </a:lnSpc>
              <a:buFont typeface="Arial"/>
              <a:buChar char="•"/>
            </a:pPr>
            <a:r>
              <a:rPr lang="en-US" sz="4094">
                <a:solidFill>
                  <a:srgbClr val="000000"/>
                </a:solidFill>
                <a:latin typeface="Helveticish"/>
              </a:rPr>
              <a:t>The latest newsletter is shown</a:t>
            </a:r>
          </a:p>
          <a:p>
            <a:pPr algn="just" marL="883897" indent="-441948" lvl="1">
              <a:lnSpc>
                <a:spcPts val="5731"/>
              </a:lnSpc>
              <a:buFont typeface="Arial"/>
              <a:buChar char="•"/>
            </a:pPr>
            <a:r>
              <a:rPr lang="en-US" sz="4094">
                <a:solidFill>
                  <a:srgbClr val="000000"/>
                </a:solidFill>
                <a:latin typeface="Helveticish"/>
              </a:rPr>
              <a:t>To open the complete list of reports click on the plus sign</a:t>
            </a:r>
          </a:p>
          <a:p>
            <a:pPr algn="just" marL="883897" indent="-441948" lvl="1">
              <a:lnSpc>
                <a:spcPts val="5731"/>
              </a:lnSpc>
              <a:buFont typeface="Arial"/>
              <a:buChar char="•"/>
            </a:pPr>
            <a:r>
              <a:rPr lang="en-US" sz="4094">
                <a:solidFill>
                  <a:srgbClr val="000000"/>
                </a:solidFill>
                <a:latin typeface="Helveticish"/>
              </a:rPr>
              <a:t>Newsletters are ordered based on publication date</a:t>
            </a:r>
          </a:p>
          <a:p>
            <a:pPr algn="just">
              <a:lnSpc>
                <a:spcPts val="5731"/>
              </a:lnSpc>
            </a:pPr>
          </a:p>
          <a:p>
            <a:pPr algn="just">
              <a:lnSpc>
                <a:spcPts val="5731"/>
              </a:lnSpc>
            </a:pPr>
            <a:r>
              <a:rPr lang="en-US" sz="4094">
                <a:solidFill>
                  <a:srgbClr val="000000"/>
                </a:solidFill>
                <a:latin typeface="Helveticish"/>
              </a:rPr>
              <a:t>Click on the title to download the document</a:t>
            </a:r>
          </a:p>
          <a:p>
            <a:pPr algn="just">
              <a:lnSpc>
                <a:spcPts val="5731"/>
              </a:lnSpc>
            </a:pPr>
          </a:p>
          <a:p>
            <a:pPr algn="just">
              <a:lnSpc>
                <a:spcPts val="4051"/>
              </a:lnSpc>
            </a:pPr>
            <a:r>
              <a:rPr lang="en-US" sz="2894">
                <a:solidFill>
                  <a:srgbClr val="000000"/>
                </a:solidFill>
                <a:latin typeface="Helveticish Italics"/>
              </a:rPr>
              <a:t>NB - ENEWS archive link is found on the Link page</a:t>
            </a:r>
          </a:p>
        </p:txBody>
      </p:sp>
      <p:sp>
        <p:nvSpPr>
          <p:cNvPr name="Freeform 17" id="17"/>
          <p:cNvSpPr/>
          <p:nvPr/>
        </p:nvSpPr>
        <p:spPr>
          <a:xfrm flipH="false" flipV="false" rot="0">
            <a:off x="4136581" y="3048952"/>
            <a:ext cx="3942958" cy="6862370"/>
          </a:xfrm>
          <a:custGeom>
            <a:avLst/>
            <a:gdLst/>
            <a:ahLst/>
            <a:cxnLst/>
            <a:rect r="r" b="b" t="t" l="l"/>
            <a:pathLst>
              <a:path h="6862370" w="3942958">
                <a:moveTo>
                  <a:pt x="0" y="0"/>
                </a:moveTo>
                <a:lnTo>
                  <a:pt x="3942958" y="0"/>
                </a:lnTo>
                <a:lnTo>
                  <a:pt x="3942958" y="6862371"/>
                </a:lnTo>
                <a:lnTo>
                  <a:pt x="0" y="686237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-10348" r="0" b="-17334"/>
            </a:stretch>
          </a:blipFill>
          <a:ln w="38100" cap="sq">
            <a:solidFill>
              <a:srgbClr val="000000"/>
            </a:solidFill>
            <a:prstDash val="solid"/>
            <a:miter/>
          </a:ln>
        </p:spPr>
      </p:sp>
    </p:spTree>
  </p:cSld>
  <p:clrMapOvr>
    <a:masterClrMapping/>
  </p:clrMapOvr>
</p:sld>
</file>

<file path=ppt/slides/slide4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9000"/>
            </a:blip>
            <a:stretch>
              <a:fillRect l="0" t="-31168" r="0" b="-46609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5371445" y="-279318"/>
            <a:ext cx="3441383" cy="1892617"/>
            <a:chOff x="0" y="0"/>
            <a:chExt cx="4588510" cy="252349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8890" y="49530"/>
              <a:ext cx="4537710" cy="2426970"/>
            </a:xfrm>
            <a:custGeom>
              <a:avLst/>
              <a:gdLst/>
              <a:ahLst/>
              <a:cxnLst/>
              <a:rect r="r" b="b" t="t" l="l"/>
              <a:pathLst>
                <a:path h="2426970" w="4537710">
                  <a:moveTo>
                    <a:pt x="626110" y="367030"/>
                  </a:moveTo>
                  <a:cubicBezTo>
                    <a:pt x="679450" y="708660"/>
                    <a:pt x="681990" y="871220"/>
                    <a:pt x="750570" y="915670"/>
                  </a:cubicBezTo>
                  <a:cubicBezTo>
                    <a:pt x="820420" y="961390"/>
                    <a:pt x="984250" y="915670"/>
                    <a:pt x="1080770" y="872490"/>
                  </a:cubicBezTo>
                  <a:cubicBezTo>
                    <a:pt x="1174750" y="829310"/>
                    <a:pt x="1231900" y="732790"/>
                    <a:pt x="1323340" y="657860"/>
                  </a:cubicBezTo>
                  <a:cubicBezTo>
                    <a:pt x="1432560" y="567690"/>
                    <a:pt x="1579880" y="458470"/>
                    <a:pt x="1696720" y="374650"/>
                  </a:cubicBezTo>
                  <a:cubicBezTo>
                    <a:pt x="1797050" y="303530"/>
                    <a:pt x="1878330" y="240030"/>
                    <a:pt x="1982470" y="185420"/>
                  </a:cubicBezTo>
                  <a:cubicBezTo>
                    <a:pt x="2095500" y="127000"/>
                    <a:pt x="2230120" y="69850"/>
                    <a:pt x="2354580" y="39370"/>
                  </a:cubicBezTo>
                  <a:cubicBezTo>
                    <a:pt x="2470150" y="10160"/>
                    <a:pt x="2586990" y="0"/>
                    <a:pt x="2702560" y="1270"/>
                  </a:cubicBezTo>
                  <a:cubicBezTo>
                    <a:pt x="2816860" y="2540"/>
                    <a:pt x="2934970" y="26670"/>
                    <a:pt x="3045460" y="49530"/>
                  </a:cubicBezTo>
                  <a:cubicBezTo>
                    <a:pt x="3150870" y="71120"/>
                    <a:pt x="3251200" y="90170"/>
                    <a:pt x="3351530" y="132080"/>
                  </a:cubicBezTo>
                  <a:cubicBezTo>
                    <a:pt x="3459480" y="176530"/>
                    <a:pt x="3572510" y="240030"/>
                    <a:pt x="3669030" y="316230"/>
                  </a:cubicBezTo>
                  <a:cubicBezTo>
                    <a:pt x="3769360" y="394970"/>
                    <a:pt x="3869690" y="504190"/>
                    <a:pt x="3940810" y="601980"/>
                  </a:cubicBezTo>
                  <a:cubicBezTo>
                    <a:pt x="4003040" y="688340"/>
                    <a:pt x="4044950" y="773430"/>
                    <a:pt x="4083050" y="866140"/>
                  </a:cubicBezTo>
                  <a:cubicBezTo>
                    <a:pt x="4121150" y="960120"/>
                    <a:pt x="4141470" y="1061720"/>
                    <a:pt x="4166870" y="1163320"/>
                  </a:cubicBezTo>
                  <a:cubicBezTo>
                    <a:pt x="4193540" y="1270000"/>
                    <a:pt x="4210050" y="1384300"/>
                    <a:pt x="4237990" y="1490980"/>
                  </a:cubicBezTo>
                  <a:cubicBezTo>
                    <a:pt x="4265930" y="1595120"/>
                    <a:pt x="4282440" y="1715770"/>
                    <a:pt x="4335780" y="1798320"/>
                  </a:cubicBezTo>
                  <a:cubicBezTo>
                    <a:pt x="4384040" y="1871980"/>
                    <a:pt x="4522470" y="1896110"/>
                    <a:pt x="4528820" y="1971040"/>
                  </a:cubicBezTo>
                  <a:cubicBezTo>
                    <a:pt x="4537710" y="2082800"/>
                    <a:pt x="4282440" y="2419350"/>
                    <a:pt x="4157980" y="2423160"/>
                  </a:cubicBezTo>
                  <a:cubicBezTo>
                    <a:pt x="4038600" y="2426970"/>
                    <a:pt x="3874770" y="2160270"/>
                    <a:pt x="3796030" y="2026920"/>
                  </a:cubicBezTo>
                  <a:cubicBezTo>
                    <a:pt x="3733800" y="1920240"/>
                    <a:pt x="3716020" y="1809750"/>
                    <a:pt x="3689350" y="1703070"/>
                  </a:cubicBezTo>
                  <a:cubicBezTo>
                    <a:pt x="3663950" y="1602740"/>
                    <a:pt x="3656330" y="1501140"/>
                    <a:pt x="3634740" y="1403350"/>
                  </a:cubicBezTo>
                  <a:cubicBezTo>
                    <a:pt x="3613150" y="1306830"/>
                    <a:pt x="3599180" y="1206500"/>
                    <a:pt x="3558540" y="1116330"/>
                  </a:cubicBezTo>
                  <a:cubicBezTo>
                    <a:pt x="3517900" y="1023620"/>
                    <a:pt x="3462020" y="929640"/>
                    <a:pt x="3388360" y="852170"/>
                  </a:cubicBezTo>
                  <a:cubicBezTo>
                    <a:pt x="3308350" y="768350"/>
                    <a:pt x="3201670" y="681990"/>
                    <a:pt x="3089910" y="637540"/>
                  </a:cubicBezTo>
                  <a:cubicBezTo>
                    <a:pt x="2975610" y="591820"/>
                    <a:pt x="2830830" y="586740"/>
                    <a:pt x="2710180" y="584200"/>
                  </a:cubicBezTo>
                  <a:cubicBezTo>
                    <a:pt x="2602230" y="581660"/>
                    <a:pt x="2513330" y="574040"/>
                    <a:pt x="2400300" y="614680"/>
                  </a:cubicBezTo>
                  <a:cubicBezTo>
                    <a:pt x="2231390" y="675640"/>
                    <a:pt x="2009140" y="868680"/>
                    <a:pt x="1826260" y="1003300"/>
                  </a:cubicBezTo>
                  <a:cubicBezTo>
                    <a:pt x="1651000" y="1132840"/>
                    <a:pt x="1479550" y="1309370"/>
                    <a:pt x="1324610" y="1403350"/>
                  </a:cubicBezTo>
                  <a:cubicBezTo>
                    <a:pt x="1209040" y="1473200"/>
                    <a:pt x="1111250" y="1524000"/>
                    <a:pt x="998220" y="1546860"/>
                  </a:cubicBezTo>
                  <a:cubicBezTo>
                    <a:pt x="885190" y="1569720"/>
                    <a:pt x="755650" y="1573530"/>
                    <a:pt x="643890" y="1539240"/>
                  </a:cubicBezTo>
                  <a:cubicBezTo>
                    <a:pt x="525780" y="1502410"/>
                    <a:pt x="389890" y="1414780"/>
                    <a:pt x="311150" y="1323340"/>
                  </a:cubicBezTo>
                  <a:cubicBezTo>
                    <a:pt x="238760" y="1239520"/>
                    <a:pt x="214630" y="1125220"/>
                    <a:pt x="176530" y="1021080"/>
                  </a:cubicBezTo>
                  <a:cubicBezTo>
                    <a:pt x="137160" y="914400"/>
                    <a:pt x="102870" y="792480"/>
                    <a:pt x="80010" y="689610"/>
                  </a:cubicBezTo>
                  <a:cubicBezTo>
                    <a:pt x="60960" y="601980"/>
                    <a:pt x="0" y="500380"/>
                    <a:pt x="41910" y="444500"/>
                  </a:cubicBezTo>
                  <a:cubicBezTo>
                    <a:pt x="106680" y="358140"/>
                    <a:pt x="626110" y="367030"/>
                    <a:pt x="626110" y="367030"/>
                  </a:cubicBezTo>
                </a:path>
              </a:pathLst>
            </a:custGeom>
            <a:solidFill>
              <a:srgbClr val="4E4E4E">
                <a:alpha val="49804"/>
              </a:srgbClr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5" id="5"/>
          <p:cNvGrpSpPr/>
          <p:nvPr/>
        </p:nvGrpSpPr>
        <p:grpSpPr>
          <a:xfrm rot="0">
            <a:off x="14352270" y="-56198"/>
            <a:ext cx="4164330" cy="3105150"/>
            <a:chOff x="0" y="0"/>
            <a:chExt cx="5552440" cy="414020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25400" y="-31750"/>
              <a:ext cx="5488940" cy="4138930"/>
            </a:xfrm>
            <a:custGeom>
              <a:avLst/>
              <a:gdLst/>
              <a:ahLst/>
              <a:cxnLst/>
              <a:rect r="r" b="b" t="t" l="l"/>
              <a:pathLst>
                <a:path h="4138930" w="5488940">
                  <a:moveTo>
                    <a:pt x="683260" y="158750"/>
                  </a:moveTo>
                  <a:cubicBezTo>
                    <a:pt x="608330" y="787400"/>
                    <a:pt x="590550" y="889000"/>
                    <a:pt x="608330" y="995680"/>
                  </a:cubicBezTo>
                  <a:cubicBezTo>
                    <a:pt x="626110" y="1101090"/>
                    <a:pt x="652780" y="1202690"/>
                    <a:pt x="721360" y="1303020"/>
                  </a:cubicBezTo>
                  <a:cubicBezTo>
                    <a:pt x="815340" y="1440180"/>
                    <a:pt x="1018540" y="1620520"/>
                    <a:pt x="1179830" y="1703070"/>
                  </a:cubicBezTo>
                  <a:cubicBezTo>
                    <a:pt x="1315720" y="1772920"/>
                    <a:pt x="1465580" y="1795780"/>
                    <a:pt x="1606550" y="1802130"/>
                  </a:cubicBezTo>
                  <a:cubicBezTo>
                    <a:pt x="1744980" y="1808480"/>
                    <a:pt x="1849120" y="1778000"/>
                    <a:pt x="2018030" y="1743710"/>
                  </a:cubicBezTo>
                  <a:cubicBezTo>
                    <a:pt x="2298700" y="1686560"/>
                    <a:pt x="2848610" y="1512570"/>
                    <a:pt x="3121660" y="1447800"/>
                  </a:cubicBezTo>
                  <a:cubicBezTo>
                    <a:pt x="3280410" y="1410970"/>
                    <a:pt x="3378200" y="1388110"/>
                    <a:pt x="3500120" y="1370330"/>
                  </a:cubicBezTo>
                  <a:cubicBezTo>
                    <a:pt x="3613150" y="1353820"/>
                    <a:pt x="3716020" y="1338580"/>
                    <a:pt x="3831590" y="1343660"/>
                  </a:cubicBezTo>
                  <a:cubicBezTo>
                    <a:pt x="3958590" y="1350010"/>
                    <a:pt x="4099560" y="1361440"/>
                    <a:pt x="4230370" y="1413510"/>
                  </a:cubicBezTo>
                  <a:cubicBezTo>
                    <a:pt x="4380230" y="1473200"/>
                    <a:pt x="4558030" y="1600200"/>
                    <a:pt x="4671060" y="1705610"/>
                  </a:cubicBezTo>
                  <a:cubicBezTo>
                    <a:pt x="4761230" y="1789430"/>
                    <a:pt x="4814570" y="1875790"/>
                    <a:pt x="4874260" y="1972310"/>
                  </a:cubicBezTo>
                  <a:cubicBezTo>
                    <a:pt x="4935220" y="2071370"/>
                    <a:pt x="4979670" y="2165350"/>
                    <a:pt x="5030470" y="2292350"/>
                  </a:cubicBezTo>
                  <a:cubicBezTo>
                    <a:pt x="5100320" y="2465070"/>
                    <a:pt x="5173980" y="2708910"/>
                    <a:pt x="5234940" y="2924810"/>
                  </a:cubicBezTo>
                  <a:cubicBezTo>
                    <a:pt x="5297170" y="3145790"/>
                    <a:pt x="5342890" y="3455670"/>
                    <a:pt x="5396230" y="3601720"/>
                  </a:cubicBezTo>
                  <a:cubicBezTo>
                    <a:pt x="5422900" y="3676650"/>
                    <a:pt x="5488940" y="3704590"/>
                    <a:pt x="5476240" y="3763010"/>
                  </a:cubicBezTo>
                  <a:cubicBezTo>
                    <a:pt x="5452110" y="3868420"/>
                    <a:pt x="5118100" y="4138930"/>
                    <a:pt x="5015230" y="4121150"/>
                  </a:cubicBezTo>
                  <a:cubicBezTo>
                    <a:pt x="4947920" y="4109720"/>
                    <a:pt x="4917440" y="3989070"/>
                    <a:pt x="4880610" y="3911600"/>
                  </a:cubicBezTo>
                  <a:cubicBezTo>
                    <a:pt x="4841240" y="3826510"/>
                    <a:pt x="4817110" y="3727450"/>
                    <a:pt x="4792980" y="3628390"/>
                  </a:cubicBezTo>
                  <a:cubicBezTo>
                    <a:pt x="4767580" y="3524250"/>
                    <a:pt x="4761230" y="3426460"/>
                    <a:pt x="4730750" y="3300730"/>
                  </a:cubicBezTo>
                  <a:cubicBezTo>
                    <a:pt x="4687570" y="3125470"/>
                    <a:pt x="4608830" y="2858770"/>
                    <a:pt x="4545330" y="2678430"/>
                  </a:cubicBezTo>
                  <a:cubicBezTo>
                    <a:pt x="4494530" y="2536190"/>
                    <a:pt x="4452620" y="2411730"/>
                    <a:pt x="4390390" y="2301240"/>
                  </a:cubicBezTo>
                  <a:cubicBezTo>
                    <a:pt x="4334510" y="2203450"/>
                    <a:pt x="4281170" y="2105660"/>
                    <a:pt x="4196080" y="2043430"/>
                  </a:cubicBezTo>
                  <a:cubicBezTo>
                    <a:pt x="4105910" y="1977390"/>
                    <a:pt x="3971290" y="1938020"/>
                    <a:pt x="3853180" y="1926590"/>
                  </a:cubicBezTo>
                  <a:cubicBezTo>
                    <a:pt x="3732530" y="1913890"/>
                    <a:pt x="3623310" y="1946910"/>
                    <a:pt x="3477260" y="1974850"/>
                  </a:cubicBezTo>
                  <a:cubicBezTo>
                    <a:pt x="3263900" y="2015490"/>
                    <a:pt x="2967990" y="2106930"/>
                    <a:pt x="2703830" y="2170430"/>
                  </a:cubicBezTo>
                  <a:cubicBezTo>
                    <a:pt x="2426970" y="2236470"/>
                    <a:pt x="2066290" y="2332990"/>
                    <a:pt x="1851660" y="2363470"/>
                  </a:cubicBezTo>
                  <a:cubicBezTo>
                    <a:pt x="1723390" y="2381250"/>
                    <a:pt x="1643380" y="2386330"/>
                    <a:pt x="1539240" y="2382520"/>
                  </a:cubicBezTo>
                  <a:cubicBezTo>
                    <a:pt x="1432560" y="2377440"/>
                    <a:pt x="1324610" y="2363470"/>
                    <a:pt x="1216660" y="2335530"/>
                  </a:cubicBezTo>
                  <a:cubicBezTo>
                    <a:pt x="1102360" y="2305050"/>
                    <a:pt x="994410" y="2265680"/>
                    <a:pt x="873760" y="2200910"/>
                  </a:cubicBezTo>
                  <a:cubicBezTo>
                    <a:pt x="717550" y="2117090"/>
                    <a:pt x="488950" y="1983740"/>
                    <a:pt x="368300" y="1849120"/>
                  </a:cubicBezTo>
                  <a:cubicBezTo>
                    <a:pt x="267970" y="1738630"/>
                    <a:pt x="220980" y="1615440"/>
                    <a:pt x="165100" y="1480820"/>
                  </a:cubicBezTo>
                  <a:cubicBezTo>
                    <a:pt x="104140" y="1332230"/>
                    <a:pt x="44450" y="1144270"/>
                    <a:pt x="25400" y="988060"/>
                  </a:cubicBezTo>
                  <a:cubicBezTo>
                    <a:pt x="8890" y="849630"/>
                    <a:pt x="27940" y="731520"/>
                    <a:pt x="38100" y="591820"/>
                  </a:cubicBezTo>
                  <a:cubicBezTo>
                    <a:pt x="49530" y="433070"/>
                    <a:pt x="0" y="158750"/>
                    <a:pt x="97790" y="82550"/>
                  </a:cubicBezTo>
                  <a:cubicBezTo>
                    <a:pt x="203200" y="0"/>
                    <a:pt x="683260" y="158750"/>
                    <a:pt x="683260" y="158750"/>
                  </a:cubicBezTo>
                </a:path>
              </a:pathLst>
            </a:custGeom>
            <a:solidFill>
              <a:srgbClr val="1DAB9D">
                <a:alpha val="49804"/>
              </a:srgbClr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7" id="7"/>
          <p:cNvGrpSpPr/>
          <p:nvPr/>
        </p:nvGrpSpPr>
        <p:grpSpPr>
          <a:xfrm rot="0">
            <a:off x="14789468" y="121920"/>
            <a:ext cx="4023360" cy="2697480"/>
            <a:chOff x="0" y="0"/>
            <a:chExt cx="5364480" cy="359664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-59690" y="-52070"/>
              <a:ext cx="5440680" cy="3681730"/>
            </a:xfrm>
            <a:custGeom>
              <a:avLst/>
              <a:gdLst/>
              <a:ahLst/>
              <a:cxnLst/>
              <a:rect r="r" b="b" t="t" l="l"/>
              <a:pathLst>
                <a:path h="3681730" w="5440680">
                  <a:moveTo>
                    <a:pt x="701040" y="102870"/>
                  </a:moveTo>
                  <a:cubicBezTo>
                    <a:pt x="739140" y="858520"/>
                    <a:pt x="891540" y="934720"/>
                    <a:pt x="1004570" y="1014730"/>
                  </a:cubicBezTo>
                  <a:cubicBezTo>
                    <a:pt x="1111250" y="1090930"/>
                    <a:pt x="1221740" y="1165860"/>
                    <a:pt x="1338580" y="1202690"/>
                  </a:cubicBezTo>
                  <a:cubicBezTo>
                    <a:pt x="1451610" y="1238250"/>
                    <a:pt x="1582420" y="1245870"/>
                    <a:pt x="1692910" y="1235710"/>
                  </a:cubicBezTo>
                  <a:cubicBezTo>
                    <a:pt x="1794510" y="1226820"/>
                    <a:pt x="1851660" y="1201420"/>
                    <a:pt x="1979930" y="1156970"/>
                  </a:cubicBezTo>
                  <a:cubicBezTo>
                    <a:pt x="2259330" y="1059180"/>
                    <a:pt x="2994660" y="684530"/>
                    <a:pt x="3280410" y="603250"/>
                  </a:cubicBezTo>
                  <a:cubicBezTo>
                    <a:pt x="3413760" y="565150"/>
                    <a:pt x="3478530" y="551180"/>
                    <a:pt x="3582670" y="556260"/>
                  </a:cubicBezTo>
                  <a:cubicBezTo>
                    <a:pt x="3694430" y="561340"/>
                    <a:pt x="3820160" y="596900"/>
                    <a:pt x="3928110" y="643890"/>
                  </a:cubicBezTo>
                  <a:cubicBezTo>
                    <a:pt x="4038600" y="692150"/>
                    <a:pt x="4147820" y="773430"/>
                    <a:pt x="4237990" y="845820"/>
                  </a:cubicBezTo>
                  <a:cubicBezTo>
                    <a:pt x="4318000" y="910590"/>
                    <a:pt x="4381500" y="977900"/>
                    <a:pt x="4447540" y="1051560"/>
                  </a:cubicBezTo>
                  <a:cubicBezTo>
                    <a:pt x="4516120" y="1127760"/>
                    <a:pt x="4580890" y="1210310"/>
                    <a:pt x="4643120" y="1297940"/>
                  </a:cubicBezTo>
                  <a:cubicBezTo>
                    <a:pt x="4709160" y="1390650"/>
                    <a:pt x="4782820" y="1490980"/>
                    <a:pt x="4831080" y="1596390"/>
                  </a:cubicBezTo>
                  <a:cubicBezTo>
                    <a:pt x="4879340" y="1699260"/>
                    <a:pt x="4907280" y="1816100"/>
                    <a:pt x="4935220" y="1922780"/>
                  </a:cubicBezTo>
                  <a:cubicBezTo>
                    <a:pt x="4960620" y="2021840"/>
                    <a:pt x="4968240" y="2114550"/>
                    <a:pt x="4994910" y="2213610"/>
                  </a:cubicBezTo>
                  <a:cubicBezTo>
                    <a:pt x="5022850" y="2320290"/>
                    <a:pt x="5063490" y="2435860"/>
                    <a:pt x="5101590" y="2540000"/>
                  </a:cubicBezTo>
                  <a:cubicBezTo>
                    <a:pt x="5137150" y="2636520"/>
                    <a:pt x="5177790" y="2716530"/>
                    <a:pt x="5213350" y="2815590"/>
                  </a:cubicBezTo>
                  <a:cubicBezTo>
                    <a:pt x="5252720" y="2926080"/>
                    <a:pt x="5298440" y="3048000"/>
                    <a:pt x="5325110" y="3173730"/>
                  </a:cubicBezTo>
                  <a:cubicBezTo>
                    <a:pt x="5353050" y="3308350"/>
                    <a:pt x="5440680" y="3526790"/>
                    <a:pt x="5373370" y="3597910"/>
                  </a:cubicBezTo>
                  <a:cubicBezTo>
                    <a:pt x="5293360" y="3681730"/>
                    <a:pt x="4859020" y="3634740"/>
                    <a:pt x="4790440" y="3562350"/>
                  </a:cubicBezTo>
                  <a:cubicBezTo>
                    <a:pt x="4753610" y="3524250"/>
                    <a:pt x="4795520" y="3459480"/>
                    <a:pt x="4786630" y="3395980"/>
                  </a:cubicBezTo>
                  <a:cubicBezTo>
                    <a:pt x="4773930" y="3308350"/>
                    <a:pt x="4744720" y="3208020"/>
                    <a:pt x="4705350" y="3084830"/>
                  </a:cubicBezTo>
                  <a:cubicBezTo>
                    <a:pt x="4645660" y="2899410"/>
                    <a:pt x="4498340" y="2594610"/>
                    <a:pt x="4441190" y="2396490"/>
                  </a:cubicBezTo>
                  <a:cubicBezTo>
                    <a:pt x="4399280" y="2252980"/>
                    <a:pt x="4404360" y="2134870"/>
                    <a:pt x="4363720" y="2014220"/>
                  </a:cubicBezTo>
                  <a:cubicBezTo>
                    <a:pt x="4324350" y="1896110"/>
                    <a:pt x="4265930" y="1781810"/>
                    <a:pt x="4201160" y="1680210"/>
                  </a:cubicBezTo>
                  <a:cubicBezTo>
                    <a:pt x="4137660" y="1581150"/>
                    <a:pt x="4057650" y="1490980"/>
                    <a:pt x="3980180" y="1409700"/>
                  </a:cubicBezTo>
                  <a:cubicBezTo>
                    <a:pt x="3907790" y="1333500"/>
                    <a:pt x="3837940" y="1247140"/>
                    <a:pt x="3750310" y="1205230"/>
                  </a:cubicBezTo>
                  <a:cubicBezTo>
                    <a:pt x="3663950" y="1163320"/>
                    <a:pt x="3581400" y="1141730"/>
                    <a:pt x="3456940" y="1156970"/>
                  </a:cubicBezTo>
                  <a:cubicBezTo>
                    <a:pt x="3216910" y="1187450"/>
                    <a:pt x="2679700" y="1502410"/>
                    <a:pt x="2439670" y="1601470"/>
                  </a:cubicBezTo>
                  <a:cubicBezTo>
                    <a:pt x="2308860" y="1654810"/>
                    <a:pt x="2235200" y="1686560"/>
                    <a:pt x="2134870" y="1719580"/>
                  </a:cubicBezTo>
                  <a:cubicBezTo>
                    <a:pt x="2038350" y="1751330"/>
                    <a:pt x="1949450" y="1783080"/>
                    <a:pt x="1847850" y="1799590"/>
                  </a:cubicBezTo>
                  <a:cubicBezTo>
                    <a:pt x="1738630" y="1817370"/>
                    <a:pt x="1612900" y="1823720"/>
                    <a:pt x="1502410" y="1818640"/>
                  </a:cubicBezTo>
                  <a:cubicBezTo>
                    <a:pt x="1400810" y="1813560"/>
                    <a:pt x="1309370" y="1804670"/>
                    <a:pt x="1210310" y="1776730"/>
                  </a:cubicBezTo>
                  <a:cubicBezTo>
                    <a:pt x="1099820" y="1744980"/>
                    <a:pt x="981710" y="1691640"/>
                    <a:pt x="875030" y="1629410"/>
                  </a:cubicBezTo>
                  <a:cubicBezTo>
                    <a:pt x="765810" y="1565910"/>
                    <a:pt x="670560" y="1503680"/>
                    <a:pt x="566420" y="1400810"/>
                  </a:cubicBezTo>
                  <a:cubicBezTo>
                    <a:pt x="424180" y="1258570"/>
                    <a:pt x="210820" y="1038860"/>
                    <a:pt x="134620" y="821690"/>
                  </a:cubicBezTo>
                  <a:cubicBezTo>
                    <a:pt x="58420" y="605790"/>
                    <a:pt x="0" y="217170"/>
                    <a:pt x="110490" y="102870"/>
                  </a:cubicBezTo>
                  <a:cubicBezTo>
                    <a:pt x="210820" y="0"/>
                    <a:pt x="701040" y="102870"/>
                    <a:pt x="701040" y="102870"/>
                  </a:cubicBezTo>
                </a:path>
              </a:pathLst>
            </a:custGeom>
            <a:solidFill>
              <a:srgbClr val="1AC8DB">
                <a:alpha val="49804"/>
              </a:srgbClr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9" id="9"/>
          <p:cNvGrpSpPr/>
          <p:nvPr/>
        </p:nvGrpSpPr>
        <p:grpSpPr>
          <a:xfrm rot="0">
            <a:off x="165928" y="7117051"/>
            <a:ext cx="5023485" cy="3392102"/>
            <a:chOff x="0" y="0"/>
            <a:chExt cx="6697980" cy="4522803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55039"/>
              <a:ext cx="6711950" cy="4481734"/>
            </a:xfrm>
            <a:custGeom>
              <a:avLst/>
              <a:gdLst/>
              <a:ahLst/>
              <a:cxnLst/>
              <a:rect r="r" b="b" t="t" l="l"/>
              <a:pathLst>
                <a:path h="4481734" w="6711950">
                  <a:moveTo>
                    <a:pt x="179070" y="0"/>
                  </a:moveTo>
                  <a:cubicBezTo>
                    <a:pt x="426720" y="63294"/>
                    <a:pt x="613410" y="97693"/>
                    <a:pt x="722630" y="174747"/>
                  </a:cubicBezTo>
                  <a:cubicBezTo>
                    <a:pt x="824230" y="246298"/>
                    <a:pt x="919480" y="354999"/>
                    <a:pt x="966470" y="470580"/>
                  </a:cubicBezTo>
                  <a:cubicBezTo>
                    <a:pt x="1014730" y="587537"/>
                    <a:pt x="1007110" y="740270"/>
                    <a:pt x="1005840" y="876490"/>
                  </a:cubicBezTo>
                  <a:cubicBezTo>
                    <a:pt x="1004570" y="1015463"/>
                    <a:pt x="967740" y="1164067"/>
                    <a:pt x="958850" y="1294784"/>
                  </a:cubicBezTo>
                  <a:cubicBezTo>
                    <a:pt x="949960" y="1410366"/>
                    <a:pt x="946150" y="1514939"/>
                    <a:pt x="948690" y="1623640"/>
                  </a:cubicBezTo>
                  <a:cubicBezTo>
                    <a:pt x="951230" y="1730966"/>
                    <a:pt x="947420" y="1821780"/>
                    <a:pt x="974090" y="1945617"/>
                  </a:cubicBezTo>
                  <a:cubicBezTo>
                    <a:pt x="1013460" y="2129996"/>
                    <a:pt x="1132840" y="2435461"/>
                    <a:pt x="1215390" y="2606081"/>
                  </a:cubicBezTo>
                  <a:cubicBezTo>
                    <a:pt x="1271270" y="2723038"/>
                    <a:pt x="1304290" y="2824859"/>
                    <a:pt x="1386840" y="2886778"/>
                  </a:cubicBezTo>
                  <a:cubicBezTo>
                    <a:pt x="1477010" y="2954200"/>
                    <a:pt x="1610360" y="2966584"/>
                    <a:pt x="1751330" y="2972088"/>
                  </a:cubicBezTo>
                  <a:cubicBezTo>
                    <a:pt x="1941830" y="2978968"/>
                    <a:pt x="2207260" y="2904665"/>
                    <a:pt x="2428240" y="2866138"/>
                  </a:cubicBezTo>
                  <a:cubicBezTo>
                    <a:pt x="2641600" y="2828987"/>
                    <a:pt x="2880360" y="2787708"/>
                    <a:pt x="3055620" y="2746429"/>
                  </a:cubicBezTo>
                  <a:cubicBezTo>
                    <a:pt x="3182620" y="2716158"/>
                    <a:pt x="3272790" y="2694143"/>
                    <a:pt x="3382010" y="2655615"/>
                  </a:cubicBezTo>
                  <a:cubicBezTo>
                    <a:pt x="3496310" y="2615713"/>
                    <a:pt x="3610610" y="2538658"/>
                    <a:pt x="3724910" y="2507011"/>
                  </a:cubicBezTo>
                  <a:cubicBezTo>
                    <a:pt x="3832860" y="2476740"/>
                    <a:pt x="3942080" y="2456100"/>
                    <a:pt x="4048760" y="2462980"/>
                  </a:cubicBezTo>
                  <a:cubicBezTo>
                    <a:pt x="4155440" y="2469860"/>
                    <a:pt x="4263390" y="2511139"/>
                    <a:pt x="4363720" y="2549666"/>
                  </a:cubicBezTo>
                  <a:cubicBezTo>
                    <a:pt x="4462780" y="2586817"/>
                    <a:pt x="4563110" y="2623968"/>
                    <a:pt x="4646930" y="2687263"/>
                  </a:cubicBezTo>
                  <a:cubicBezTo>
                    <a:pt x="4732020" y="2750557"/>
                    <a:pt x="4800600" y="2837243"/>
                    <a:pt x="4869180" y="2928057"/>
                  </a:cubicBezTo>
                  <a:cubicBezTo>
                    <a:pt x="4942840" y="3024375"/>
                    <a:pt x="4983480" y="3168851"/>
                    <a:pt x="5069840" y="3251409"/>
                  </a:cubicBezTo>
                  <a:cubicBezTo>
                    <a:pt x="5153660" y="3332591"/>
                    <a:pt x="5280660" y="3360110"/>
                    <a:pt x="5378450" y="3422029"/>
                  </a:cubicBezTo>
                  <a:cubicBezTo>
                    <a:pt x="5472430" y="3481196"/>
                    <a:pt x="5543550" y="3570633"/>
                    <a:pt x="5646420" y="3611912"/>
                  </a:cubicBezTo>
                  <a:cubicBezTo>
                    <a:pt x="5763260" y="3657319"/>
                    <a:pt x="5923280" y="3631176"/>
                    <a:pt x="6049010" y="3662823"/>
                  </a:cubicBezTo>
                  <a:cubicBezTo>
                    <a:pt x="6167120" y="3693094"/>
                    <a:pt x="6303010" y="3771524"/>
                    <a:pt x="6383020" y="3792164"/>
                  </a:cubicBezTo>
                  <a:cubicBezTo>
                    <a:pt x="6426200" y="3803172"/>
                    <a:pt x="6456680" y="3775652"/>
                    <a:pt x="6487160" y="3804548"/>
                  </a:cubicBezTo>
                  <a:cubicBezTo>
                    <a:pt x="6560820" y="3871970"/>
                    <a:pt x="6711950" y="4334295"/>
                    <a:pt x="6647180" y="4412725"/>
                  </a:cubicBezTo>
                  <a:cubicBezTo>
                    <a:pt x="6588760" y="4481733"/>
                    <a:pt x="6327140" y="4356310"/>
                    <a:pt x="6186170" y="4323287"/>
                  </a:cubicBezTo>
                  <a:cubicBezTo>
                    <a:pt x="6065520" y="4294392"/>
                    <a:pt x="5961380" y="4255865"/>
                    <a:pt x="5853430" y="4229721"/>
                  </a:cubicBezTo>
                  <a:cubicBezTo>
                    <a:pt x="5753100" y="4204954"/>
                    <a:pt x="5657850" y="4198074"/>
                    <a:pt x="5558790" y="4170555"/>
                  </a:cubicBezTo>
                  <a:cubicBezTo>
                    <a:pt x="5454650" y="4141659"/>
                    <a:pt x="5363210" y="4115516"/>
                    <a:pt x="5245100" y="4057725"/>
                  </a:cubicBezTo>
                  <a:cubicBezTo>
                    <a:pt x="5071110" y="3972416"/>
                    <a:pt x="4766310" y="3801795"/>
                    <a:pt x="4632960" y="3666951"/>
                  </a:cubicBezTo>
                  <a:cubicBezTo>
                    <a:pt x="4545330" y="3578889"/>
                    <a:pt x="4530090" y="3479819"/>
                    <a:pt x="4462780" y="3394509"/>
                  </a:cubicBezTo>
                  <a:cubicBezTo>
                    <a:pt x="4392930" y="3305072"/>
                    <a:pt x="4311650" y="3200498"/>
                    <a:pt x="4217670" y="3144084"/>
                  </a:cubicBezTo>
                  <a:cubicBezTo>
                    <a:pt x="4124960" y="3089045"/>
                    <a:pt x="4006850" y="3047766"/>
                    <a:pt x="3905250" y="3058774"/>
                  </a:cubicBezTo>
                  <a:cubicBezTo>
                    <a:pt x="3802380" y="3069782"/>
                    <a:pt x="3708400" y="3171603"/>
                    <a:pt x="3606800" y="3215634"/>
                  </a:cubicBezTo>
                  <a:cubicBezTo>
                    <a:pt x="3505200" y="3259665"/>
                    <a:pt x="3429000" y="3287184"/>
                    <a:pt x="3295650" y="3321583"/>
                  </a:cubicBezTo>
                  <a:cubicBezTo>
                    <a:pt x="3067050" y="3382126"/>
                    <a:pt x="2589530" y="3445420"/>
                    <a:pt x="2345690" y="3497707"/>
                  </a:cubicBezTo>
                  <a:cubicBezTo>
                    <a:pt x="2193290" y="3530731"/>
                    <a:pt x="2092960" y="3573385"/>
                    <a:pt x="1973580" y="3587145"/>
                  </a:cubicBezTo>
                  <a:cubicBezTo>
                    <a:pt x="1864360" y="3599529"/>
                    <a:pt x="1761490" y="3596776"/>
                    <a:pt x="1658620" y="3583017"/>
                  </a:cubicBezTo>
                  <a:cubicBezTo>
                    <a:pt x="1555750" y="3569257"/>
                    <a:pt x="1454150" y="3544490"/>
                    <a:pt x="1356360" y="3508715"/>
                  </a:cubicBezTo>
                  <a:cubicBezTo>
                    <a:pt x="1256030" y="3472939"/>
                    <a:pt x="1151890" y="3427533"/>
                    <a:pt x="1064260" y="3368366"/>
                  </a:cubicBezTo>
                  <a:cubicBezTo>
                    <a:pt x="979170" y="3310576"/>
                    <a:pt x="895350" y="3244529"/>
                    <a:pt x="833120" y="3157843"/>
                  </a:cubicBezTo>
                  <a:cubicBezTo>
                    <a:pt x="767080" y="3067029"/>
                    <a:pt x="735330" y="2961080"/>
                    <a:pt x="681990" y="2831739"/>
                  </a:cubicBezTo>
                  <a:cubicBezTo>
                    <a:pt x="608330" y="2654239"/>
                    <a:pt x="494030" y="2362534"/>
                    <a:pt x="445770" y="2182283"/>
                  </a:cubicBezTo>
                  <a:cubicBezTo>
                    <a:pt x="412750" y="2059822"/>
                    <a:pt x="401320" y="1980016"/>
                    <a:pt x="388620" y="1867186"/>
                  </a:cubicBezTo>
                  <a:cubicBezTo>
                    <a:pt x="373380" y="1740598"/>
                    <a:pt x="363220" y="1591993"/>
                    <a:pt x="365760" y="1461276"/>
                  </a:cubicBezTo>
                  <a:cubicBezTo>
                    <a:pt x="368300" y="1337439"/>
                    <a:pt x="375920" y="1219106"/>
                    <a:pt x="398780" y="1100773"/>
                  </a:cubicBezTo>
                  <a:cubicBezTo>
                    <a:pt x="421640" y="981064"/>
                    <a:pt x="538480" y="820076"/>
                    <a:pt x="501650" y="745774"/>
                  </a:cubicBezTo>
                  <a:cubicBezTo>
                    <a:pt x="466090" y="674223"/>
                    <a:pt x="283210" y="672847"/>
                    <a:pt x="199390" y="652208"/>
                  </a:cubicBezTo>
                  <a:cubicBezTo>
                    <a:pt x="140970" y="637072"/>
                    <a:pt x="76200" y="664592"/>
                    <a:pt x="50800" y="623313"/>
                  </a:cubicBezTo>
                  <a:cubicBezTo>
                    <a:pt x="0" y="540755"/>
                    <a:pt x="179070" y="0"/>
                    <a:pt x="179070" y="0"/>
                  </a:cubicBezTo>
                </a:path>
              </a:pathLst>
            </a:custGeom>
            <a:solidFill>
              <a:srgbClr val="1AC8DB">
                <a:alpha val="49804"/>
              </a:srgbClr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11" id="11"/>
          <p:cNvGrpSpPr/>
          <p:nvPr/>
        </p:nvGrpSpPr>
        <p:grpSpPr>
          <a:xfrm rot="0">
            <a:off x="-260159" y="8010297"/>
            <a:ext cx="4396740" cy="2905615"/>
            <a:chOff x="0" y="0"/>
            <a:chExt cx="5862320" cy="3874153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49530" y="49102"/>
              <a:ext cx="5800090" cy="3805410"/>
            </a:xfrm>
            <a:custGeom>
              <a:avLst/>
              <a:gdLst/>
              <a:ahLst/>
              <a:cxnLst/>
              <a:rect r="r" b="b" t="t" l="l"/>
              <a:pathLst>
                <a:path h="3805410" w="5800090">
                  <a:moveTo>
                    <a:pt x="425450" y="0"/>
                  </a:moveTo>
                  <a:cubicBezTo>
                    <a:pt x="600710" y="130121"/>
                    <a:pt x="701040" y="209911"/>
                    <a:pt x="745490" y="294612"/>
                  </a:cubicBezTo>
                  <a:cubicBezTo>
                    <a:pt x="789940" y="380541"/>
                    <a:pt x="803910" y="488566"/>
                    <a:pt x="803910" y="592908"/>
                  </a:cubicBezTo>
                  <a:cubicBezTo>
                    <a:pt x="803910" y="708297"/>
                    <a:pt x="764540" y="818777"/>
                    <a:pt x="731520" y="957490"/>
                  </a:cubicBezTo>
                  <a:cubicBezTo>
                    <a:pt x="687070" y="1145306"/>
                    <a:pt x="534670" y="1447284"/>
                    <a:pt x="551180" y="1614231"/>
                  </a:cubicBezTo>
                  <a:cubicBezTo>
                    <a:pt x="561340" y="1722255"/>
                    <a:pt x="631190" y="1787315"/>
                    <a:pt x="678180" y="1872016"/>
                  </a:cubicBezTo>
                  <a:cubicBezTo>
                    <a:pt x="726440" y="1959173"/>
                    <a:pt x="774700" y="2043874"/>
                    <a:pt x="839470" y="2131030"/>
                  </a:cubicBezTo>
                  <a:cubicBezTo>
                    <a:pt x="914400" y="2231689"/>
                    <a:pt x="1018540" y="2344624"/>
                    <a:pt x="1112520" y="2436690"/>
                  </a:cubicBezTo>
                  <a:cubicBezTo>
                    <a:pt x="1200150" y="2521391"/>
                    <a:pt x="1280160" y="2625733"/>
                    <a:pt x="1381760" y="2663787"/>
                  </a:cubicBezTo>
                  <a:cubicBezTo>
                    <a:pt x="1478280" y="2700614"/>
                    <a:pt x="1576070" y="2678518"/>
                    <a:pt x="1701800" y="2672380"/>
                  </a:cubicBezTo>
                  <a:cubicBezTo>
                    <a:pt x="1885950" y="2663787"/>
                    <a:pt x="2131060" y="2615913"/>
                    <a:pt x="2376170" y="2591362"/>
                  </a:cubicBezTo>
                  <a:cubicBezTo>
                    <a:pt x="2669540" y="2561900"/>
                    <a:pt x="3061970" y="2548397"/>
                    <a:pt x="3343910" y="2510343"/>
                  </a:cubicBezTo>
                  <a:cubicBezTo>
                    <a:pt x="3564890" y="2480882"/>
                    <a:pt x="3766820" y="2423187"/>
                    <a:pt x="3933190" y="2399864"/>
                  </a:cubicBezTo>
                  <a:cubicBezTo>
                    <a:pt x="4053840" y="2382678"/>
                    <a:pt x="4145280" y="2366720"/>
                    <a:pt x="4248150" y="2370402"/>
                  </a:cubicBezTo>
                  <a:cubicBezTo>
                    <a:pt x="4348480" y="2374085"/>
                    <a:pt x="4448810" y="2390043"/>
                    <a:pt x="4545330" y="2417049"/>
                  </a:cubicBezTo>
                  <a:cubicBezTo>
                    <a:pt x="4645660" y="2445283"/>
                    <a:pt x="4747260" y="2483337"/>
                    <a:pt x="4839970" y="2539804"/>
                  </a:cubicBezTo>
                  <a:cubicBezTo>
                    <a:pt x="4939030" y="2599955"/>
                    <a:pt x="5035550" y="2690793"/>
                    <a:pt x="5115560" y="2773039"/>
                  </a:cubicBezTo>
                  <a:cubicBezTo>
                    <a:pt x="5189220" y="2849148"/>
                    <a:pt x="5219700" y="2939986"/>
                    <a:pt x="5307330" y="3014867"/>
                  </a:cubicBezTo>
                  <a:cubicBezTo>
                    <a:pt x="5420360" y="3111844"/>
                    <a:pt x="5726430" y="3154808"/>
                    <a:pt x="5761990" y="3276335"/>
                  </a:cubicBezTo>
                  <a:cubicBezTo>
                    <a:pt x="5800090" y="3404001"/>
                    <a:pt x="5612130" y="3740350"/>
                    <a:pt x="5492750" y="3775949"/>
                  </a:cubicBezTo>
                  <a:cubicBezTo>
                    <a:pt x="5392420" y="3805410"/>
                    <a:pt x="5240020" y="3665469"/>
                    <a:pt x="5128260" y="3586906"/>
                  </a:cubicBezTo>
                  <a:cubicBezTo>
                    <a:pt x="5013960" y="3505888"/>
                    <a:pt x="4908550" y="3391725"/>
                    <a:pt x="4817110" y="3295976"/>
                  </a:cubicBezTo>
                  <a:cubicBezTo>
                    <a:pt x="4737100" y="3212503"/>
                    <a:pt x="4695190" y="3108161"/>
                    <a:pt x="4607560" y="3048011"/>
                  </a:cubicBezTo>
                  <a:cubicBezTo>
                    <a:pt x="4517390" y="2986633"/>
                    <a:pt x="4390390" y="2949807"/>
                    <a:pt x="4281170" y="2935076"/>
                  </a:cubicBezTo>
                  <a:cubicBezTo>
                    <a:pt x="4177030" y="2921573"/>
                    <a:pt x="4071620" y="2944896"/>
                    <a:pt x="3967480" y="2957172"/>
                  </a:cubicBezTo>
                  <a:cubicBezTo>
                    <a:pt x="3863340" y="2970675"/>
                    <a:pt x="3765550" y="2997681"/>
                    <a:pt x="3656330" y="3012412"/>
                  </a:cubicBezTo>
                  <a:cubicBezTo>
                    <a:pt x="3538220" y="3028370"/>
                    <a:pt x="3402330" y="3032053"/>
                    <a:pt x="3282950" y="3048011"/>
                  </a:cubicBezTo>
                  <a:cubicBezTo>
                    <a:pt x="3173730" y="3062741"/>
                    <a:pt x="3092450" y="3083610"/>
                    <a:pt x="2969260" y="3099568"/>
                  </a:cubicBezTo>
                  <a:cubicBezTo>
                    <a:pt x="2792730" y="3121664"/>
                    <a:pt x="2542540" y="3132712"/>
                    <a:pt x="2325370" y="3154808"/>
                  </a:cubicBezTo>
                  <a:cubicBezTo>
                    <a:pt x="2103120" y="3178131"/>
                    <a:pt x="1832610" y="3237054"/>
                    <a:pt x="1653540" y="3237054"/>
                  </a:cubicBezTo>
                  <a:cubicBezTo>
                    <a:pt x="1534160" y="3237054"/>
                    <a:pt x="1452880" y="3224778"/>
                    <a:pt x="1355090" y="3201455"/>
                  </a:cubicBezTo>
                  <a:cubicBezTo>
                    <a:pt x="1257300" y="3178131"/>
                    <a:pt x="1159510" y="3146215"/>
                    <a:pt x="1068070" y="3099568"/>
                  </a:cubicBezTo>
                  <a:cubicBezTo>
                    <a:pt x="971550" y="3050466"/>
                    <a:pt x="872490" y="2979268"/>
                    <a:pt x="792480" y="2906842"/>
                  </a:cubicBezTo>
                  <a:cubicBezTo>
                    <a:pt x="717550" y="2838099"/>
                    <a:pt x="668020" y="2753398"/>
                    <a:pt x="599440" y="2679745"/>
                  </a:cubicBezTo>
                  <a:cubicBezTo>
                    <a:pt x="528320" y="2604865"/>
                    <a:pt x="438150" y="2544715"/>
                    <a:pt x="372110" y="2463696"/>
                  </a:cubicBezTo>
                  <a:cubicBezTo>
                    <a:pt x="303530" y="2378995"/>
                    <a:pt x="245110" y="2280791"/>
                    <a:pt x="195580" y="2180132"/>
                  </a:cubicBezTo>
                  <a:cubicBezTo>
                    <a:pt x="143510" y="2074562"/>
                    <a:pt x="101600" y="1954262"/>
                    <a:pt x="68580" y="1842555"/>
                  </a:cubicBezTo>
                  <a:cubicBezTo>
                    <a:pt x="38100" y="1736986"/>
                    <a:pt x="2540" y="1635099"/>
                    <a:pt x="1270" y="1528302"/>
                  </a:cubicBezTo>
                  <a:cubicBezTo>
                    <a:pt x="0" y="1416595"/>
                    <a:pt x="35560" y="1290157"/>
                    <a:pt x="64770" y="1183360"/>
                  </a:cubicBezTo>
                  <a:cubicBezTo>
                    <a:pt x="91440" y="1086383"/>
                    <a:pt x="143510" y="1012730"/>
                    <a:pt x="166370" y="913299"/>
                  </a:cubicBezTo>
                  <a:cubicBezTo>
                    <a:pt x="191770" y="800364"/>
                    <a:pt x="237490" y="611321"/>
                    <a:pt x="200660" y="538895"/>
                  </a:cubicBezTo>
                  <a:cubicBezTo>
                    <a:pt x="179070" y="494703"/>
                    <a:pt x="90170" y="505751"/>
                    <a:pt x="82550" y="464015"/>
                  </a:cubicBezTo>
                  <a:cubicBezTo>
                    <a:pt x="66040" y="379314"/>
                    <a:pt x="425450" y="0"/>
                    <a:pt x="425450" y="0"/>
                  </a:cubicBezTo>
                </a:path>
              </a:pathLst>
            </a:custGeom>
            <a:solidFill>
              <a:srgbClr val="4E4E4E">
                <a:alpha val="49804"/>
              </a:srgbClr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13" id="13"/>
          <p:cNvGrpSpPr/>
          <p:nvPr/>
        </p:nvGrpSpPr>
        <p:grpSpPr>
          <a:xfrm rot="0">
            <a:off x="-260159" y="7757588"/>
            <a:ext cx="6476233" cy="3411034"/>
            <a:chOff x="0" y="0"/>
            <a:chExt cx="10074305" cy="5306139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54333" y="45464"/>
              <a:ext cx="10044102" cy="5241609"/>
            </a:xfrm>
            <a:custGeom>
              <a:avLst/>
              <a:gdLst/>
              <a:ahLst/>
              <a:cxnLst/>
              <a:rect r="r" b="b" t="t" l="l"/>
              <a:pathLst>
                <a:path h="5241609" w="10044102">
                  <a:moveTo>
                    <a:pt x="390898" y="793428"/>
                  </a:moveTo>
                  <a:cubicBezTo>
                    <a:pt x="238463" y="778762"/>
                    <a:pt x="217334" y="771429"/>
                    <a:pt x="190167" y="755297"/>
                  </a:cubicBezTo>
                  <a:cubicBezTo>
                    <a:pt x="150926" y="731831"/>
                    <a:pt x="92065" y="683434"/>
                    <a:pt x="64898" y="648235"/>
                  </a:cubicBezTo>
                  <a:cubicBezTo>
                    <a:pt x="45278" y="623303"/>
                    <a:pt x="36223" y="605704"/>
                    <a:pt x="27167" y="576372"/>
                  </a:cubicBezTo>
                  <a:cubicBezTo>
                    <a:pt x="13584" y="533841"/>
                    <a:pt x="0" y="467844"/>
                    <a:pt x="6037" y="416513"/>
                  </a:cubicBezTo>
                  <a:cubicBezTo>
                    <a:pt x="12074" y="365182"/>
                    <a:pt x="40750" y="303586"/>
                    <a:pt x="64898" y="265454"/>
                  </a:cubicBezTo>
                  <a:cubicBezTo>
                    <a:pt x="81500" y="239055"/>
                    <a:pt x="95084" y="222923"/>
                    <a:pt x="120741" y="203857"/>
                  </a:cubicBezTo>
                  <a:cubicBezTo>
                    <a:pt x="156963" y="175992"/>
                    <a:pt x="202241" y="152526"/>
                    <a:pt x="268648" y="129061"/>
                  </a:cubicBezTo>
                  <a:cubicBezTo>
                    <a:pt x="383352" y="86530"/>
                    <a:pt x="603704" y="0"/>
                    <a:pt x="766704" y="13200"/>
                  </a:cubicBezTo>
                  <a:cubicBezTo>
                    <a:pt x="934232" y="27866"/>
                    <a:pt x="1150056" y="120261"/>
                    <a:pt x="1261741" y="219990"/>
                  </a:cubicBezTo>
                  <a:cubicBezTo>
                    <a:pt x="1352296" y="300652"/>
                    <a:pt x="1390028" y="401847"/>
                    <a:pt x="1430778" y="520642"/>
                  </a:cubicBezTo>
                  <a:cubicBezTo>
                    <a:pt x="1480583" y="670234"/>
                    <a:pt x="1491148" y="882890"/>
                    <a:pt x="1504732" y="1054482"/>
                  </a:cubicBezTo>
                  <a:cubicBezTo>
                    <a:pt x="1516806" y="1214341"/>
                    <a:pt x="1503222" y="1361000"/>
                    <a:pt x="1513787" y="1520859"/>
                  </a:cubicBezTo>
                  <a:cubicBezTo>
                    <a:pt x="1525861" y="1689518"/>
                    <a:pt x="1542463" y="1872842"/>
                    <a:pt x="1577176" y="2038567"/>
                  </a:cubicBezTo>
                  <a:cubicBezTo>
                    <a:pt x="1610380" y="2196959"/>
                    <a:pt x="1648111" y="2362684"/>
                    <a:pt x="1714519" y="2496144"/>
                  </a:cubicBezTo>
                  <a:cubicBezTo>
                    <a:pt x="1774889" y="2617872"/>
                    <a:pt x="1839787" y="2733733"/>
                    <a:pt x="1946945" y="2814395"/>
                  </a:cubicBezTo>
                  <a:cubicBezTo>
                    <a:pt x="2066176" y="2903858"/>
                    <a:pt x="2256343" y="2958122"/>
                    <a:pt x="2411796" y="2985987"/>
                  </a:cubicBezTo>
                  <a:cubicBezTo>
                    <a:pt x="2556685" y="3012386"/>
                    <a:pt x="2669880" y="3005053"/>
                    <a:pt x="2846463" y="2988920"/>
                  </a:cubicBezTo>
                  <a:cubicBezTo>
                    <a:pt x="3130204" y="2962522"/>
                    <a:pt x="3644861" y="2814395"/>
                    <a:pt x="3943694" y="2771864"/>
                  </a:cubicBezTo>
                  <a:cubicBezTo>
                    <a:pt x="4148954" y="2742532"/>
                    <a:pt x="4295352" y="2726400"/>
                    <a:pt x="4464389" y="2726400"/>
                  </a:cubicBezTo>
                  <a:cubicBezTo>
                    <a:pt x="4624371" y="2726400"/>
                    <a:pt x="4782843" y="2735199"/>
                    <a:pt x="4932259" y="2770398"/>
                  </a:cubicBezTo>
                  <a:cubicBezTo>
                    <a:pt x="5078658" y="2804129"/>
                    <a:pt x="5226565" y="2874526"/>
                    <a:pt x="5353342" y="2931723"/>
                  </a:cubicBezTo>
                  <a:cubicBezTo>
                    <a:pt x="5465027" y="2983054"/>
                    <a:pt x="5555583" y="3032918"/>
                    <a:pt x="5658213" y="3093048"/>
                  </a:cubicBezTo>
                  <a:cubicBezTo>
                    <a:pt x="5769898" y="3157579"/>
                    <a:pt x="5855926" y="3226509"/>
                    <a:pt x="5997796" y="3308638"/>
                  </a:cubicBezTo>
                  <a:cubicBezTo>
                    <a:pt x="6222676" y="3437698"/>
                    <a:pt x="6661870" y="3656221"/>
                    <a:pt x="6894296" y="3769149"/>
                  </a:cubicBezTo>
                  <a:cubicBezTo>
                    <a:pt x="7039185" y="3839545"/>
                    <a:pt x="7125213" y="3880610"/>
                    <a:pt x="7248972" y="3933407"/>
                  </a:cubicBezTo>
                  <a:cubicBezTo>
                    <a:pt x="7378768" y="3989138"/>
                    <a:pt x="7484416" y="4037535"/>
                    <a:pt x="7654962" y="4094733"/>
                  </a:cubicBezTo>
                  <a:cubicBezTo>
                    <a:pt x="7935685" y="4188595"/>
                    <a:pt x="8426194" y="4330854"/>
                    <a:pt x="8783888" y="4405651"/>
                  </a:cubicBezTo>
                  <a:cubicBezTo>
                    <a:pt x="9100833" y="4471647"/>
                    <a:pt x="9479657" y="4525912"/>
                    <a:pt x="9692463" y="4537644"/>
                  </a:cubicBezTo>
                  <a:cubicBezTo>
                    <a:pt x="9807167" y="4543511"/>
                    <a:pt x="9905268" y="4476047"/>
                    <a:pt x="9959601" y="4527378"/>
                  </a:cubicBezTo>
                  <a:cubicBezTo>
                    <a:pt x="10044103" y="4609507"/>
                    <a:pt x="10035212" y="5125749"/>
                    <a:pt x="9959601" y="5202011"/>
                  </a:cubicBezTo>
                  <a:cubicBezTo>
                    <a:pt x="9918851" y="5241609"/>
                    <a:pt x="9856972" y="5206411"/>
                    <a:pt x="9775472" y="5202011"/>
                  </a:cubicBezTo>
                  <a:cubicBezTo>
                    <a:pt x="9607945" y="5193212"/>
                    <a:pt x="9223083" y="5150680"/>
                    <a:pt x="9013296" y="5122815"/>
                  </a:cubicBezTo>
                  <a:cubicBezTo>
                    <a:pt x="8863880" y="5103750"/>
                    <a:pt x="8792944" y="5097883"/>
                    <a:pt x="8631453" y="5062685"/>
                  </a:cubicBezTo>
                  <a:cubicBezTo>
                    <a:pt x="8340166" y="4999621"/>
                    <a:pt x="7724389" y="4832430"/>
                    <a:pt x="7422537" y="4731235"/>
                  </a:cubicBezTo>
                  <a:cubicBezTo>
                    <a:pt x="7235389" y="4669638"/>
                    <a:pt x="7159926" y="4635906"/>
                    <a:pt x="6978814" y="4555244"/>
                  </a:cubicBezTo>
                  <a:cubicBezTo>
                    <a:pt x="6675453" y="4420317"/>
                    <a:pt x="6061185" y="4122598"/>
                    <a:pt x="5783482" y="3968606"/>
                  </a:cubicBezTo>
                  <a:cubicBezTo>
                    <a:pt x="5628028" y="3882076"/>
                    <a:pt x="5552565" y="3820479"/>
                    <a:pt x="5430315" y="3748616"/>
                  </a:cubicBezTo>
                  <a:cubicBezTo>
                    <a:pt x="5300519" y="3672353"/>
                    <a:pt x="5155630" y="3582891"/>
                    <a:pt x="5024324" y="3525694"/>
                  </a:cubicBezTo>
                  <a:cubicBezTo>
                    <a:pt x="4911130" y="3475830"/>
                    <a:pt x="4814537" y="3434765"/>
                    <a:pt x="4696815" y="3414233"/>
                  </a:cubicBezTo>
                  <a:cubicBezTo>
                    <a:pt x="4570037" y="3392234"/>
                    <a:pt x="4456842" y="3395167"/>
                    <a:pt x="4287806" y="3409833"/>
                  </a:cubicBezTo>
                  <a:cubicBezTo>
                    <a:pt x="4008593" y="3434765"/>
                    <a:pt x="3504500" y="3572625"/>
                    <a:pt x="3187556" y="3616623"/>
                  </a:cubicBezTo>
                  <a:cubicBezTo>
                    <a:pt x="2947584" y="3648888"/>
                    <a:pt x="2761945" y="3679686"/>
                    <a:pt x="2553667" y="3672353"/>
                  </a:cubicBezTo>
                  <a:cubicBezTo>
                    <a:pt x="2351426" y="3665020"/>
                    <a:pt x="2122019" y="3625422"/>
                    <a:pt x="1957510" y="3574091"/>
                  </a:cubicBezTo>
                  <a:cubicBezTo>
                    <a:pt x="1832241" y="3534493"/>
                    <a:pt x="1746213" y="3497829"/>
                    <a:pt x="1640565" y="3423032"/>
                  </a:cubicBezTo>
                  <a:cubicBezTo>
                    <a:pt x="1504732" y="3327704"/>
                    <a:pt x="1346260" y="3173711"/>
                    <a:pt x="1236084" y="3019719"/>
                  </a:cubicBezTo>
                  <a:cubicBezTo>
                    <a:pt x="1122889" y="2861326"/>
                    <a:pt x="1033843" y="2642804"/>
                    <a:pt x="976491" y="2482945"/>
                  </a:cubicBezTo>
                  <a:cubicBezTo>
                    <a:pt x="932723" y="2361218"/>
                    <a:pt x="917630" y="2279088"/>
                    <a:pt x="893482" y="2150028"/>
                  </a:cubicBezTo>
                  <a:cubicBezTo>
                    <a:pt x="861787" y="1975503"/>
                    <a:pt x="833111" y="1718849"/>
                    <a:pt x="819528" y="1529659"/>
                  </a:cubicBezTo>
                  <a:cubicBezTo>
                    <a:pt x="808963" y="1371266"/>
                    <a:pt x="830093" y="1234873"/>
                    <a:pt x="811982" y="1094080"/>
                  </a:cubicBezTo>
                  <a:cubicBezTo>
                    <a:pt x="795380" y="957687"/>
                    <a:pt x="801417" y="743564"/>
                    <a:pt x="719917" y="696633"/>
                  </a:cubicBezTo>
                  <a:cubicBezTo>
                    <a:pt x="642945" y="651168"/>
                    <a:pt x="449760" y="791962"/>
                    <a:pt x="351658" y="793428"/>
                  </a:cubicBezTo>
                  <a:cubicBezTo>
                    <a:pt x="286760" y="794895"/>
                    <a:pt x="238463" y="778762"/>
                    <a:pt x="190167" y="755297"/>
                  </a:cubicBezTo>
                  <a:cubicBezTo>
                    <a:pt x="141871" y="730365"/>
                    <a:pt x="95084" y="690767"/>
                    <a:pt x="64899" y="648235"/>
                  </a:cubicBezTo>
                  <a:cubicBezTo>
                    <a:pt x="34713" y="605704"/>
                    <a:pt x="12074" y="548507"/>
                    <a:pt x="6037" y="497176"/>
                  </a:cubicBezTo>
                  <a:cubicBezTo>
                    <a:pt x="0" y="445845"/>
                    <a:pt x="7547" y="385715"/>
                    <a:pt x="27167" y="337317"/>
                  </a:cubicBezTo>
                  <a:cubicBezTo>
                    <a:pt x="46787" y="288920"/>
                    <a:pt x="79991" y="239055"/>
                    <a:pt x="120741" y="203857"/>
                  </a:cubicBezTo>
                  <a:cubicBezTo>
                    <a:pt x="161491" y="168659"/>
                    <a:pt x="220352" y="143727"/>
                    <a:pt x="268649" y="129061"/>
                  </a:cubicBezTo>
                  <a:cubicBezTo>
                    <a:pt x="310908" y="115861"/>
                    <a:pt x="362223" y="87996"/>
                    <a:pt x="390899" y="112928"/>
                  </a:cubicBezTo>
                  <a:cubicBezTo>
                    <a:pt x="458815" y="171592"/>
                    <a:pt x="390899" y="793428"/>
                    <a:pt x="390899" y="793428"/>
                  </a:cubicBezTo>
                </a:path>
              </a:pathLst>
            </a:custGeom>
            <a:solidFill>
              <a:srgbClr val="1DAB9D">
                <a:alpha val="49804"/>
              </a:srgbClr>
            </a:solidFill>
            <a:ln cap="sq">
              <a:noFill/>
              <a:prstDash val="solid"/>
              <a:miter/>
            </a:ln>
          </p:spPr>
        </p:sp>
      </p:grpSp>
      <p:sp>
        <p:nvSpPr>
          <p:cNvPr name="Freeform 15" id="15"/>
          <p:cNvSpPr/>
          <p:nvPr/>
        </p:nvSpPr>
        <p:spPr>
          <a:xfrm flipH="false" flipV="false" rot="0">
            <a:off x="491374" y="666990"/>
            <a:ext cx="4090899" cy="2779051"/>
          </a:xfrm>
          <a:custGeom>
            <a:avLst/>
            <a:gdLst/>
            <a:ahLst/>
            <a:cxnLst/>
            <a:rect r="r" b="b" t="t" l="l"/>
            <a:pathLst>
              <a:path h="2779051" w="4090899">
                <a:moveTo>
                  <a:pt x="0" y="0"/>
                </a:moveTo>
                <a:lnTo>
                  <a:pt x="4090899" y="0"/>
                </a:lnTo>
                <a:lnTo>
                  <a:pt x="4090899" y="2779052"/>
                </a:lnTo>
                <a:lnTo>
                  <a:pt x="0" y="277905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78587" r="0" b="-148534"/>
            </a:stretch>
          </a:blipFill>
          <a:ln w="38100" cap="sq">
            <a:solidFill>
              <a:srgbClr val="000000"/>
            </a:solidFill>
            <a:prstDash val="solid"/>
            <a:miter/>
          </a:ln>
        </p:spPr>
      </p:sp>
      <p:sp>
        <p:nvSpPr>
          <p:cNvPr name="Freeform 16" id="16"/>
          <p:cNvSpPr/>
          <p:nvPr/>
        </p:nvSpPr>
        <p:spPr>
          <a:xfrm flipH="false" flipV="false" rot="0">
            <a:off x="491374" y="3784341"/>
            <a:ext cx="3311946" cy="6176712"/>
          </a:xfrm>
          <a:custGeom>
            <a:avLst/>
            <a:gdLst/>
            <a:ahLst/>
            <a:cxnLst/>
            <a:rect r="r" b="b" t="t" l="l"/>
            <a:pathLst>
              <a:path h="6176712" w="3311946">
                <a:moveTo>
                  <a:pt x="0" y="0"/>
                </a:moveTo>
                <a:lnTo>
                  <a:pt x="3311946" y="0"/>
                </a:lnTo>
                <a:lnTo>
                  <a:pt x="3311946" y="6176712"/>
                </a:lnTo>
                <a:lnTo>
                  <a:pt x="0" y="617671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-3078" r="0" b="-16077"/>
            </a:stretch>
          </a:blipFill>
          <a:ln w="38100" cap="sq">
            <a:solidFill>
              <a:srgbClr val="000000"/>
            </a:solidFill>
            <a:prstDash val="solid"/>
            <a:miter/>
          </a:ln>
        </p:spPr>
      </p:sp>
      <p:sp>
        <p:nvSpPr>
          <p:cNvPr name="Freeform 17" id="17"/>
          <p:cNvSpPr/>
          <p:nvPr/>
        </p:nvSpPr>
        <p:spPr>
          <a:xfrm flipH="false" flipV="false" rot="0">
            <a:off x="4136581" y="3784341"/>
            <a:ext cx="3711828" cy="6176712"/>
          </a:xfrm>
          <a:custGeom>
            <a:avLst/>
            <a:gdLst/>
            <a:ahLst/>
            <a:cxnLst/>
            <a:rect r="r" b="b" t="t" l="l"/>
            <a:pathLst>
              <a:path h="6176712" w="3711828">
                <a:moveTo>
                  <a:pt x="0" y="0"/>
                </a:moveTo>
                <a:lnTo>
                  <a:pt x="3711828" y="0"/>
                </a:lnTo>
                <a:lnTo>
                  <a:pt x="3711828" y="6176712"/>
                </a:lnTo>
                <a:lnTo>
                  <a:pt x="0" y="617671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-12073" r="0" b="-21468"/>
            </a:stretch>
          </a:blipFill>
          <a:ln w="38100" cap="sq">
            <a:solidFill>
              <a:srgbClr val="000000"/>
            </a:solidFill>
            <a:prstDash val="solid"/>
            <a:miter/>
          </a:ln>
        </p:spPr>
      </p:sp>
      <p:sp>
        <p:nvSpPr>
          <p:cNvPr name="TextBox 18" id="18"/>
          <p:cNvSpPr txBox="true"/>
          <p:nvPr/>
        </p:nvSpPr>
        <p:spPr>
          <a:xfrm rot="0">
            <a:off x="8372198" y="250673"/>
            <a:ext cx="9347343" cy="1003632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5731"/>
              </a:lnSpc>
            </a:pPr>
            <a:r>
              <a:rPr lang="en-US" sz="4094">
                <a:solidFill>
                  <a:srgbClr val="000000"/>
                </a:solidFill>
                <a:latin typeface="Helveticish Bold"/>
              </a:rPr>
              <a:t>Nominate Your Committee / Survey</a:t>
            </a:r>
          </a:p>
          <a:p>
            <a:pPr algn="just">
              <a:lnSpc>
                <a:spcPts val="5731"/>
              </a:lnSpc>
            </a:pPr>
          </a:p>
          <a:p>
            <a:pPr algn="just" marL="883897" indent="-441948" lvl="1">
              <a:lnSpc>
                <a:spcPts val="5731"/>
              </a:lnSpc>
              <a:buFont typeface="Arial"/>
              <a:buChar char="•"/>
            </a:pPr>
            <a:r>
              <a:rPr lang="en-US" sz="4094">
                <a:solidFill>
                  <a:srgbClr val="000000"/>
                </a:solidFill>
                <a:latin typeface="Helveticish"/>
              </a:rPr>
              <a:t>Click on the Electronic Committee Nomination Form</a:t>
            </a:r>
            <a:r>
              <a:rPr lang="en-US" sz="4094">
                <a:solidFill>
                  <a:srgbClr val="000000"/>
                </a:solidFill>
                <a:latin typeface="Helveticish"/>
              </a:rPr>
              <a:t>  </a:t>
            </a:r>
          </a:p>
          <a:p>
            <a:pPr algn="just" marL="883897" indent="-441948" lvl="1">
              <a:lnSpc>
                <a:spcPts val="5731"/>
              </a:lnSpc>
              <a:buFont typeface="Arial"/>
              <a:buChar char="•"/>
            </a:pPr>
            <a:r>
              <a:rPr lang="en-US" sz="4094">
                <a:solidFill>
                  <a:srgbClr val="000000"/>
                </a:solidFill>
                <a:latin typeface="Helveticish"/>
              </a:rPr>
              <a:t>The NYC page will display with details of </a:t>
            </a:r>
          </a:p>
          <a:p>
            <a:pPr algn="just" marL="1465541" indent="-488514" lvl="2">
              <a:lnSpc>
                <a:spcPts val="4751"/>
              </a:lnSpc>
              <a:buFont typeface="Arial"/>
              <a:buChar char="•"/>
            </a:pPr>
            <a:r>
              <a:rPr lang="en-US" sz="3394">
                <a:solidFill>
                  <a:srgbClr val="000000"/>
                </a:solidFill>
                <a:latin typeface="Helveticish"/>
              </a:rPr>
              <a:t>AGM</a:t>
            </a:r>
          </a:p>
          <a:p>
            <a:pPr algn="just" marL="1465541" indent="-488514" lvl="2">
              <a:lnSpc>
                <a:spcPts val="4751"/>
              </a:lnSpc>
              <a:buFont typeface="Arial"/>
              <a:buChar char="•"/>
            </a:pPr>
            <a:r>
              <a:rPr lang="en-US" sz="3394">
                <a:solidFill>
                  <a:srgbClr val="000000"/>
                </a:solidFill>
                <a:latin typeface="Helveticish"/>
              </a:rPr>
              <a:t>Committee member responsibilities</a:t>
            </a:r>
          </a:p>
          <a:p>
            <a:pPr algn="just" marL="1465541" indent="-488514" lvl="2">
              <a:lnSpc>
                <a:spcPts val="4751"/>
              </a:lnSpc>
              <a:buFont typeface="Arial"/>
              <a:buChar char="•"/>
            </a:pPr>
            <a:r>
              <a:rPr lang="en-US" sz="3394">
                <a:solidFill>
                  <a:srgbClr val="000000"/>
                </a:solidFill>
                <a:latin typeface="Helveticish"/>
              </a:rPr>
              <a:t>How to Vote instructions</a:t>
            </a:r>
          </a:p>
          <a:p>
            <a:pPr algn="just">
              <a:lnSpc>
                <a:spcPts val="3771"/>
              </a:lnSpc>
            </a:pPr>
          </a:p>
          <a:p>
            <a:pPr algn="just" marL="883897" indent="-441948" lvl="1">
              <a:lnSpc>
                <a:spcPts val="5731"/>
              </a:lnSpc>
              <a:buFont typeface="Arial"/>
              <a:buChar char="•"/>
            </a:pPr>
            <a:r>
              <a:rPr lang="en-US" sz="4094">
                <a:solidFill>
                  <a:srgbClr val="000000"/>
                </a:solidFill>
                <a:latin typeface="Helveticish"/>
              </a:rPr>
              <a:t>The form is electronic and collected data is stored in the website database</a:t>
            </a:r>
          </a:p>
          <a:p>
            <a:pPr algn="just" marL="883897" indent="-441948" lvl="1">
              <a:lnSpc>
                <a:spcPts val="5731"/>
              </a:lnSpc>
              <a:buFont typeface="Arial"/>
              <a:buChar char="•"/>
            </a:pPr>
            <a:r>
              <a:rPr lang="en-US" sz="4094">
                <a:solidFill>
                  <a:srgbClr val="000000"/>
                </a:solidFill>
                <a:latin typeface="Helveticish"/>
              </a:rPr>
              <a:t>Survey is external and data expired</a:t>
            </a:r>
          </a:p>
          <a:p>
            <a:pPr algn="just">
              <a:lnSpc>
                <a:spcPts val="4051"/>
              </a:lnSpc>
            </a:pPr>
          </a:p>
        </p:txBody>
      </p:sp>
      <p:sp>
        <p:nvSpPr>
          <p:cNvPr name="Freeform 19" id="19"/>
          <p:cNvSpPr/>
          <p:nvPr/>
        </p:nvSpPr>
        <p:spPr>
          <a:xfrm flipH="false" flipV="false" rot="0">
            <a:off x="4746078" y="666990"/>
            <a:ext cx="2751556" cy="2779051"/>
          </a:xfrm>
          <a:custGeom>
            <a:avLst/>
            <a:gdLst/>
            <a:ahLst/>
            <a:cxnLst/>
            <a:rect r="r" b="b" t="t" l="l"/>
            <a:pathLst>
              <a:path h="2779051" w="2751556">
                <a:moveTo>
                  <a:pt x="0" y="0"/>
                </a:moveTo>
                <a:lnTo>
                  <a:pt x="2751556" y="0"/>
                </a:lnTo>
                <a:lnTo>
                  <a:pt x="2751556" y="2779052"/>
                </a:lnTo>
                <a:lnTo>
                  <a:pt x="0" y="277905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149962" r="-31784" b="-39994"/>
            </a:stretch>
          </a:blipFill>
          <a:ln w="38100" cap="sq">
            <a:solidFill>
              <a:srgbClr val="000000"/>
            </a:solidFill>
            <a:prstDash val="solid"/>
            <a:miter/>
          </a:ln>
        </p:spPr>
      </p:sp>
    </p:spTree>
  </p:cSld>
  <p:clrMapOvr>
    <a:masterClrMapping/>
  </p:clrMapOvr>
</p:sld>
</file>

<file path=ppt/slides/slide4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9000"/>
            </a:blip>
            <a:stretch>
              <a:fillRect l="0" t="-31168" r="0" b="-46609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5371445" y="-279318"/>
            <a:ext cx="3441383" cy="1892617"/>
            <a:chOff x="0" y="0"/>
            <a:chExt cx="4588510" cy="252349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8890" y="49530"/>
              <a:ext cx="4537710" cy="2426970"/>
            </a:xfrm>
            <a:custGeom>
              <a:avLst/>
              <a:gdLst/>
              <a:ahLst/>
              <a:cxnLst/>
              <a:rect r="r" b="b" t="t" l="l"/>
              <a:pathLst>
                <a:path h="2426970" w="4537710">
                  <a:moveTo>
                    <a:pt x="626110" y="367030"/>
                  </a:moveTo>
                  <a:cubicBezTo>
                    <a:pt x="679450" y="708660"/>
                    <a:pt x="681990" y="871220"/>
                    <a:pt x="750570" y="915670"/>
                  </a:cubicBezTo>
                  <a:cubicBezTo>
                    <a:pt x="820420" y="961390"/>
                    <a:pt x="984250" y="915670"/>
                    <a:pt x="1080770" y="872490"/>
                  </a:cubicBezTo>
                  <a:cubicBezTo>
                    <a:pt x="1174750" y="829310"/>
                    <a:pt x="1231900" y="732790"/>
                    <a:pt x="1323340" y="657860"/>
                  </a:cubicBezTo>
                  <a:cubicBezTo>
                    <a:pt x="1432560" y="567690"/>
                    <a:pt x="1579880" y="458470"/>
                    <a:pt x="1696720" y="374650"/>
                  </a:cubicBezTo>
                  <a:cubicBezTo>
                    <a:pt x="1797050" y="303530"/>
                    <a:pt x="1878330" y="240030"/>
                    <a:pt x="1982470" y="185420"/>
                  </a:cubicBezTo>
                  <a:cubicBezTo>
                    <a:pt x="2095500" y="127000"/>
                    <a:pt x="2230120" y="69850"/>
                    <a:pt x="2354580" y="39370"/>
                  </a:cubicBezTo>
                  <a:cubicBezTo>
                    <a:pt x="2470150" y="10160"/>
                    <a:pt x="2586990" y="0"/>
                    <a:pt x="2702560" y="1270"/>
                  </a:cubicBezTo>
                  <a:cubicBezTo>
                    <a:pt x="2816860" y="2540"/>
                    <a:pt x="2934970" y="26670"/>
                    <a:pt x="3045460" y="49530"/>
                  </a:cubicBezTo>
                  <a:cubicBezTo>
                    <a:pt x="3150870" y="71120"/>
                    <a:pt x="3251200" y="90170"/>
                    <a:pt x="3351530" y="132080"/>
                  </a:cubicBezTo>
                  <a:cubicBezTo>
                    <a:pt x="3459480" y="176530"/>
                    <a:pt x="3572510" y="240030"/>
                    <a:pt x="3669030" y="316230"/>
                  </a:cubicBezTo>
                  <a:cubicBezTo>
                    <a:pt x="3769360" y="394970"/>
                    <a:pt x="3869690" y="504190"/>
                    <a:pt x="3940810" y="601980"/>
                  </a:cubicBezTo>
                  <a:cubicBezTo>
                    <a:pt x="4003040" y="688340"/>
                    <a:pt x="4044950" y="773430"/>
                    <a:pt x="4083050" y="866140"/>
                  </a:cubicBezTo>
                  <a:cubicBezTo>
                    <a:pt x="4121150" y="960120"/>
                    <a:pt x="4141470" y="1061720"/>
                    <a:pt x="4166870" y="1163320"/>
                  </a:cubicBezTo>
                  <a:cubicBezTo>
                    <a:pt x="4193540" y="1270000"/>
                    <a:pt x="4210050" y="1384300"/>
                    <a:pt x="4237990" y="1490980"/>
                  </a:cubicBezTo>
                  <a:cubicBezTo>
                    <a:pt x="4265930" y="1595120"/>
                    <a:pt x="4282440" y="1715770"/>
                    <a:pt x="4335780" y="1798320"/>
                  </a:cubicBezTo>
                  <a:cubicBezTo>
                    <a:pt x="4384040" y="1871980"/>
                    <a:pt x="4522470" y="1896110"/>
                    <a:pt x="4528820" y="1971040"/>
                  </a:cubicBezTo>
                  <a:cubicBezTo>
                    <a:pt x="4537710" y="2082800"/>
                    <a:pt x="4282440" y="2419350"/>
                    <a:pt x="4157980" y="2423160"/>
                  </a:cubicBezTo>
                  <a:cubicBezTo>
                    <a:pt x="4038600" y="2426970"/>
                    <a:pt x="3874770" y="2160270"/>
                    <a:pt x="3796030" y="2026920"/>
                  </a:cubicBezTo>
                  <a:cubicBezTo>
                    <a:pt x="3733800" y="1920240"/>
                    <a:pt x="3716020" y="1809750"/>
                    <a:pt x="3689350" y="1703070"/>
                  </a:cubicBezTo>
                  <a:cubicBezTo>
                    <a:pt x="3663950" y="1602740"/>
                    <a:pt x="3656330" y="1501140"/>
                    <a:pt x="3634740" y="1403350"/>
                  </a:cubicBezTo>
                  <a:cubicBezTo>
                    <a:pt x="3613150" y="1306830"/>
                    <a:pt x="3599180" y="1206500"/>
                    <a:pt x="3558540" y="1116330"/>
                  </a:cubicBezTo>
                  <a:cubicBezTo>
                    <a:pt x="3517900" y="1023620"/>
                    <a:pt x="3462020" y="929640"/>
                    <a:pt x="3388360" y="852170"/>
                  </a:cubicBezTo>
                  <a:cubicBezTo>
                    <a:pt x="3308350" y="768350"/>
                    <a:pt x="3201670" y="681990"/>
                    <a:pt x="3089910" y="637540"/>
                  </a:cubicBezTo>
                  <a:cubicBezTo>
                    <a:pt x="2975610" y="591820"/>
                    <a:pt x="2830830" y="586740"/>
                    <a:pt x="2710180" y="584200"/>
                  </a:cubicBezTo>
                  <a:cubicBezTo>
                    <a:pt x="2602230" y="581660"/>
                    <a:pt x="2513330" y="574040"/>
                    <a:pt x="2400300" y="614680"/>
                  </a:cubicBezTo>
                  <a:cubicBezTo>
                    <a:pt x="2231390" y="675640"/>
                    <a:pt x="2009140" y="868680"/>
                    <a:pt x="1826260" y="1003300"/>
                  </a:cubicBezTo>
                  <a:cubicBezTo>
                    <a:pt x="1651000" y="1132840"/>
                    <a:pt x="1479550" y="1309370"/>
                    <a:pt x="1324610" y="1403350"/>
                  </a:cubicBezTo>
                  <a:cubicBezTo>
                    <a:pt x="1209040" y="1473200"/>
                    <a:pt x="1111250" y="1524000"/>
                    <a:pt x="998220" y="1546860"/>
                  </a:cubicBezTo>
                  <a:cubicBezTo>
                    <a:pt x="885190" y="1569720"/>
                    <a:pt x="755650" y="1573530"/>
                    <a:pt x="643890" y="1539240"/>
                  </a:cubicBezTo>
                  <a:cubicBezTo>
                    <a:pt x="525780" y="1502410"/>
                    <a:pt x="389890" y="1414780"/>
                    <a:pt x="311150" y="1323340"/>
                  </a:cubicBezTo>
                  <a:cubicBezTo>
                    <a:pt x="238760" y="1239520"/>
                    <a:pt x="214630" y="1125220"/>
                    <a:pt x="176530" y="1021080"/>
                  </a:cubicBezTo>
                  <a:cubicBezTo>
                    <a:pt x="137160" y="914400"/>
                    <a:pt x="102870" y="792480"/>
                    <a:pt x="80010" y="689610"/>
                  </a:cubicBezTo>
                  <a:cubicBezTo>
                    <a:pt x="60960" y="601980"/>
                    <a:pt x="0" y="500380"/>
                    <a:pt x="41910" y="444500"/>
                  </a:cubicBezTo>
                  <a:cubicBezTo>
                    <a:pt x="106680" y="358140"/>
                    <a:pt x="626110" y="367030"/>
                    <a:pt x="626110" y="367030"/>
                  </a:cubicBezTo>
                </a:path>
              </a:pathLst>
            </a:custGeom>
            <a:solidFill>
              <a:srgbClr val="4E4E4E">
                <a:alpha val="49804"/>
              </a:srgbClr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5" id="5"/>
          <p:cNvGrpSpPr/>
          <p:nvPr/>
        </p:nvGrpSpPr>
        <p:grpSpPr>
          <a:xfrm rot="0">
            <a:off x="14352270" y="-56198"/>
            <a:ext cx="4164330" cy="3105150"/>
            <a:chOff x="0" y="0"/>
            <a:chExt cx="5552440" cy="414020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25400" y="-31750"/>
              <a:ext cx="5488940" cy="4138930"/>
            </a:xfrm>
            <a:custGeom>
              <a:avLst/>
              <a:gdLst/>
              <a:ahLst/>
              <a:cxnLst/>
              <a:rect r="r" b="b" t="t" l="l"/>
              <a:pathLst>
                <a:path h="4138930" w="5488940">
                  <a:moveTo>
                    <a:pt x="683260" y="158750"/>
                  </a:moveTo>
                  <a:cubicBezTo>
                    <a:pt x="608330" y="787400"/>
                    <a:pt x="590550" y="889000"/>
                    <a:pt x="608330" y="995680"/>
                  </a:cubicBezTo>
                  <a:cubicBezTo>
                    <a:pt x="626110" y="1101090"/>
                    <a:pt x="652780" y="1202690"/>
                    <a:pt x="721360" y="1303020"/>
                  </a:cubicBezTo>
                  <a:cubicBezTo>
                    <a:pt x="815340" y="1440180"/>
                    <a:pt x="1018540" y="1620520"/>
                    <a:pt x="1179830" y="1703070"/>
                  </a:cubicBezTo>
                  <a:cubicBezTo>
                    <a:pt x="1315720" y="1772920"/>
                    <a:pt x="1465580" y="1795780"/>
                    <a:pt x="1606550" y="1802130"/>
                  </a:cubicBezTo>
                  <a:cubicBezTo>
                    <a:pt x="1744980" y="1808480"/>
                    <a:pt x="1849120" y="1778000"/>
                    <a:pt x="2018030" y="1743710"/>
                  </a:cubicBezTo>
                  <a:cubicBezTo>
                    <a:pt x="2298700" y="1686560"/>
                    <a:pt x="2848610" y="1512570"/>
                    <a:pt x="3121660" y="1447800"/>
                  </a:cubicBezTo>
                  <a:cubicBezTo>
                    <a:pt x="3280410" y="1410970"/>
                    <a:pt x="3378200" y="1388110"/>
                    <a:pt x="3500120" y="1370330"/>
                  </a:cubicBezTo>
                  <a:cubicBezTo>
                    <a:pt x="3613150" y="1353820"/>
                    <a:pt x="3716020" y="1338580"/>
                    <a:pt x="3831590" y="1343660"/>
                  </a:cubicBezTo>
                  <a:cubicBezTo>
                    <a:pt x="3958590" y="1350010"/>
                    <a:pt x="4099560" y="1361440"/>
                    <a:pt x="4230370" y="1413510"/>
                  </a:cubicBezTo>
                  <a:cubicBezTo>
                    <a:pt x="4380230" y="1473200"/>
                    <a:pt x="4558030" y="1600200"/>
                    <a:pt x="4671060" y="1705610"/>
                  </a:cubicBezTo>
                  <a:cubicBezTo>
                    <a:pt x="4761230" y="1789430"/>
                    <a:pt x="4814570" y="1875790"/>
                    <a:pt x="4874260" y="1972310"/>
                  </a:cubicBezTo>
                  <a:cubicBezTo>
                    <a:pt x="4935220" y="2071370"/>
                    <a:pt x="4979670" y="2165350"/>
                    <a:pt x="5030470" y="2292350"/>
                  </a:cubicBezTo>
                  <a:cubicBezTo>
                    <a:pt x="5100320" y="2465070"/>
                    <a:pt x="5173980" y="2708910"/>
                    <a:pt x="5234940" y="2924810"/>
                  </a:cubicBezTo>
                  <a:cubicBezTo>
                    <a:pt x="5297170" y="3145790"/>
                    <a:pt x="5342890" y="3455670"/>
                    <a:pt x="5396230" y="3601720"/>
                  </a:cubicBezTo>
                  <a:cubicBezTo>
                    <a:pt x="5422900" y="3676650"/>
                    <a:pt x="5488940" y="3704590"/>
                    <a:pt x="5476240" y="3763010"/>
                  </a:cubicBezTo>
                  <a:cubicBezTo>
                    <a:pt x="5452110" y="3868420"/>
                    <a:pt x="5118100" y="4138930"/>
                    <a:pt x="5015230" y="4121150"/>
                  </a:cubicBezTo>
                  <a:cubicBezTo>
                    <a:pt x="4947920" y="4109720"/>
                    <a:pt x="4917440" y="3989070"/>
                    <a:pt x="4880610" y="3911600"/>
                  </a:cubicBezTo>
                  <a:cubicBezTo>
                    <a:pt x="4841240" y="3826510"/>
                    <a:pt x="4817110" y="3727450"/>
                    <a:pt x="4792980" y="3628390"/>
                  </a:cubicBezTo>
                  <a:cubicBezTo>
                    <a:pt x="4767580" y="3524250"/>
                    <a:pt x="4761230" y="3426460"/>
                    <a:pt x="4730750" y="3300730"/>
                  </a:cubicBezTo>
                  <a:cubicBezTo>
                    <a:pt x="4687570" y="3125470"/>
                    <a:pt x="4608830" y="2858770"/>
                    <a:pt x="4545330" y="2678430"/>
                  </a:cubicBezTo>
                  <a:cubicBezTo>
                    <a:pt x="4494530" y="2536190"/>
                    <a:pt x="4452620" y="2411730"/>
                    <a:pt x="4390390" y="2301240"/>
                  </a:cubicBezTo>
                  <a:cubicBezTo>
                    <a:pt x="4334510" y="2203450"/>
                    <a:pt x="4281170" y="2105660"/>
                    <a:pt x="4196080" y="2043430"/>
                  </a:cubicBezTo>
                  <a:cubicBezTo>
                    <a:pt x="4105910" y="1977390"/>
                    <a:pt x="3971290" y="1938020"/>
                    <a:pt x="3853180" y="1926590"/>
                  </a:cubicBezTo>
                  <a:cubicBezTo>
                    <a:pt x="3732530" y="1913890"/>
                    <a:pt x="3623310" y="1946910"/>
                    <a:pt x="3477260" y="1974850"/>
                  </a:cubicBezTo>
                  <a:cubicBezTo>
                    <a:pt x="3263900" y="2015490"/>
                    <a:pt x="2967990" y="2106930"/>
                    <a:pt x="2703830" y="2170430"/>
                  </a:cubicBezTo>
                  <a:cubicBezTo>
                    <a:pt x="2426970" y="2236470"/>
                    <a:pt x="2066290" y="2332990"/>
                    <a:pt x="1851660" y="2363470"/>
                  </a:cubicBezTo>
                  <a:cubicBezTo>
                    <a:pt x="1723390" y="2381250"/>
                    <a:pt x="1643380" y="2386330"/>
                    <a:pt x="1539240" y="2382520"/>
                  </a:cubicBezTo>
                  <a:cubicBezTo>
                    <a:pt x="1432560" y="2377440"/>
                    <a:pt x="1324610" y="2363470"/>
                    <a:pt x="1216660" y="2335530"/>
                  </a:cubicBezTo>
                  <a:cubicBezTo>
                    <a:pt x="1102360" y="2305050"/>
                    <a:pt x="994410" y="2265680"/>
                    <a:pt x="873760" y="2200910"/>
                  </a:cubicBezTo>
                  <a:cubicBezTo>
                    <a:pt x="717550" y="2117090"/>
                    <a:pt x="488950" y="1983740"/>
                    <a:pt x="368300" y="1849120"/>
                  </a:cubicBezTo>
                  <a:cubicBezTo>
                    <a:pt x="267970" y="1738630"/>
                    <a:pt x="220980" y="1615440"/>
                    <a:pt x="165100" y="1480820"/>
                  </a:cubicBezTo>
                  <a:cubicBezTo>
                    <a:pt x="104140" y="1332230"/>
                    <a:pt x="44450" y="1144270"/>
                    <a:pt x="25400" y="988060"/>
                  </a:cubicBezTo>
                  <a:cubicBezTo>
                    <a:pt x="8890" y="849630"/>
                    <a:pt x="27940" y="731520"/>
                    <a:pt x="38100" y="591820"/>
                  </a:cubicBezTo>
                  <a:cubicBezTo>
                    <a:pt x="49530" y="433070"/>
                    <a:pt x="0" y="158750"/>
                    <a:pt x="97790" y="82550"/>
                  </a:cubicBezTo>
                  <a:cubicBezTo>
                    <a:pt x="203200" y="0"/>
                    <a:pt x="683260" y="158750"/>
                    <a:pt x="683260" y="158750"/>
                  </a:cubicBezTo>
                </a:path>
              </a:pathLst>
            </a:custGeom>
            <a:solidFill>
              <a:srgbClr val="1DAB9D">
                <a:alpha val="49804"/>
              </a:srgbClr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7" id="7"/>
          <p:cNvGrpSpPr/>
          <p:nvPr/>
        </p:nvGrpSpPr>
        <p:grpSpPr>
          <a:xfrm rot="0">
            <a:off x="14789468" y="121920"/>
            <a:ext cx="4023360" cy="2697480"/>
            <a:chOff x="0" y="0"/>
            <a:chExt cx="5364480" cy="359664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-59690" y="-52070"/>
              <a:ext cx="5440680" cy="3681730"/>
            </a:xfrm>
            <a:custGeom>
              <a:avLst/>
              <a:gdLst/>
              <a:ahLst/>
              <a:cxnLst/>
              <a:rect r="r" b="b" t="t" l="l"/>
              <a:pathLst>
                <a:path h="3681730" w="5440680">
                  <a:moveTo>
                    <a:pt x="701040" y="102870"/>
                  </a:moveTo>
                  <a:cubicBezTo>
                    <a:pt x="739140" y="858520"/>
                    <a:pt x="891540" y="934720"/>
                    <a:pt x="1004570" y="1014730"/>
                  </a:cubicBezTo>
                  <a:cubicBezTo>
                    <a:pt x="1111250" y="1090930"/>
                    <a:pt x="1221740" y="1165860"/>
                    <a:pt x="1338580" y="1202690"/>
                  </a:cubicBezTo>
                  <a:cubicBezTo>
                    <a:pt x="1451610" y="1238250"/>
                    <a:pt x="1582420" y="1245870"/>
                    <a:pt x="1692910" y="1235710"/>
                  </a:cubicBezTo>
                  <a:cubicBezTo>
                    <a:pt x="1794510" y="1226820"/>
                    <a:pt x="1851660" y="1201420"/>
                    <a:pt x="1979930" y="1156970"/>
                  </a:cubicBezTo>
                  <a:cubicBezTo>
                    <a:pt x="2259330" y="1059180"/>
                    <a:pt x="2994660" y="684530"/>
                    <a:pt x="3280410" y="603250"/>
                  </a:cubicBezTo>
                  <a:cubicBezTo>
                    <a:pt x="3413760" y="565150"/>
                    <a:pt x="3478530" y="551180"/>
                    <a:pt x="3582670" y="556260"/>
                  </a:cubicBezTo>
                  <a:cubicBezTo>
                    <a:pt x="3694430" y="561340"/>
                    <a:pt x="3820160" y="596900"/>
                    <a:pt x="3928110" y="643890"/>
                  </a:cubicBezTo>
                  <a:cubicBezTo>
                    <a:pt x="4038600" y="692150"/>
                    <a:pt x="4147820" y="773430"/>
                    <a:pt x="4237990" y="845820"/>
                  </a:cubicBezTo>
                  <a:cubicBezTo>
                    <a:pt x="4318000" y="910590"/>
                    <a:pt x="4381500" y="977900"/>
                    <a:pt x="4447540" y="1051560"/>
                  </a:cubicBezTo>
                  <a:cubicBezTo>
                    <a:pt x="4516120" y="1127760"/>
                    <a:pt x="4580890" y="1210310"/>
                    <a:pt x="4643120" y="1297940"/>
                  </a:cubicBezTo>
                  <a:cubicBezTo>
                    <a:pt x="4709160" y="1390650"/>
                    <a:pt x="4782820" y="1490980"/>
                    <a:pt x="4831080" y="1596390"/>
                  </a:cubicBezTo>
                  <a:cubicBezTo>
                    <a:pt x="4879340" y="1699260"/>
                    <a:pt x="4907280" y="1816100"/>
                    <a:pt x="4935220" y="1922780"/>
                  </a:cubicBezTo>
                  <a:cubicBezTo>
                    <a:pt x="4960620" y="2021840"/>
                    <a:pt x="4968240" y="2114550"/>
                    <a:pt x="4994910" y="2213610"/>
                  </a:cubicBezTo>
                  <a:cubicBezTo>
                    <a:pt x="5022850" y="2320290"/>
                    <a:pt x="5063490" y="2435860"/>
                    <a:pt x="5101590" y="2540000"/>
                  </a:cubicBezTo>
                  <a:cubicBezTo>
                    <a:pt x="5137150" y="2636520"/>
                    <a:pt x="5177790" y="2716530"/>
                    <a:pt x="5213350" y="2815590"/>
                  </a:cubicBezTo>
                  <a:cubicBezTo>
                    <a:pt x="5252720" y="2926080"/>
                    <a:pt x="5298440" y="3048000"/>
                    <a:pt x="5325110" y="3173730"/>
                  </a:cubicBezTo>
                  <a:cubicBezTo>
                    <a:pt x="5353050" y="3308350"/>
                    <a:pt x="5440680" y="3526790"/>
                    <a:pt x="5373370" y="3597910"/>
                  </a:cubicBezTo>
                  <a:cubicBezTo>
                    <a:pt x="5293360" y="3681730"/>
                    <a:pt x="4859020" y="3634740"/>
                    <a:pt x="4790440" y="3562350"/>
                  </a:cubicBezTo>
                  <a:cubicBezTo>
                    <a:pt x="4753610" y="3524250"/>
                    <a:pt x="4795520" y="3459480"/>
                    <a:pt x="4786630" y="3395980"/>
                  </a:cubicBezTo>
                  <a:cubicBezTo>
                    <a:pt x="4773930" y="3308350"/>
                    <a:pt x="4744720" y="3208020"/>
                    <a:pt x="4705350" y="3084830"/>
                  </a:cubicBezTo>
                  <a:cubicBezTo>
                    <a:pt x="4645660" y="2899410"/>
                    <a:pt x="4498340" y="2594610"/>
                    <a:pt x="4441190" y="2396490"/>
                  </a:cubicBezTo>
                  <a:cubicBezTo>
                    <a:pt x="4399280" y="2252980"/>
                    <a:pt x="4404360" y="2134870"/>
                    <a:pt x="4363720" y="2014220"/>
                  </a:cubicBezTo>
                  <a:cubicBezTo>
                    <a:pt x="4324350" y="1896110"/>
                    <a:pt x="4265930" y="1781810"/>
                    <a:pt x="4201160" y="1680210"/>
                  </a:cubicBezTo>
                  <a:cubicBezTo>
                    <a:pt x="4137660" y="1581150"/>
                    <a:pt x="4057650" y="1490980"/>
                    <a:pt x="3980180" y="1409700"/>
                  </a:cubicBezTo>
                  <a:cubicBezTo>
                    <a:pt x="3907790" y="1333500"/>
                    <a:pt x="3837940" y="1247140"/>
                    <a:pt x="3750310" y="1205230"/>
                  </a:cubicBezTo>
                  <a:cubicBezTo>
                    <a:pt x="3663950" y="1163320"/>
                    <a:pt x="3581400" y="1141730"/>
                    <a:pt x="3456940" y="1156970"/>
                  </a:cubicBezTo>
                  <a:cubicBezTo>
                    <a:pt x="3216910" y="1187450"/>
                    <a:pt x="2679700" y="1502410"/>
                    <a:pt x="2439670" y="1601470"/>
                  </a:cubicBezTo>
                  <a:cubicBezTo>
                    <a:pt x="2308860" y="1654810"/>
                    <a:pt x="2235200" y="1686560"/>
                    <a:pt x="2134870" y="1719580"/>
                  </a:cubicBezTo>
                  <a:cubicBezTo>
                    <a:pt x="2038350" y="1751330"/>
                    <a:pt x="1949450" y="1783080"/>
                    <a:pt x="1847850" y="1799590"/>
                  </a:cubicBezTo>
                  <a:cubicBezTo>
                    <a:pt x="1738630" y="1817370"/>
                    <a:pt x="1612900" y="1823720"/>
                    <a:pt x="1502410" y="1818640"/>
                  </a:cubicBezTo>
                  <a:cubicBezTo>
                    <a:pt x="1400810" y="1813560"/>
                    <a:pt x="1309370" y="1804670"/>
                    <a:pt x="1210310" y="1776730"/>
                  </a:cubicBezTo>
                  <a:cubicBezTo>
                    <a:pt x="1099820" y="1744980"/>
                    <a:pt x="981710" y="1691640"/>
                    <a:pt x="875030" y="1629410"/>
                  </a:cubicBezTo>
                  <a:cubicBezTo>
                    <a:pt x="765810" y="1565910"/>
                    <a:pt x="670560" y="1503680"/>
                    <a:pt x="566420" y="1400810"/>
                  </a:cubicBezTo>
                  <a:cubicBezTo>
                    <a:pt x="424180" y="1258570"/>
                    <a:pt x="210820" y="1038860"/>
                    <a:pt x="134620" y="821690"/>
                  </a:cubicBezTo>
                  <a:cubicBezTo>
                    <a:pt x="58420" y="605790"/>
                    <a:pt x="0" y="217170"/>
                    <a:pt x="110490" y="102870"/>
                  </a:cubicBezTo>
                  <a:cubicBezTo>
                    <a:pt x="210820" y="0"/>
                    <a:pt x="701040" y="102870"/>
                    <a:pt x="701040" y="102870"/>
                  </a:cubicBezTo>
                </a:path>
              </a:pathLst>
            </a:custGeom>
            <a:solidFill>
              <a:srgbClr val="1AC8DB">
                <a:alpha val="49804"/>
              </a:srgbClr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9" id="9"/>
          <p:cNvGrpSpPr/>
          <p:nvPr/>
        </p:nvGrpSpPr>
        <p:grpSpPr>
          <a:xfrm rot="0">
            <a:off x="165928" y="7117051"/>
            <a:ext cx="5023485" cy="3392102"/>
            <a:chOff x="0" y="0"/>
            <a:chExt cx="6697980" cy="4522803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55039"/>
              <a:ext cx="6711950" cy="4481734"/>
            </a:xfrm>
            <a:custGeom>
              <a:avLst/>
              <a:gdLst/>
              <a:ahLst/>
              <a:cxnLst/>
              <a:rect r="r" b="b" t="t" l="l"/>
              <a:pathLst>
                <a:path h="4481734" w="6711950">
                  <a:moveTo>
                    <a:pt x="179070" y="0"/>
                  </a:moveTo>
                  <a:cubicBezTo>
                    <a:pt x="426720" y="63294"/>
                    <a:pt x="613410" y="97693"/>
                    <a:pt x="722630" y="174747"/>
                  </a:cubicBezTo>
                  <a:cubicBezTo>
                    <a:pt x="824230" y="246298"/>
                    <a:pt x="919480" y="354999"/>
                    <a:pt x="966470" y="470580"/>
                  </a:cubicBezTo>
                  <a:cubicBezTo>
                    <a:pt x="1014730" y="587537"/>
                    <a:pt x="1007110" y="740270"/>
                    <a:pt x="1005840" y="876490"/>
                  </a:cubicBezTo>
                  <a:cubicBezTo>
                    <a:pt x="1004570" y="1015463"/>
                    <a:pt x="967740" y="1164067"/>
                    <a:pt x="958850" y="1294784"/>
                  </a:cubicBezTo>
                  <a:cubicBezTo>
                    <a:pt x="949960" y="1410366"/>
                    <a:pt x="946150" y="1514939"/>
                    <a:pt x="948690" y="1623640"/>
                  </a:cubicBezTo>
                  <a:cubicBezTo>
                    <a:pt x="951230" y="1730966"/>
                    <a:pt x="947420" y="1821780"/>
                    <a:pt x="974090" y="1945617"/>
                  </a:cubicBezTo>
                  <a:cubicBezTo>
                    <a:pt x="1013460" y="2129996"/>
                    <a:pt x="1132840" y="2435461"/>
                    <a:pt x="1215390" y="2606081"/>
                  </a:cubicBezTo>
                  <a:cubicBezTo>
                    <a:pt x="1271270" y="2723038"/>
                    <a:pt x="1304290" y="2824859"/>
                    <a:pt x="1386840" y="2886778"/>
                  </a:cubicBezTo>
                  <a:cubicBezTo>
                    <a:pt x="1477010" y="2954200"/>
                    <a:pt x="1610360" y="2966584"/>
                    <a:pt x="1751330" y="2972088"/>
                  </a:cubicBezTo>
                  <a:cubicBezTo>
                    <a:pt x="1941830" y="2978968"/>
                    <a:pt x="2207260" y="2904665"/>
                    <a:pt x="2428240" y="2866138"/>
                  </a:cubicBezTo>
                  <a:cubicBezTo>
                    <a:pt x="2641600" y="2828987"/>
                    <a:pt x="2880360" y="2787708"/>
                    <a:pt x="3055620" y="2746429"/>
                  </a:cubicBezTo>
                  <a:cubicBezTo>
                    <a:pt x="3182620" y="2716158"/>
                    <a:pt x="3272790" y="2694143"/>
                    <a:pt x="3382010" y="2655615"/>
                  </a:cubicBezTo>
                  <a:cubicBezTo>
                    <a:pt x="3496310" y="2615713"/>
                    <a:pt x="3610610" y="2538658"/>
                    <a:pt x="3724910" y="2507011"/>
                  </a:cubicBezTo>
                  <a:cubicBezTo>
                    <a:pt x="3832860" y="2476740"/>
                    <a:pt x="3942080" y="2456100"/>
                    <a:pt x="4048760" y="2462980"/>
                  </a:cubicBezTo>
                  <a:cubicBezTo>
                    <a:pt x="4155440" y="2469860"/>
                    <a:pt x="4263390" y="2511139"/>
                    <a:pt x="4363720" y="2549666"/>
                  </a:cubicBezTo>
                  <a:cubicBezTo>
                    <a:pt x="4462780" y="2586817"/>
                    <a:pt x="4563110" y="2623968"/>
                    <a:pt x="4646930" y="2687263"/>
                  </a:cubicBezTo>
                  <a:cubicBezTo>
                    <a:pt x="4732020" y="2750557"/>
                    <a:pt x="4800600" y="2837243"/>
                    <a:pt x="4869180" y="2928057"/>
                  </a:cubicBezTo>
                  <a:cubicBezTo>
                    <a:pt x="4942840" y="3024375"/>
                    <a:pt x="4983480" y="3168851"/>
                    <a:pt x="5069840" y="3251409"/>
                  </a:cubicBezTo>
                  <a:cubicBezTo>
                    <a:pt x="5153660" y="3332591"/>
                    <a:pt x="5280660" y="3360110"/>
                    <a:pt x="5378450" y="3422029"/>
                  </a:cubicBezTo>
                  <a:cubicBezTo>
                    <a:pt x="5472430" y="3481196"/>
                    <a:pt x="5543550" y="3570633"/>
                    <a:pt x="5646420" y="3611912"/>
                  </a:cubicBezTo>
                  <a:cubicBezTo>
                    <a:pt x="5763260" y="3657319"/>
                    <a:pt x="5923280" y="3631176"/>
                    <a:pt x="6049010" y="3662823"/>
                  </a:cubicBezTo>
                  <a:cubicBezTo>
                    <a:pt x="6167120" y="3693094"/>
                    <a:pt x="6303010" y="3771524"/>
                    <a:pt x="6383020" y="3792164"/>
                  </a:cubicBezTo>
                  <a:cubicBezTo>
                    <a:pt x="6426200" y="3803172"/>
                    <a:pt x="6456680" y="3775652"/>
                    <a:pt x="6487160" y="3804548"/>
                  </a:cubicBezTo>
                  <a:cubicBezTo>
                    <a:pt x="6560820" y="3871970"/>
                    <a:pt x="6711950" y="4334295"/>
                    <a:pt x="6647180" y="4412725"/>
                  </a:cubicBezTo>
                  <a:cubicBezTo>
                    <a:pt x="6588760" y="4481733"/>
                    <a:pt x="6327140" y="4356310"/>
                    <a:pt x="6186170" y="4323287"/>
                  </a:cubicBezTo>
                  <a:cubicBezTo>
                    <a:pt x="6065520" y="4294392"/>
                    <a:pt x="5961380" y="4255865"/>
                    <a:pt x="5853430" y="4229721"/>
                  </a:cubicBezTo>
                  <a:cubicBezTo>
                    <a:pt x="5753100" y="4204954"/>
                    <a:pt x="5657850" y="4198074"/>
                    <a:pt x="5558790" y="4170555"/>
                  </a:cubicBezTo>
                  <a:cubicBezTo>
                    <a:pt x="5454650" y="4141659"/>
                    <a:pt x="5363210" y="4115516"/>
                    <a:pt x="5245100" y="4057725"/>
                  </a:cubicBezTo>
                  <a:cubicBezTo>
                    <a:pt x="5071110" y="3972416"/>
                    <a:pt x="4766310" y="3801795"/>
                    <a:pt x="4632960" y="3666951"/>
                  </a:cubicBezTo>
                  <a:cubicBezTo>
                    <a:pt x="4545330" y="3578889"/>
                    <a:pt x="4530090" y="3479819"/>
                    <a:pt x="4462780" y="3394509"/>
                  </a:cubicBezTo>
                  <a:cubicBezTo>
                    <a:pt x="4392930" y="3305072"/>
                    <a:pt x="4311650" y="3200498"/>
                    <a:pt x="4217670" y="3144084"/>
                  </a:cubicBezTo>
                  <a:cubicBezTo>
                    <a:pt x="4124960" y="3089045"/>
                    <a:pt x="4006850" y="3047766"/>
                    <a:pt x="3905250" y="3058774"/>
                  </a:cubicBezTo>
                  <a:cubicBezTo>
                    <a:pt x="3802380" y="3069782"/>
                    <a:pt x="3708400" y="3171603"/>
                    <a:pt x="3606800" y="3215634"/>
                  </a:cubicBezTo>
                  <a:cubicBezTo>
                    <a:pt x="3505200" y="3259665"/>
                    <a:pt x="3429000" y="3287184"/>
                    <a:pt x="3295650" y="3321583"/>
                  </a:cubicBezTo>
                  <a:cubicBezTo>
                    <a:pt x="3067050" y="3382126"/>
                    <a:pt x="2589530" y="3445420"/>
                    <a:pt x="2345690" y="3497707"/>
                  </a:cubicBezTo>
                  <a:cubicBezTo>
                    <a:pt x="2193290" y="3530731"/>
                    <a:pt x="2092960" y="3573385"/>
                    <a:pt x="1973580" y="3587145"/>
                  </a:cubicBezTo>
                  <a:cubicBezTo>
                    <a:pt x="1864360" y="3599529"/>
                    <a:pt x="1761490" y="3596776"/>
                    <a:pt x="1658620" y="3583017"/>
                  </a:cubicBezTo>
                  <a:cubicBezTo>
                    <a:pt x="1555750" y="3569257"/>
                    <a:pt x="1454150" y="3544490"/>
                    <a:pt x="1356360" y="3508715"/>
                  </a:cubicBezTo>
                  <a:cubicBezTo>
                    <a:pt x="1256030" y="3472939"/>
                    <a:pt x="1151890" y="3427533"/>
                    <a:pt x="1064260" y="3368366"/>
                  </a:cubicBezTo>
                  <a:cubicBezTo>
                    <a:pt x="979170" y="3310576"/>
                    <a:pt x="895350" y="3244529"/>
                    <a:pt x="833120" y="3157843"/>
                  </a:cubicBezTo>
                  <a:cubicBezTo>
                    <a:pt x="767080" y="3067029"/>
                    <a:pt x="735330" y="2961080"/>
                    <a:pt x="681990" y="2831739"/>
                  </a:cubicBezTo>
                  <a:cubicBezTo>
                    <a:pt x="608330" y="2654239"/>
                    <a:pt x="494030" y="2362534"/>
                    <a:pt x="445770" y="2182283"/>
                  </a:cubicBezTo>
                  <a:cubicBezTo>
                    <a:pt x="412750" y="2059822"/>
                    <a:pt x="401320" y="1980016"/>
                    <a:pt x="388620" y="1867186"/>
                  </a:cubicBezTo>
                  <a:cubicBezTo>
                    <a:pt x="373380" y="1740598"/>
                    <a:pt x="363220" y="1591993"/>
                    <a:pt x="365760" y="1461276"/>
                  </a:cubicBezTo>
                  <a:cubicBezTo>
                    <a:pt x="368300" y="1337439"/>
                    <a:pt x="375920" y="1219106"/>
                    <a:pt x="398780" y="1100773"/>
                  </a:cubicBezTo>
                  <a:cubicBezTo>
                    <a:pt x="421640" y="981064"/>
                    <a:pt x="538480" y="820076"/>
                    <a:pt x="501650" y="745774"/>
                  </a:cubicBezTo>
                  <a:cubicBezTo>
                    <a:pt x="466090" y="674223"/>
                    <a:pt x="283210" y="672847"/>
                    <a:pt x="199390" y="652208"/>
                  </a:cubicBezTo>
                  <a:cubicBezTo>
                    <a:pt x="140970" y="637072"/>
                    <a:pt x="76200" y="664592"/>
                    <a:pt x="50800" y="623313"/>
                  </a:cubicBezTo>
                  <a:cubicBezTo>
                    <a:pt x="0" y="540755"/>
                    <a:pt x="179070" y="0"/>
                    <a:pt x="179070" y="0"/>
                  </a:cubicBezTo>
                </a:path>
              </a:pathLst>
            </a:custGeom>
            <a:solidFill>
              <a:srgbClr val="1AC8DB">
                <a:alpha val="49804"/>
              </a:srgbClr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11" id="11"/>
          <p:cNvGrpSpPr/>
          <p:nvPr/>
        </p:nvGrpSpPr>
        <p:grpSpPr>
          <a:xfrm rot="0">
            <a:off x="-260159" y="8010297"/>
            <a:ext cx="4396740" cy="2905615"/>
            <a:chOff x="0" y="0"/>
            <a:chExt cx="5862320" cy="3874153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49530" y="49102"/>
              <a:ext cx="5800090" cy="3805410"/>
            </a:xfrm>
            <a:custGeom>
              <a:avLst/>
              <a:gdLst/>
              <a:ahLst/>
              <a:cxnLst/>
              <a:rect r="r" b="b" t="t" l="l"/>
              <a:pathLst>
                <a:path h="3805410" w="5800090">
                  <a:moveTo>
                    <a:pt x="425450" y="0"/>
                  </a:moveTo>
                  <a:cubicBezTo>
                    <a:pt x="600710" y="130121"/>
                    <a:pt x="701040" y="209911"/>
                    <a:pt x="745490" y="294612"/>
                  </a:cubicBezTo>
                  <a:cubicBezTo>
                    <a:pt x="789940" y="380541"/>
                    <a:pt x="803910" y="488566"/>
                    <a:pt x="803910" y="592908"/>
                  </a:cubicBezTo>
                  <a:cubicBezTo>
                    <a:pt x="803910" y="708297"/>
                    <a:pt x="764540" y="818777"/>
                    <a:pt x="731520" y="957490"/>
                  </a:cubicBezTo>
                  <a:cubicBezTo>
                    <a:pt x="687070" y="1145306"/>
                    <a:pt x="534670" y="1447284"/>
                    <a:pt x="551180" y="1614231"/>
                  </a:cubicBezTo>
                  <a:cubicBezTo>
                    <a:pt x="561340" y="1722255"/>
                    <a:pt x="631190" y="1787315"/>
                    <a:pt x="678180" y="1872016"/>
                  </a:cubicBezTo>
                  <a:cubicBezTo>
                    <a:pt x="726440" y="1959173"/>
                    <a:pt x="774700" y="2043874"/>
                    <a:pt x="839470" y="2131030"/>
                  </a:cubicBezTo>
                  <a:cubicBezTo>
                    <a:pt x="914400" y="2231689"/>
                    <a:pt x="1018540" y="2344624"/>
                    <a:pt x="1112520" y="2436690"/>
                  </a:cubicBezTo>
                  <a:cubicBezTo>
                    <a:pt x="1200150" y="2521391"/>
                    <a:pt x="1280160" y="2625733"/>
                    <a:pt x="1381760" y="2663787"/>
                  </a:cubicBezTo>
                  <a:cubicBezTo>
                    <a:pt x="1478280" y="2700614"/>
                    <a:pt x="1576070" y="2678518"/>
                    <a:pt x="1701800" y="2672380"/>
                  </a:cubicBezTo>
                  <a:cubicBezTo>
                    <a:pt x="1885950" y="2663787"/>
                    <a:pt x="2131060" y="2615913"/>
                    <a:pt x="2376170" y="2591362"/>
                  </a:cubicBezTo>
                  <a:cubicBezTo>
                    <a:pt x="2669540" y="2561900"/>
                    <a:pt x="3061970" y="2548397"/>
                    <a:pt x="3343910" y="2510343"/>
                  </a:cubicBezTo>
                  <a:cubicBezTo>
                    <a:pt x="3564890" y="2480882"/>
                    <a:pt x="3766820" y="2423187"/>
                    <a:pt x="3933190" y="2399864"/>
                  </a:cubicBezTo>
                  <a:cubicBezTo>
                    <a:pt x="4053840" y="2382678"/>
                    <a:pt x="4145280" y="2366720"/>
                    <a:pt x="4248150" y="2370402"/>
                  </a:cubicBezTo>
                  <a:cubicBezTo>
                    <a:pt x="4348480" y="2374085"/>
                    <a:pt x="4448810" y="2390043"/>
                    <a:pt x="4545330" y="2417049"/>
                  </a:cubicBezTo>
                  <a:cubicBezTo>
                    <a:pt x="4645660" y="2445283"/>
                    <a:pt x="4747260" y="2483337"/>
                    <a:pt x="4839970" y="2539804"/>
                  </a:cubicBezTo>
                  <a:cubicBezTo>
                    <a:pt x="4939030" y="2599955"/>
                    <a:pt x="5035550" y="2690793"/>
                    <a:pt x="5115560" y="2773039"/>
                  </a:cubicBezTo>
                  <a:cubicBezTo>
                    <a:pt x="5189220" y="2849148"/>
                    <a:pt x="5219700" y="2939986"/>
                    <a:pt x="5307330" y="3014867"/>
                  </a:cubicBezTo>
                  <a:cubicBezTo>
                    <a:pt x="5420360" y="3111844"/>
                    <a:pt x="5726430" y="3154808"/>
                    <a:pt x="5761990" y="3276335"/>
                  </a:cubicBezTo>
                  <a:cubicBezTo>
                    <a:pt x="5800090" y="3404001"/>
                    <a:pt x="5612130" y="3740350"/>
                    <a:pt x="5492750" y="3775949"/>
                  </a:cubicBezTo>
                  <a:cubicBezTo>
                    <a:pt x="5392420" y="3805410"/>
                    <a:pt x="5240020" y="3665469"/>
                    <a:pt x="5128260" y="3586906"/>
                  </a:cubicBezTo>
                  <a:cubicBezTo>
                    <a:pt x="5013960" y="3505888"/>
                    <a:pt x="4908550" y="3391725"/>
                    <a:pt x="4817110" y="3295976"/>
                  </a:cubicBezTo>
                  <a:cubicBezTo>
                    <a:pt x="4737100" y="3212503"/>
                    <a:pt x="4695190" y="3108161"/>
                    <a:pt x="4607560" y="3048011"/>
                  </a:cubicBezTo>
                  <a:cubicBezTo>
                    <a:pt x="4517390" y="2986633"/>
                    <a:pt x="4390390" y="2949807"/>
                    <a:pt x="4281170" y="2935076"/>
                  </a:cubicBezTo>
                  <a:cubicBezTo>
                    <a:pt x="4177030" y="2921573"/>
                    <a:pt x="4071620" y="2944896"/>
                    <a:pt x="3967480" y="2957172"/>
                  </a:cubicBezTo>
                  <a:cubicBezTo>
                    <a:pt x="3863340" y="2970675"/>
                    <a:pt x="3765550" y="2997681"/>
                    <a:pt x="3656330" y="3012412"/>
                  </a:cubicBezTo>
                  <a:cubicBezTo>
                    <a:pt x="3538220" y="3028370"/>
                    <a:pt x="3402330" y="3032053"/>
                    <a:pt x="3282950" y="3048011"/>
                  </a:cubicBezTo>
                  <a:cubicBezTo>
                    <a:pt x="3173730" y="3062741"/>
                    <a:pt x="3092450" y="3083610"/>
                    <a:pt x="2969260" y="3099568"/>
                  </a:cubicBezTo>
                  <a:cubicBezTo>
                    <a:pt x="2792730" y="3121664"/>
                    <a:pt x="2542540" y="3132712"/>
                    <a:pt x="2325370" y="3154808"/>
                  </a:cubicBezTo>
                  <a:cubicBezTo>
                    <a:pt x="2103120" y="3178131"/>
                    <a:pt x="1832610" y="3237054"/>
                    <a:pt x="1653540" y="3237054"/>
                  </a:cubicBezTo>
                  <a:cubicBezTo>
                    <a:pt x="1534160" y="3237054"/>
                    <a:pt x="1452880" y="3224778"/>
                    <a:pt x="1355090" y="3201455"/>
                  </a:cubicBezTo>
                  <a:cubicBezTo>
                    <a:pt x="1257300" y="3178131"/>
                    <a:pt x="1159510" y="3146215"/>
                    <a:pt x="1068070" y="3099568"/>
                  </a:cubicBezTo>
                  <a:cubicBezTo>
                    <a:pt x="971550" y="3050466"/>
                    <a:pt x="872490" y="2979268"/>
                    <a:pt x="792480" y="2906842"/>
                  </a:cubicBezTo>
                  <a:cubicBezTo>
                    <a:pt x="717550" y="2838099"/>
                    <a:pt x="668020" y="2753398"/>
                    <a:pt x="599440" y="2679745"/>
                  </a:cubicBezTo>
                  <a:cubicBezTo>
                    <a:pt x="528320" y="2604865"/>
                    <a:pt x="438150" y="2544715"/>
                    <a:pt x="372110" y="2463696"/>
                  </a:cubicBezTo>
                  <a:cubicBezTo>
                    <a:pt x="303530" y="2378995"/>
                    <a:pt x="245110" y="2280791"/>
                    <a:pt x="195580" y="2180132"/>
                  </a:cubicBezTo>
                  <a:cubicBezTo>
                    <a:pt x="143510" y="2074562"/>
                    <a:pt x="101600" y="1954262"/>
                    <a:pt x="68580" y="1842555"/>
                  </a:cubicBezTo>
                  <a:cubicBezTo>
                    <a:pt x="38100" y="1736986"/>
                    <a:pt x="2540" y="1635099"/>
                    <a:pt x="1270" y="1528302"/>
                  </a:cubicBezTo>
                  <a:cubicBezTo>
                    <a:pt x="0" y="1416595"/>
                    <a:pt x="35560" y="1290157"/>
                    <a:pt x="64770" y="1183360"/>
                  </a:cubicBezTo>
                  <a:cubicBezTo>
                    <a:pt x="91440" y="1086383"/>
                    <a:pt x="143510" y="1012730"/>
                    <a:pt x="166370" y="913299"/>
                  </a:cubicBezTo>
                  <a:cubicBezTo>
                    <a:pt x="191770" y="800364"/>
                    <a:pt x="237490" y="611321"/>
                    <a:pt x="200660" y="538895"/>
                  </a:cubicBezTo>
                  <a:cubicBezTo>
                    <a:pt x="179070" y="494703"/>
                    <a:pt x="90170" y="505751"/>
                    <a:pt x="82550" y="464015"/>
                  </a:cubicBezTo>
                  <a:cubicBezTo>
                    <a:pt x="66040" y="379314"/>
                    <a:pt x="425450" y="0"/>
                    <a:pt x="425450" y="0"/>
                  </a:cubicBezTo>
                </a:path>
              </a:pathLst>
            </a:custGeom>
            <a:solidFill>
              <a:srgbClr val="4E4E4E">
                <a:alpha val="49804"/>
              </a:srgbClr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13" id="13"/>
          <p:cNvGrpSpPr/>
          <p:nvPr/>
        </p:nvGrpSpPr>
        <p:grpSpPr>
          <a:xfrm rot="0">
            <a:off x="-260159" y="7757588"/>
            <a:ext cx="6476233" cy="3411034"/>
            <a:chOff x="0" y="0"/>
            <a:chExt cx="10074305" cy="5306139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54333" y="45464"/>
              <a:ext cx="10044102" cy="5241609"/>
            </a:xfrm>
            <a:custGeom>
              <a:avLst/>
              <a:gdLst/>
              <a:ahLst/>
              <a:cxnLst/>
              <a:rect r="r" b="b" t="t" l="l"/>
              <a:pathLst>
                <a:path h="5241609" w="10044102">
                  <a:moveTo>
                    <a:pt x="390898" y="793428"/>
                  </a:moveTo>
                  <a:cubicBezTo>
                    <a:pt x="238463" y="778762"/>
                    <a:pt x="217334" y="771429"/>
                    <a:pt x="190167" y="755297"/>
                  </a:cubicBezTo>
                  <a:cubicBezTo>
                    <a:pt x="150926" y="731831"/>
                    <a:pt x="92065" y="683434"/>
                    <a:pt x="64898" y="648235"/>
                  </a:cubicBezTo>
                  <a:cubicBezTo>
                    <a:pt x="45278" y="623303"/>
                    <a:pt x="36223" y="605704"/>
                    <a:pt x="27167" y="576372"/>
                  </a:cubicBezTo>
                  <a:cubicBezTo>
                    <a:pt x="13584" y="533841"/>
                    <a:pt x="0" y="467844"/>
                    <a:pt x="6037" y="416513"/>
                  </a:cubicBezTo>
                  <a:cubicBezTo>
                    <a:pt x="12074" y="365182"/>
                    <a:pt x="40750" y="303586"/>
                    <a:pt x="64898" y="265454"/>
                  </a:cubicBezTo>
                  <a:cubicBezTo>
                    <a:pt x="81500" y="239055"/>
                    <a:pt x="95084" y="222923"/>
                    <a:pt x="120741" y="203857"/>
                  </a:cubicBezTo>
                  <a:cubicBezTo>
                    <a:pt x="156963" y="175992"/>
                    <a:pt x="202241" y="152526"/>
                    <a:pt x="268648" y="129061"/>
                  </a:cubicBezTo>
                  <a:cubicBezTo>
                    <a:pt x="383352" y="86530"/>
                    <a:pt x="603704" y="0"/>
                    <a:pt x="766704" y="13200"/>
                  </a:cubicBezTo>
                  <a:cubicBezTo>
                    <a:pt x="934232" y="27866"/>
                    <a:pt x="1150056" y="120261"/>
                    <a:pt x="1261741" y="219990"/>
                  </a:cubicBezTo>
                  <a:cubicBezTo>
                    <a:pt x="1352296" y="300652"/>
                    <a:pt x="1390028" y="401847"/>
                    <a:pt x="1430778" y="520642"/>
                  </a:cubicBezTo>
                  <a:cubicBezTo>
                    <a:pt x="1480583" y="670234"/>
                    <a:pt x="1491148" y="882890"/>
                    <a:pt x="1504732" y="1054482"/>
                  </a:cubicBezTo>
                  <a:cubicBezTo>
                    <a:pt x="1516806" y="1214341"/>
                    <a:pt x="1503222" y="1361000"/>
                    <a:pt x="1513787" y="1520859"/>
                  </a:cubicBezTo>
                  <a:cubicBezTo>
                    <a:pt x="1525861" y="1689518"/>
                    <a:pt x="1542463" y="1872842"/>
                    <a:pt x="1577176" y="2038567"/>
                  </a:cubicBezTo>
                  <a:cubicBezTo>
                    <a:pt x="1610380" y="2196959"/>
                    <a:pt x="1648111" y="2362684"/>
                    <a:pt x="1714519" y="2496144"/>
                  </a:cubicBezTo>
                  <a:cubicBezTo>
                    <a:pt x="1774889" y="2617872"/>
                    <a:pt x="1839787" y="2733733"/>
                    <a:pt x="1946945" y="2814395"/>
                  </a:cubicBezTo>
                  <a:cubicBezTo>
                    <a:pt x="2066176" y="2903858"/>
                    <a:pt x="2256343" y="2958122"/>
                    <a:pt x="2411796" y="2985987"/>
                  </a:cubicBezTo>
                  <a:cubicBezTo>
                    <a:pt x="2556685" y="3012386"/>
                    <a:pt x="2669880" y="3005053"/>
                    <a:pt x="2846463" y="2988920"/>
                  </a:cubicBezTo>
                  <a:cubicBezTo>
                    <a:pt x="3130204" y="2962522"/>
                    <a:pt x="3644861" y="2814395"/>
                    <a:pt x="3943694" y="2771864"/>
                  </a:cubicBezTo>
                  <a:cubicBezTo>
                    <a:pt x="4148954" y="2742532"/>
                    <a:pt x="4295352" y="2726400"/>
                    <a:pt x="4464389" y="2726400"/>
                  </a:cubicBezTo>
                  <a:cubicBezTo>
                    <a:pt x="4624371" y="2726400"/>
                    <a:pt x="4782843" y="2735199"/>
                    <a:pt x="4932259" y="2770398"/>
                  </a:cubicBezTo>
                  <a:cubicBezTo>
                    <a:pt x="5078658" y="2804129"/>
                    <a:pt x="5226565" y="2874526"/>
                    <a:pt x="5353342" y="2931723"/>
                  </a:cubicBezTo>
                  <a:cubicBezTo>
                    <a:pt x="5465027" y="2983054"/>
                    <a:pt x="5555583" y="3032918"/>
                    <a:pt x="5658213" y="3093048"/>
                  </a:cubicBezTo>
                  <a:cubicBezTo>
                    <a:pt x="5769898" y="3157579"/>
                    <a:pt x="5855926" y="3226509"/>
                    <a:pt x="5997796" y="3308638"/>
                  </a:cubicBezTo>
                  <a:cubicBezTo>
                    <a:pt x="6222676" y="3437698"/>
                    <a:pt x="6661870" y="3656221"/>
                    <a:pt x="6894296" y="3769149"/>
                  </a:cubicBezTo>
                  <a:cubicBezTo>
                    <a:pt x="7039185" y="3839545"/>
                    <a:pt x="7125213" y="3880610"/>
                    <a:pt x="7248972" y="3933407"/>
                  </a:cubicBezTo>
                  <a:cubicBezTo>
                    <a:pt x="7378768" y="3989138"/>
                    <a:pt x="7484416" y="4037535"/>
                    <a:pt x="7654962" y="4094733"/>
                  </a:cubicBezTo>
                  <a:cubicBezTo>
                    <a:pt x="7935685" y="4188595"/>
                    <a:pt x="8426194" y="4330854"/>
                    <a:pt x="8783888" y="4405651"/>
                  </a:cubicBezTo>
                  <a:cubicBezTo>
                    <a:pt x="9100833" y="4471647"/>
                    <a:pt x="9479657" y="4525912"/>
                    <a:pt x="9692463" y="4537644"/>
                  </a:cubicBezTo>
                  <a:cubicBezTo>
                    <a:pt x="9807167" y="4543511"/>
                    <a:pt x="9905268" y="4476047"/>
                    <a:pt x="9959601" y="4527378"/>
                  </a:cubicBezTo>
                  <a:cubicBezTo>
                    <a:pt x="10044103" y="4609507"/>
                    <a:pt x="10035212" y="5125749"/>
                    <a:pt x="9959601" y="5202011"/>
                  </a:cubicBezTo>
                  <a:cubicBezTo>
                    <a:pt x="9918851" y="5241609"/>
                    <a:pt x="9856972" y="5206411"/>
                    <a:pt x="9775472" y="5202011"/>
                  </a:cubicBezTo>
                  <a:cubicBezTo>
                    <a:pt x="9607945" y="5193212"/>
                    <a:pt x="9223083" y="5150680"/>
                    <a:pt x="9013296" y="5122815"/>
                  </a:cubicBezTo>
                  <a:cubicBezTo>
                    <a:pt x="8863880" y="5103750"/>
                    <a:pt x="8792944" y="5097883"/>
                    <a:pt x="8631453" y="5062685"/>
                  </a:cubicBezTo>
                  <a:cubicBezTo>
                    <a:pt x="8340166" y="4999621"/>
                    <a:pt x="7724389" y="4832430"/>
                    <a:pt x="7422537" y="4731235"/>
                  </a:cubicBezTo>
                  <a:cubicBezTo>
                    <a:pt x="7235389" y="4669638"/>
                    <a:pt x="7159926" y="4635906"/>
                    <a:pt x="6978814" y="4555244"/>
                  </a:cubicBezTo>
                  <a:cubicBezTo>
                    <a:pt x="6675453" y="4420317"/>
                    <a:pt x="6061185" y="4122598"/>
                    <a:pt x="5783482" y="3968606"/>
                  </a:cubicBezTo>
                  <a:cubicBezTo>
                    <a:pt x="5628028" y="3882076"/>
                    <a:pt x="5552565" y="3820479"/>
                    <a:pt x="5430315" y="3748616"/>
                  </a:cubicBezTo>
                  <a:cubicBezTo>
                    <a:pt x="5300519" y="3672353"/>
                    <a:pt x="5155630" y="3582891"/>
                    <a:pt x="5024324" y="3525694"/>
                  </a:cubicBezTo>
                  <a:cubicBezTo>
                    <a:pt x="4911130" y="3475830"/>
                    <a:pt x="4814537" y="3434765"/>
                    <a:pt x="4696815" y="3414233"/>
                  </a:cubicBezTo>
                  <a:cubicBezTo>
                    <a:pt x="4570037" y="3392234"/>
                    <a:pt x="4456842" y="3395167"/>
                    <a:pt x="4287806" y="3409833"/>
                  </a:cubicBezTo>
                  <a:cubicBezTo>
                    <a:pt x="4008593" y="3434765"/>
                    <a:pt x="3504500" y="3572625"/>
                    <a:pt x="3187556" y="3616623"/>
                  </a:cubicBezTo>
                  <a:cubicBezTo>
                    <a:pt x="2947584" y="3648888"/>
                    <a:pt x="2761945" y="3679686"/>
                    <a:pt x="2553667" y="3672353"/>
                  </a:cubicBezTo>
                  <a:cubicBezTo>
                    <a:pt x="2351426" y="3665020"/>
                    <a:pt x="2122019" y="3625422"/>
                    <a:pt x="1957510" y="3574091"/>
                  </a:cubicBezTo>
                  <a:cubicBezTo>
                    <a:pt x="1832241" y="3534493"/>
                    <a:pt x="1746213" y="3497829"/>
                    <a:pt x="1640565" y="3423032"/>
                  </a:cubicBezTo>
                  <a:cubicBezTo>
                    <a:pt x="1504732" y="3327704"/>
                    <a:pt x="1346260" y="3173711"/>
                    <a:pt x="1236084" y="3019719"/>
                  </a:cubicBezTo>
                  <a:cubicBezTo>
                    <a:pt x="1122889" y="2861326"/>
                    <a:pt x="1033843" y="2642804"/>
                    <a:pt x="976491" y="2482945"/>
                  </a:cubicBezTo>
                  <a:cubicBezTo>
                    <a:pt x="932723" y="2361218"/>
                    <a:pt x="917630" y="2279088"/>
                    <a:pt x="893482" y="2150028"/>
                  </a:cubicBezTo>
                  <a:cubicBezTo>
                    <a:pt x="861787" y="1975503"/>
                    <a:pt x="833111" y="1718849"/>
                    <a:pt x="819528" y="1529659"/>
                  </a:cubicBezTo>
                  <a:cubicBezTo>
                    <a:pt x="808963" y="1371266"/>
                    <a:pt x="830093" y="1234873"/>
                    <a:pt x="811982" y="1094080"/>
                  </a:cubicBezTo>
                  <a:cubicBezTo>
                    <a:pt x="795380" y="957687"/>
                    <a:pt x="801417" y="743564"/>
                    <a:pt x="719917" y="696633"/>
                  </a:cubicBezTo>
                  <a:cubicBezTo>
                    <a:pt x="642945" y="651168"/>
                    <a:pt x="449760" y="791962"/>
                    <a:pt x="351658" y="793428"/>
                  </a:cubicBezTo>
                  <a:cubicBezTo>
                    <a:pt x="286760" y="794895"/>
                    <a:pt x="238463" y="778762"/>
                    <a:pt x="190167" y="755297"/>
                  </a:cubicBezTo>
                  <a:cubicBezTo>
                    <a:pt x="141871" y="730365"/>
                    <a:pt x="95084" y="690767"/>
                    <a:pt x="64899" y="648235"/>
                  </a:cubicBezTo>
                  <a:cubicBezTo>
                    <a:pt x="34713" y="605704"/>
                    <a:pt x="12074" y="548507"/>
                    <a:pt x="6037" y="497176"/>
                  </a:cubicBezTo>
                  <a:cubicBezTo>
                    <a:pt x="0" y="445845"/>
                    <a:pt x="7547" y="385715"/>
                    <a:pt x="27167" y="337317"/>
                  </a:cubicBezTo>
                  <a:cubicBezTo>
                    <a:pt x="46787" y="288920"/>
                    <a:pt x="79991" y="239055"/>
                    <a:pt x="120741" y="203857"/>
                  </a:cubicBezTo>
                  <a:cubicBezTo>
                    <a:pt x="161491" y="168659"/>
                    <a:pt x="220352" y="143727"/>
                    <a:pt x="268649" y="129061"/>
                  </a:cubicBezTo>
                  <a:cubicBezTo>
                    <a:pt x="310908" y="115861"/>
                    <a:pt x="362223" y="87996"/>
                    <a:pt x="390899" y="112928"/>
                  </a:cubicBezTo>
                  <a:cubicBezTo>
                    <a:pt x="458815" y="171592"/>
                    <a:pt x="390899" y="793428"/>
                    <a:pt x="390899" y="793428"/>
                  </a:cubicBezTo>
                </a:path>
              </a:pathLst>
            </a:custGeom>
            <a:solidFill>
              <a:srgbClr val="1DAB9D">
                <a:alpha val="49804"/>
              </a:srgbClr>
            </a:solidFill>
            <a:ln cap="sq">
              <a:noFill/>
              <a:prstDash val="solid"/>
              <a:miter/>
            </a:ln>
          </p:spPr>
        </p:sp>
      </p:grpSp>
      <p:sp>
        <p:nvSpPr>
          <p:cNvPr name="TextBox 15" id="15"/>
          <p:cNvSpPr txBox="true"/>
          <p:nvPr/>
        </p:nvSpPr>
        <p:spPr>
          <a:xfrm rot="0">
            <a:off x="8315161" y="756594"/>
            <a:ext cx="8776975" cy="848375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5731"/>
              </a:lnSpc>
            </a:pPr>
            <a:r>
              <a:rPr lang="en-US" sz="4094">
                <a:solidFill>
                  <a:srgbClr val="000000"/>
                </a:solidFill>
                <a:latin typeface="Helveticish Bold"/>
              </a:rPr>
              <a:t>Professional Articles</a:t>
            </a:r>
          </a:p>
          <a:p>
            <a:pPr algn="just">
              <a:lnSpc>
                <a:spcPts val="5731"/>
              </a:lnSpc>
            </a:pPr>
          </a:p>
          <a:p>
            <a:pPr algn="just">
              <a:lnSpc>
                <a:spcPts val="5731"/>
              </a:lnSpc>
            </a:pPr>
            <a:r>
              <a:rPr lang="en-US" sz="4094">
                <a:solidFill>
                  <a:srgbClr val="000000"/>
                </a:solidFill>
                <a:latin typeface="Helveticish"/>
              </a:rPr>
              <a:t>Scroll down to this section</a:t>
            </a:r>
          </a:p>
          <a:p>
            <a:pPr algn="just" marL="883897" indent="-441948" lvl="1">
              <a:lnSpc>
                <a:spcPts val="5731"/>
              </a:lnSpc>
              <a:buFont typeface="Arial"/>
              <a:buChar char="•"/>
            </a:pPr>
            <a:r>
              <a:rPr lang="en-US" sz="4094">
                <a:solidFill>
                  <a:srgbClr val="000000"/>
                </a:solidFill>
                <a:latin typeface="Helveticish"/>
              </a:rPr>
              <a:t>This section is reproducing the text from the Striking Back edition with the approval from the Facial Pain Association (FPA)</a:t>
            </a:r>
          </a:p>
          <a:p>
            <a:pPr algn="just" marL="883897" indent="-441948" lvl="1">
              <a:lnSpc>
                <a:spcPts val="5731"/>
              </a:lnSpc>
              <a:buFont typeface="Arial"/>
              <a:buChar char="•"/>
            </a:pPr>
            <a:r>
              <a:rPr lang="en-US" sz="4094">
                <a:solidFill>
                  <a:srgbClr val="000000"/>
                </a:solidFill>
                <a:latin typeface="Helveticish"/>
              </a:rPr>
              <a:t>Chapters are posted every couple of months and are advertised as being avialble via our National Facebook Page</a:t>
            </a:r>
          </a:p>
          <a:p>
            <a:pPr algn="just">
              <a:lnSpc>
                <a:spcPts val="4051"/>
              </a:lnSpc>
            </a:pPr>
          </a:p>
        </p:txBody>
      </p:sp>
      <p:sp>
        <p:nvSpPr>
          <p:cNvPr name="Freeform 16" id="16"/>
          <p:cNvSpPr/>
          <p:nvPr/>
        </p:nvSpPr>
        <p:spPr>
          <a:xfrm flipH="false" flipV="false" rot="0">
            <a:off x="1211819" y="666990"/>
            <a:ext cx="5004255" cy="8893723"/>
          </a:xfrm>
          <a:custGeom>
            <a:avLst/>
            <a:gdLst/>
            <a:ahLst/>
            <a:cxnLst/>
            <a:rect r="r" b="b" t="t" l="l"/>
            <a:pathLst>
              <a:path h="8893723" w="5004255">
                <a:moveTo>
                  <a:pt x="0" y="0"/>
                </a:moveTo>
                <a:lnTo>
                  <a:pt x="5004255" y="0"/>
                </a:lnTo>
                <a:lnTo>
                  <a:pt x="5004255" y="8893723"/>
                </a:lnTo>
                <a:lnTo>
                  <a:pt x="0" y="889372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7106" r="0" b="-17932"/>
            </a:stretch>
          </a:blipFill>
        </p:spPr>
      </p:sp>
    </p:spTree>
  </p:cSld>
  <p:clrMapOvr>
    <a:masterClrMapping/>
  </p:clrMapOvr>
</p:sld>
</file>

<file path=ppt/slides/slide4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9000"/>
            </a:blip>
            <a:stretch>
              <a:fillRect l="0" t="-31168" r="0" b="-46609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5371445" y="-279318"/>
            <a:ext cx="3441383" cy="1892617"/>
            <a:chOff x="0" y="0"/>
            <a:chExt cx="4588510" cy="252349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8890" y="49530"/>
              <a:ext cx="4537710" cy="2426970"/>
            </a:xfrm>
            <a:custGeom>
              <a:avLst/>
              <a:gdLst/>
              <a:ahLst/>
              <a:cxnLst/>
              <a:rect r="r" b="b" t="t" l="l"/>
              <a:pathLst>
                <a:path h="2426970" w="4537710">
                  <a:moveTo>
                    <a:pt x="626110" y="367030"/>
                  </a:moveTo>
                  <a:cubicBezTo>
                    <a:pt x="679450" y="708660"/>
                    <a:pt x="681990" y="871220"/>
                    <a:pt x="750570" y="915670"/>
                  </a:cubicBezTo>
                  <a:cubicBezTo>
                    <a:pt x="820420" y="961390"/>
                    <a:pt x="984250" y="915670"/>
                    <a:pt x="1080770" y="872490"/>
                  </a:cubicBezTo>
                  <a:cubicBezTo>
                    <a:pt x="1174750" y="829310"/>
                    <a:pt x="1231900" y="732790"/>
                    <a:pt x="1323340" y="657860"/>
                  </a:cubicBezTo>
                  <a:cubicBezTo>
                    <a:pt x="1432560" y="567690"/>
                    <a:pt x="1579880" y="458470"/>
                    <a:pt x="1696720" y="374650"/>
                  </a:cubicBezTo>
                  <a:cubicBezTo>
                    <a:pt x="1797050" y="303530"/>
                    <a:pt x="1878330" y="240030"/>
                    <a:pt x="1982470" y="185420"/>
                  </a:cubicBezTo>
                  <a:cubicBezTo>
                    <a:pt x="2095500" y="127000"/>
                    <a:pt x="2230120" y="69850"/>
                    <a:pt x="2354580" y="39370"/>
                  </a:cubicBezTo>
                  <a:cubicBezTo>
                    <a:pt x="2470150" y="10160"/>
                    <a:pt x="2586990" y="0"/>
                    <a:pt x="2702560" y="1270"/>
                  </a:cubicBezTo>
                  <a:cubicBezTo>
                    <a:pt x="2816860" y="2540"/>
                    <a:pt x="2934970" y="26670"/>
                    <a:pt x="3045460" y="49530"/>
                  </a:cubicBezTo>
                  <a:cubicBezTo>
                    <a:pt x="3150870" y="71120"/>
                    <a:pt x="3251200" y="90170"/>
                    <a:pt x="3351530" y="132080"/>
                  </a:cubicBezTo>
                  <a:cubicBezTo>
                    <a:pt x="3459480" y="176530"/>
                    <a:pt x="3572510" y="240030"/>
                    <a:pt x="3669030" y="316230"/>
                  </a:cubicBezTo>
                  <a:cubicBezTo>
                    <a:pt x="3769360" y="394970"/>
                    <a:pt x="3869690" y="504190"/>
                    <a:pt x="3940810" y="601980"/>
                  </a:cubicBezTo>
                  <a:cubicBezTo>
                    <a:pt x="4003040" y="688340"/>
                    <a:pt x="4044950" y="773430"/>
                    <a:pt x="4083050" y="866140"/>
                  </a:cubicBezTo>
                  <a:cubicBezTo>
                    <a:pt x="4121150" y="960120"/>
                    <a:pt x="4141470" y="1061720"/>
                    <a:pt x="4166870" y="1163320"/>
                  </a:cubicBezTo>
                  <a:cubicBezTo>
                    <a:pt x="4193540" y="1270000"/>
                    <a:pt x="4210050" y="1384300"/>
                    <a:pt x="4237990" y="1490980"/>
                  </a:cubicBezTo>
                  <a:cubicBezTo>
                    <a:pt x="4265930" y="1595120"/>
                    <a:pt x="4282440" y="1715770"/>
                    <a:pt x="4335780" y="1798320"/>
                  </a:cubicBezTo>
                  <a:cubicBezTo>
                    <a:pt x="4384040" y="1871980"/>
                    <a:pt x="4522470" y="1896110"/>
                    <a:pt x="4528820" y="1971040"/>
                  </a:cubicBezTo>
                  <a:cubicBezTo>
                    <a:pt x="4537710" y="2082800"/>
                    <a:pt x="4282440" y="2419350"/>
                    <a:pt x="4157980" y="2423160"/>
                  </a:cubicBezTo>
                  <a:cubicBezTo>
                    <a:pt x="4038600" y="2426970"/>
                    <a:pt x="3874770" y="2160270"/>
                    <a:pt x="3796030" y="2026920"/>
                  </a:cubicBezTo>
                  <a:cubicBezTo>
                    <a:pt x="3733800" y="1920240"/>
                    <a:pt x="3716020" y="1809750"/>
                    <a:pt x="3689350" y="1703070"/>
                  </a:cubicBezTo>
                  <a:cubicBezTo>
                    <a:pt x="3663950" y="1602740"/>
                    <a:pt x="3656330" y="1501140"/>
                    <a:pt x="3634740" y="1403350"/>
                  </a:cubicBezTo>
                  <a:cubicBezTo>
                    <a:pt x="3613150" y="1306830"/>
                    <a:pt x="3599180" y="1206500"/>
                    <a:pt x="3558540" y="1116330"/>
                  </a:cubicBezTo>
                  <a:cubicBezTo>
                    <a:pt x="3517900" y="1023620"/>
                    <a:pt x="3462020" y="929640"/>
                    <a:pt x="3388360" y="852170"/>
                  </a:cubicBezTo>
                  <a:cubicBezTo>
                    <a:pt x="3308350" y="768350"/>
                    <a:pt x="3201670" y="681990"/>
                    <a:pt x="3089910" y="637540"/>
                  </a:cubicBezTo>
                  <a:cubicBezTo>
                    <a:pt x="2975610" y="591820"/>
                    <a:pt x="2830830" y="586740"/>
                    <a:pt x="2710180" y="584200"/>
                  </a:cubicBezTo>
                  <a:cubicBezTo>
                    <a:pt x="2602230" y="581660"/>
                    <a:pt x="2513330" y="574040"/>
                    <a:pt x="2400300" y="614680"/>
                  </a:cubicBezTo>
                  <a:cubicBezTo>
                    <a:pt x="2231390" y="675640"/>
                    <a:pt x="2009140" y="868680"/>
                    <a:pt x="1826260" y="1003300"/>
                  </a:cubicBezTo>
                  <a:cubicBezTo>
                    <a:pt x="1651000" y="1132840"/>
                    <a:pt x="1479550" y="1309370"/>
                    <a:pt x="1324610" y="1403350"/>
                  </a:cubicBezTo>
                  <a:cubicBezTo>
                    <a:pt x="1209040" y="1473200"/>
                    <a:pt x="1111250" y="1524000"/>
                    <a:pt x="998220" y="1546860"/>
                  </a:cubicBezTo>
                  <a:cubicBezTo>
                    <a:pt x="885190" y="1569720"/>
                    <a:pt x="755650" y="1573530"/>
                    <a:pt x="643890" y="1539240"/>
                  </a:cubicBezTo>
                  <a:cubicBezTo>
                    <a:pt x="525780" y="1502410"/>
                    <a:pt x="389890" y="1414780"/>
                    <a:pt x="311150" y="1323340"/>
                  </a:cubicBezTo>
                  <a:cubicBezTo>
                    <a:pt x="238760" y="1239520"/>
                    <a:pt x="214630" y="1125220"/>
                    <a:pt x="176530" y="1021080"/>
                  </a:cubicBezTo>
                  <a:cubicBezTo>
                    <a:pt x="137160" y="914400"/>
                    <a:pt x="102870" y="792480"/>
                    <a:pt x="80010" y="689610"/>
                  </a:cubicBezTo>
                  <a:cubicBezTo>
                    <a:pt x="60960" y="601980"/>
                    <a:pt x="0" y="500380"/>
                    <a:pt x="41910" y="444500"/>
                  </a:cubicBezTo>
                  <a:cubicBezTo>
                    <a:pt x="106680" y="358140"/>
                    <a:pt x="626110" y="367030"/>
                    <a:pt x="626110" y="367030"/>
                  </a:cubicBezTo>
                </a:path>
              </a:pathLst>
            </a:custGeom>
            <a:solidFill>
              <a:srgbClr val="4E4E4E">
                <a:alpha val="49804"/>
              </a:srgbClr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5" id="5"/>
          <p:cNvGrpSpPr/>
          <p:nvPr/>
        </p:nvGrpSpPr>
        <p:grpSpPr>
          <a:xfrm rot="0">
            <a:off x="14352270" y="-56198"/>
            <a:ext cx="4164330" cy="3105150"/>
            <a:chOff x="0" y="0"/>
            <a:chExt cx="5552440" cy="414020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25400" y="-31750"/>
              <a:ext cx="5488940" cy="4138930"/>
            </a:xfrm>
            <a:custGeom>
              <a:avLst/>
              <a:gdLst/>
              <a:ahLst/>
              <a:cxnLst/>
              <a:rect r="r" b="b" t="t" l="l"/>
              <a:pathLst>
                <a:path h="4138930" w="5488940">
                  <a:moveTo>
                    <a:pt x="683260" y="158750"/>
                  </a:moveTo>
                  <a:cubicBezTo>
                    <a:pt x="608330" y="787400"/>
                    <a:pt x="590550" y="889000"/>
                    <a:pt x="608330" y="995680"/>
                  </a:cubicBezTo>
                  <a:cubicBezTo>
                    <a:pt x="626110" y="1101090"/>
                    <a:pt x="652780" y="1202690"/>
                    <a:pt x="721360" y="1303020"/>
                  </a:cubicBezTo>
                  <a:cubicBezTo>
                    <a:pt x="815340" y="1440180"/>
                    <a:pt x="1018540" y="1620520"/>
                    <a:pt x="1179830" y="1703070"/>
                  </a:cubicBezTo>
                  <a:cubicBezTo>
                    <a:pt x="1315720" y="1772920"/>
                    <a:pt x="1465580" y="1795780"/>
                    <a:pt x="1606550" y="1802130"/>
                  </a:cubicBezTo>
                  <a:cubicBezTo>
                    <a:pt x="1744980" y="1808480"/>
                    <a:pt x="1849120" y="1778000"/>
                    <a:pt x="2018030" y="1743710"/>
                  </a:cubicBezTo>
                  <a:cubicBezTo>
                    <a:pt x="2298700" y="1686560"/>
                    <a:pt x="2848610" y="1512570"/>
                    <a:pt x="3121660" y="1447800"/>
                  </a:cubicBezTo>
                  <a:cubicBezTo>
                    <a:pt x="3280410" y="1410970"/>
                    <a:pt x="3378200" y="1388110"/>
                    <a:pt x="3500120" y="1370330"/>
                  </a:cubicBezTo>
                  <a:cubicBezTo>
                    <a:pt x="3613150" y="1353820"/>
                    <a:pt x="3716020" y="1338580"/>
                    <a:pt x="3831590" y="1343660"/>
                  </a:cubicBezTo>
                  <a:cubicBezTo>
                    <a:pt x="3958590" y="1350010"/>
                    <a:pt x="4099560" y="1361440"/>
                    <a:pt x="4230370" y="1413510"/>
                  </a:cubicBezTo>
                  <a:cubicBezTo>
                    <a:pt x="4380230" y="1473200"/>
                    <a:pt x="4558030" y="1600200"/>
                    <a:pt x="4671060" y="1705610"/>
                  </a:cubicBezTo>
                  <a:cubicBezTo>
                    <a:pt x="4761230" y="1789430"/>
                    <a:pt x="4814570" y="1875790"/>
                    <a:pt x="4874260" y="1972310"/>
                  </a:cubicBezTo>
                  <a:cubicBezTo>
                    <a:pt x="4935220" y="2071370"/>
                    <a:pt x="4979670" y="2165350"/>
                    <a:pt x="5030470" y="2292350"/>
                  </a:cubicBezTo>
                  <a:cubicBezTo>
                    <a:pt x="5100320" y="2465070"/>
                    <a:pt x="5173980" y="2708910"/>
                    <a:pt x="5234940" y="2924810"/>
                  </a:cubicBezTo>
                  <a:cubicBezTo>
                    <a:pt x="5297170" y="3145790"/>
                    <a:pt x="5342890" y="3455670"/>
                    <a:pt x="5396230" y="3601720"/>
                  </a:cubicBezTo>
                  <a:cubicBezTo>
                    <a:pt x="5422900" y="3676650"/>
                    <a:pt x="5488940" y="3704590"/>
                    <a:pt x="5476240" y="3763010"/>
                  </a:cubicBezTo>
                  <a:cubicBezTo>
                    <a:pt x="5452110" y="3868420"/>
                    <a:pt x="5118100" y="4138930"/>
                    <a:pt x="5015230" y="4121150"/>
                  </a:cubicBezTo>
                  <a:cubicBezTo>
                    <a:pt x="4947920" y="4109720"/>
                    <a:pt x="4917440" y="3989070"/>
                    <a:pt x="4880610" y="3911600"/>
                  </a:cubicBezTo>
                  <a:cubicBezTo>
                    <a:pt x="4841240" y="3826510"/>
                    <a:pt x="4817110" y="3727450"/>
                    <a:pt x="4792980" y="3628390"/>
                  </a:cubicBezTo>
                  <a:cubicBezTo>
                    <a:pt x="4767580" y="3524250"/>
                    <a:pt x="4761230" y="3426460"/>
                    <a:pt x="4730750" y="3300730"/>
                  </a:cubicBezTo>
                  <a:cubicBezTo>
                    <a:pt x="4687570" y="3125470"/>
                    <a:pt x="4608830" y="2858770"/>
                    <a:pt x="4545330" y="2678430"/>
                  </a:cubicBezTo>
                  <a:cubicBezTo>
                    <a:pt x="4494530" y="2536190"/>
                    <a:pt x="4452620" y="2411730"/>
                    <a:pt x="4390390" y="2301240"/>
                  </a:cubicBezTo>
                  <a:cubicBezTo>
                    <a:pt x="4334510" y="2203450"/>
                    <a:pt x="4281170" y="2105660"/>
                    <a:pt x="4196080" y="2043430"/>
                  </a:cubicBezTo>
                  <a:cubicBezTo>
                    <a:pt x="4105910" y="1977390"/>
                    <a:pt x="3971290" y="1938020"/>
                    <a:pt x="3853180" y="1926590"/>
                  </a:cubicBezTo>
                  <a:cubicBezTo>
                    <a:pt x="3732530" y="1913890"/>
                    <a:pt x="3623310" y="1946910"/>
                    <a:pt x="3477260" y="1974850"/>
                  </a:cubicBezTo>
                  <a:cubicBezTo>
                    <a:pt x="3263900" y="2015490"/>
                    <a:pt x="2967990" y="2106930"/>
                    <a:pt x="2703830" y="2170430"/>
                  </a:cubicBezTo>
                  <a:cubicBezTo>
                    <a:pt x="2426970" y="2236470"/>
                    <a:pt x="2066290" y="2332990"/>
                    <a:pt x="1851660" y="2363470"/>
                  </a:cubicBezTo>
                  <a:cubicBezTo>
                    <a:pt x="1723390" y="2381250"/>
                    <a:pt x="1643380" y="2386330"/>
                    <a:pt x="1539240" y="2382520"/>
                  </a:cubicBezTo>
                  <a:cubicBezTo>
                    <a:pt x="1432560" y="2377440"/>
                    <a:pt x="1324610" y="2363470"/>
                    <a:pt x="1216660" y="2335530"/>
                  </a:cubicBezTo>
                  <a:cubicBezTo>
                    <a:pt x="1102360" y="2305050"/>
                    <a:pt x="994410" y="2265680"/>
                    <a:pt x="873760" y="2200910"/>
                  </a:cubicBezTo>
                  <a:cubicBezTo>
                    <a:pt x="717550" y="2117090"/>
                    <a:pt x="488950" y="1983740"/>
                    <a:pt x="368300" y="1849120"/>
                  </a:cubicBezTo>
                  <a:cubicBezTo>
                    <a:pt x="267970" y="1738630"/>
                    <a:pt x="220980" y="1615440"/>
                    <a:pt x="165100" y="1480820"/>
                  </a:cubicBezTo>
                  <a:cubicBezTo>
                    <a:pt x="104140" y="1332230"/>
                    <a:pt x="44450" y="1144270"/>
                    <a:pt x="25400" y="988060"/>
                  </a:cubicBezTo>
                  <a:cubicBezTo>
                    <a:pt x="8890" y="849630"/>
                    <a:pt x="27940" y="731520"/>
                    <a:pt x="38100" y="591820"/>
                  </a:cubicBezTo>
                  <a:cubicBezTo>
                    <a:pt x="49530" y="433070"/>
                    <a:pt x="0" y="158750"/>
                    <a:pt x="97790" y="82550"/>
                  </a:cubicBezTo>
                  <a:cubicBezTo>
                    <a:pt x="203200" y="0"/>
                    <a:pt x="683260" y="158750"/>
                    <a:pt x="683260" y="158750"/>
                  </a:cubicBezTo>
                </a:path>
              </a:pathLst>
            </a:custGeom>
            <a:solidFill>
              <a:srgbClr val="1DAB9D">
                <a:alpha val="49804"/>
              </a:srgbClr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7" id="7"/>
          <p:cNvGrpSpPr/>
          <p:nvPr/>
        </p:nvGrpSpPr>
        <p:grpSpPr>
          <a:xfrm rot="0">
            <a:off x="14789468" y="121920"/>
            <a:ext cx="4023360" cy="2697480"/>
            <a:chOff x="0" y="0"/>
            <a:chExt cx="5364480" cy="359664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-59690" y="-52070"/>
              <a:ext cx="5440680" cy="3681730"/>
            </a:xfrm>
            <a:custGeom>
              <a:avLst/>
              <a:gdLst/>
              <a:ahLst/>
              <a:cxnLst/>
              <a:rect r="r" b="b" t="t" l="l"/>
              <a:pathLst>
                <a:path h="3681730" w="5440680">
                  <a:moveTo>
                    <a:pt x="701040" y="102870"/>
                  </a:moveTo>
                  <a:cubicBezTo>
                    <a:pt x="739140" y="858520"/>
                    <a:pt x="891540" y="934720"/>
                    <a:pt x="1004570" y="1014730"/>
                  </a:cubicBezTo>
                  <a:cubicBezTo>
                    <a:pt x="1111250" y="1090930"/>
                    <a:pt x="1221740" y="1165860"/>
                    <a:pt x="1338580" y="1202690"/>
                  </a:cubicBezTo>
                  <a:cubicBezTo>
                    <a:pt x="1451610" y="1238250"/>
                    <a:pt x="1582420" y="1245870"/>
                    <a:pt x="1692910" y="1235710"/>
                  </a:cubicBezTo>
                  <a:cubicBezTo>
                    <a:pt x="1794510" y="1226820"/>
                    <a:pt x="1851660" y="1201420"/>
                    <a:pt x="1979930" y="1156970"/>
                  </a:cubicBezTo>
                  <a:cubicBezTo>
                    <a:pt x="2259330" y="1059180"/>
                    <a:pt x="2994660" y="684530"/>
                    <a:pt x="3280410" y="603250"/>
                  </a:cubicBezTo>
                  <a:cubicBezTo>
                    <a:pt x="3413760" y="565150"/>
                    <a:pt x="3478530" y="551180"/>
                    <a:pt x="3582670" y="556260"/>
                  </a:cubicBezTo>
                  <a:cubicBezTo>
                    <a:pt x="3694430" y="561340"/>
                    <a:pt x="3820160" y="596900"/>
                    <a:pt x="3928110" y="643890"/>
                  </a:cubicBezTo>
                  <a:cubicBezTo>
                    <a:pt x="4038600" y="692150"/>
                    <a:pt x="4147820" y="773430"/>
                    <a:pt x="4237990" y="845820"/>
                  </a:cubicBezTo>
                  <a:cubicBezTo>
                    <a:pt x="4318000" y="910590"/>
                    <a:pt x="4381500" y="977900"/>
                    <a:pt x="4447540" y="1051560"/>
                  </a:cubicBezTo>
                  <a:cubicBezTo>
                    <a:pt x="4516120" y="1127760"/>
                    <a:pt x="4580890" y="1210310"/>
                    <a:pt x="4643120" y="1297940"/>
                  </a:cubicBezTo>
                  <a:cubicBezTo>
                    <a:pt x="4709160" y="1390650"/>
                    <a:pt x="4782820" y="1490980"/>
                    <a:pt x="4831080" y="1596390"/>
                  </a:cubicBezTo>
                  <a:cubicBezTo>
                    <a:pt x="4879340" y="1699260"/>
                    <a:pt x="4907280" y="1816100"/>
                    <a:pt x="4935220" y="1922780"/>
                  </a:cubicBezTo>
                  <a:cubicBezTo>
                    <a:pt x="4960620" y="2021840"/>
                    <a:pt x="4968240" y="2114550"/>
                    <a:pt x="4994910" y="2213610"/>
                  </a:cubicBezTo>
                  <a:cubicBezTo>
                    <a:pt x="5022850" y="2320290"/>
                    <a:pt x="5063490" y="2435860"/>
                    <a:pt x="5101590" y="2540000"/>
                  </a:cubicBezTo>
                  <a:cubicBezTo>
                    <a:pt x="5137150" y="2636520"/>
                    <a:pt x="5177790" y="2716530"/>
                    <a:pt x="5213350" y="2815590"/>
                  </a:cubicBezTo>
                  <a:cubicBezTo>
                    <a:pt x="5252720" y="2926080"/>
                    <a:pt x="5298440" y="3048000"/>
                    <a:pt x="5325110" y="3173730"/>
                  </a:cubicBezTo>
                  <a:cubicBezTo>
                    <a:pt x="5353050" y="3308350"/>
                    <a:pt x="5440680" y="3526790"/>
                    <a:pt x="5373370" y="3597910"/>
                  </a:cubicBezTo>
                  <a:cubicBezTo>
                    <a:pt x="5293360" y="3681730"/>
                    <a:pt x="4859020" y="3634740"/>
                    <a:pt x="4790440" y="3562350"/>
                  </a:cubicBezTo>
                  <a:cubicBezTo>
                    <a:pt x="4753610" y="3524250"/>
                    <a:pt x="4795520" y="3459480"/>
                    <a:pt x="4786630" y="3395980"/>
                  </a:cubicBezTo>
                  <a:cubicBezTo>
                    <a:pt x="4773930" y="3308350"/>
                    <a:pt x="4744720" y="3208020"/>
                    <a:pt x="4705350" y="3084830"/>
                  </a:cubicBezTo>
                  <a:cubicBezTo>
                    <a:pt x="4645660" y="2899410"/>
                    <a:pt x="4498340" y="2594610"/>
                    <a:pt x="4441190" y="2396490"/>
                  </a:cubicBezTo>
                  <a:cubicBezTo>
                    <a:pt x="4399280" y="2252980"/>
                    <a:pt x="4404360" y="2134870"/>
                    <a:pt x="4363720" y="2014220"/>
                  </a:cubicBezTo>
                  <a:cubicBezTo>
                    <a:pt x="4324350" y="1896110"/>
                    <a:pt x="4265930" y="1781810"/>
                    <a:pt x="4201160" y="1680210"/>
                  </a:cubicBezTo>
                  <a:cubicBezTo>
                    <a:pt x="4137660" y="1581150"/>
                    <a:pt x="4057650" y="1490980"/>
                    <a:pt x="3980180" y="1409700"/>
                  </a:cubicBezTo>
                  <a:cubicBezTo>
                    <a:pt x="3907790" y="1333500"/>
                    <a:pt x="3837940" y="1247140"/>
                    <a:pt x="3750310" y="1205230"/>
                  </a:cubicBezTo>
                  <a:cubicBezTo>
                    <a:pt x="3663950" y="1163320"/>
                    <a:pt x="3581400" y="1141730"/>
                    <a:pt x="3456940" y="1156970"/>
                  </a:cubicBezTo>
                  <a:cubicBezTo>
                    <a:pt x="3216910" y="1187450"/>
                    <a:pt x="2679700" y="1502410"/>
                    <a:pt x="2439670" y="1601470"/>
                  </a:cubicBezTo>
                  <a:cubicBezTo>
                    <a:pt x="2308860" y="1654810"/>
                    <a:pt x="2235200" y="1686560"/>
                    <a:pt x="2134870" y="1719580"/>
                  </a:cubicBezTo>
                  <a:cubicBezTo>
                    <a:pt x="2038350" y="1751330"/>
                    <a:pt x="1949450" y="1783080"/>
                    <a:pt x="1847850" y="1799590"/>
                  </a:cubicBezTo>
                  <a:cubicBezTo>
                    <a:pt x="1738630" y="1817370"/>
                    <a:pt x="1612900" y="1823720"/>
                    <a:pt x="1502410" y="1818640"/>
                  </a:cubicBezTo>
                  <a:cubicBezTo>
                    <a:pt x="1400810" y="1813560"/>
                    <a:pt x="1309370" y="1804670"/>
                    <a:pt x="1210310" y="1776730"/>
                  </a:cubicBezTo>
                  <a:cubicBezTo>
                    <a:pt x="1099820" y="1744980"/>
                    <a:pt x="981710" y="1691640"/>
                    <a:pt x="875030" y="1629410"/>
                  </a:cubicBezTo>
                  <a:cubicBezTo>
                    <a:pt x="765810" y="1565910"/>
                    <a:pt x="670560" y="1503680"/>
                    <a:pt x="566420" y="1400810"/>
                  </a:cubicBezTo>
                  <a:cubicBezTo>
                    <a:pt x="424180" y="1258570"/>
                    <a:pt x="210820" y="1038860"/>
                    <a:pt x="134620" y="821690"/>
                  </a:cubicBezTo>
                  <a:cubicBezTo>
                    <a:pt x="58420" y="605790"/>
                    <a:pt x="0" y="217170"/>
                    <a:pt x="110490" y="102870"/>
                  </a:cubicBezTo>
                  <a:cubicBezTo>
                    <a:pt x="210820" y="0"/>
                    <a:pt x="701040" y="102870"/>
                    <a:pt x="701040" y="102870"/>
                  </a:cubicBezTo>
                </a:path>
              </a:pathLst>
            </a:custGeom>
            <a:solidFill>
              <a:srgbClr val="1AC8DB">
                <a:alpha val="49804"/>
              </a:srgbClr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9" id="9"/>
          <p:cNvGrpSpPr/>
          <p:nvPr/>
        </p:nvGrpSpPr>
        <p:grpSpPr>
          <a:xfrm rot="0">
            <a:off x="165928" y="7117051"/>
            <a:ext cx="5023485" cy="3392102"/>
            <a:chOff x="0" y="0"/>
            <a:chExt cx="6697980" cy="4522803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55039"/>
              <a:ext cx="6711950" cy="4481734"/>
            </a:xfrm>
            <a:custGeom>
              <a:avLst/>
              <a:gdLst/>
              <a:ahLst/>
              <a:cxnLst/>
              <a:rect r="r" b="b" t="t" l="l"/>
              <a:pathLst>
                <a:path h="4481734" w="6711950">
                  <a:moveTo>
                    <a:pt x="179070" y="0"/>
                  </a:moveTo>
                  <a:cubicBezTo>
                    <a:pt x="426720" y="63294"/>
                    <a:pt x="613410" y="97693"/>
                    <a:pt x="722630" y="174747"/>
                  </a:cubicBezTo>
                  <a:cubicBezTo>
                    <a:pt x="824230" y="246298"/>
                    <a:pt x="919480" y="354999"/>
                    <a:pt x="966470" y="470580"/>
                  </a:cubicBezTo>
                  <a:cubicBezTo>
                    <a:pt x="1014730" y="587537"/>
                    <a:pt x="1007110" y="740270"/>
                    <a:pt x="1005840" y="876490"/>
                  </a:cubicBezTo>
                  <a:cubicBezTo>
                    <a:pt x="1004570" y="1015463"/>
                    <a:pt x="967740" y="1164067"/>
                    <a:pt x="958850" y="1294784"/>
                  </a:cubicBezTo>
                  <a:cubicBezTo>
                    <a:pt x="949960" y="1410366"/>
                    <a:pt x="946150" y="1514939"/>
                    <a:pt x="948690" y="1623640"/>
                  </a:cubicBezTo>
                  <a:cubicBezTo>
                    <a:pt x="951230" y="1730966"/>
                    <a:pt x="947420" y="1821780"/>
                    <a:pt x="974090" y="1945617"/>
                  </a:cubicBezTo>
                  <a:cubicBezTo>
                    <a:pt x="1013460" y="2129996"/>
                    <a:pt x="1132840" y="2435461"/>
                    <a:pt x="1215390" y="2606081"/>
                  </a:cubicBezTo>
                  <a:cubicBezTo>
                    <a:pt x="1271270" y="2723038"/>
                    <a:pt x="1304290" y="2824859"/>
                    <a:pt x="1386840" y="2886778"/>
                  </a:cubicBezTo>
                  <a:cubicBezTo>
                    <a:pt x="1477010" y="2954200"/>
                    <a:pt x="1610360" y="2966584"/>
                    <a:pt x="1751330" y="2972088"/>
                  </a:cubicBezTo>
                  <a:cubicBezTo>
                    <a:pt x="1941830" y="2978968"/>
                    <a:pt x="2207260" y="2904665"/>
                    <a:pt x="2428240" y="2866138"/>
                  </a:cubicBezTo>
                  <a:cubicBezTo>
                    <a:pt x="2641600" y="2828987"/>
                    <a:pt x="2880360" y="2787708"/>
                    <a:pt x="3055620" y="2746429"/>
                  </a:cubicBezTo>
                  <a:cubicBezTo>
                    <a:pt x="3182620" y="2716158"/>
                    <a:pt x="3272790" y="2694143"/>
                    <a:pt x="3382010" y="2655615"/>
                  </a:cubicBezTo>
                  <a:cubicBezTo>
                    <a:pt x="3496310" y="2615713"/>
                    <a:pt x="3610610" y="2538658"/>
                    <a:pt x="3724910" y="2507011"/>
                  </a:cubicBezTo>
                  <a:cubicBezTo>
                    <a:pt x="3832860" y="2476740"/>
                    <a:pt x="3942080" y="2456100"/>
                    <a:pt x="4048760" y="2462980"/>
                  </a:cubicBezTo>
                  <a:cubicBezTo>
                    <a:pt x="4155440" y="2469860"/>
                    <a:pt x="4263390" y="2511139"/>
                    <a:pt x="4363720" y="2549666"/>
                  </a:cubicBezTo>
                  <a:cubicBezTo>
                    <a:pt x="4462780" y="2586817"/>
                    <a:pt x="4563110" y="2623968"/>
                    <a:pt x="4646930" y="2687263"/>
                  </a:cubicBezTo>
                  <a:cubicBezTo>
                    <a:pt x="4732020" y="2750557"/>
                    <a:pt x="4800600" y="2837243"/>
                    <a:pt x="4869180" y="2928057"/>
                  </a:cubicBezTo>
                  <a:cubicBezTo>
                    <a:pt x="4942840" y="3024375"/>
                    <a:pt x="4983480" y="3168851"/>
                    <a:pt x="5069840" y="3251409"/>
                  </a:cubicBezTo>
                  <a:cubicBezTo>
                    <a:pt x="5153660" y="3332591"/>
                    <a:pt x="5280660" y="3360110"/>
                    <a:pt x="5378450" y="3422029"/>
                  </a:cubicBezTo>
                  <a:cubicBezTo>
                    <a:pt x="5472430" y="3481196"/>
                    <a:pt x="5543550" y="3570633"/>
                    <a:pt x="5646420" y="3611912"/>
                  </a:cubicBezTo>
                  <a:cubicBezTo>
                    <a:pt x="5763260" y="3657319"/>
                    <a:pt x="5923280" y="3631176"/>
                    <a:pt x="6049010" y="3662823"/>
                  </a:cubicBezTo>
                  <a:cubicBezTo>
                    <a:pt x="6167120" y="3693094"/>
                    <a:pt x="6303010" y="3771524"/>
                    <a:pt x="6383020" y="3792164"/>
                  </a:cubicBezTo>
                  <a:cubicBezTo>
                    <a:pt x="6426200" y="3803172"/>
                    <a:pt x="6456680" y="3775652"/>
                    <a:pt x="6487160" y="3804548"/>
                  </a:cubicBezTo>
                  <a:cubicBezTo>
                    <a:pt x="6560820" y="3871970"/>
                    <a:pt x="6711950" y="4334295"/>
                    <a:pt x="6647180" y="4412725"/>
                  </a:cubicBezTo>
                  <a:cubicBezTo>
                    <a:pt x="6588760" y="4481733"/>
                    <a:pt x="6327140" y="4356310"/>
                    <a:pt x="6186170" y="4323287"/>
                  </a:cubicBezTo>
                  <a:cubicBezTo>
                    <a:pt x="6065520" y="4294392"/>
                    <a:pt x="5961380" y="4255865"/>
                    <a:pt x="5853430" y="4229721"/>
                  </a:cubicBezTo>
                  <a:cubicBezTo>
                    <a:pt x="5753100" y="4204954"/>
                    <a:pt x="5657850" y="4198074"/>
                    <a:pt x="5558790" y="4170555"/>
                  </a:cubicBezTo>
                  <a:cubicBezTo>
                    <a:pt x="5454650" y="4141659"/>
                    <a:pt x="5363210" y="4115516"/>
                    <a:pt x="5245100" y="4057725"/>
                  </a:cubicBezTo>
                  <a:cubicBezTo>
                    <a:pt x="5071110" y="3972416"/>
                    <a:pt x="4766310" y="3801795"/>
                    <a:pt x="4632960" y="3666951"/>
                  </a:cubicBezTo>
                  <a:cubicBezTo>
                    <a:pt x="4545330" y="3578889"/>
                    <a:pt x="4530090" y="3479819"/>
                    <a:pt x="4462780" y="3394509"/>
                  </a:cubicBezTo>
                  <a:cubicBezTo>
                    <a:pt x="4392930" y="3305072"/>
                    <a:pt x="4311650" y="3200498"/>
                    <a:pt x="4217670" y="3144084"/>
                  </a:cubicBezTo>
                  <a:cubicBezTo>
                    <a:pt x="4124960" y="3089045"/>
                    <a:pt x="4006850" y="3047766"/>
                    <a:pt x="3905250" y="3058774"/>
                  </a:cubicBezTo>
                  <a:cubicBezTo>
                    <a:pt x="3802380" y="3069782"/>
                    <a:pt x="3708400" y="3171603"/>
                    <a:pt x="3606800" y="3215634"/>
                  </a:cubicBezTo>
                  <a:cubicBezTo>
                    <a:pt x="3505200" y="3259665"/>
                    <a:pt x="3429000" y="3287184"/>
                    <a:pt x="3295650" y="3321583"/>
                  </a:cubicBezTo>
                  <a:cubicBezTo>
                    <a:pt x="3067050" y="3382126"/>
                    <a:pt x="2589530" y="3445420"/>
                    <a:pt x="2345690" y="3497707"/>
                  </a:cubicBezTo>
                  <a:cubicBezTo>
                    <a:pt x="2193290" y="3530731"/>
                    <a:pt x="2092960" y="3573385"/>
                    <a:pt x="1973580" y="3587145"/>
                  </a:cubicBezTo>
                  <a:cubicBezTo>
                    <a:pt x="1864360" y="3599529"/>
                    <a:pt x="1761490" y="3596776"/>
                    <a:pt x="1658620" y="3583017"/>
                  </a:cubicBezTo>
                  <a:cubicBezTo>
                    <a:pt x="1555750" y="3569257"/>
                    <a:pt x="1454150" y="3544490"/>
                    <a:pt x="1356360" y="3508715"/>
                  </a:cubicBezTo>
                  <a:cubicBezTo>
                    <a:pt x="1256030" y="3472939"/>
                    <a:pt x="1151890" y="3427533"/>
                    <a:pt x="1064260" y="3368366"/>
                  </a:cubicBezTo>
                  <a:cubicBezTo>
                    <a:pt x="979170" y="3310576"/>
                    <a:pt x="895350" y="3244529"/>
                    <a:pt x="833120" y="3157843"/>
                  </a:cubicBezTo>
                  <a:cubicBezTo>
                    <a:pt x="767080" y="3067029"/>
                    <a:pt x="735330" y="2961080"/>
                    <a:pt x="681990" y="2831739"/>
                  </a:cubicBezTo>
                  <a:cubicBezTo>
                    <a:pt x="608330" y="2654239"/>
                    <a:pt x="494030" y="2362534"/>
                    <a:pt x="445770" y="2182283"/>
                  </a:cubicBezTo>
                  <a:cubicBezTo>
                    <a:pt x="412750" y="2059822"/>
                    <a:pt x="401320" y="1980016"/>
                    <a:pt x="388620" y="1867186"/>
                  </a:cubicBezTo>
                  <a:cubicBezTo>
                    <a:pt x="373380" y="1740598"/>
                    <a:pt x="363220" y="1591993"/>
                    <a:pt x="365760" y="1461276"/>
                  </a:cubicBezTo>
                  <a:cubicBezTo>
                    <a:pt x="368300" y="1337439"/>
                    <a:pt x="375920" y="1219106"/>
                    <a:pt x="398780" y="1100773"/>
                  </a:cubicBezTo>
                  <a:cubicBezTo>
                    <a:pt x="421640" y="981064"/>
                    <a:pt x="538480" y="820076"/>
                    <a:pt x="501650" y="745774"/>
                  </a:cubicBezTo>
                  <a:cubicBezTo>
                    <a:pt x="466090" y="674223"/>
                    <a:pt x="283210" y="672847"/>
                    <a:pt x="199390" y="652208"/>
                  </a:cubicBezTo>
                  <a:cubicBezTo>
                    <a:pt x="140970" y="637072"/>
                    <a:pt x="76200" y="664592"/>
                    <a:pt x="50800" y="623313"/>
                  </a:cubicBezTo>
                  <a:cubicBezTo>
                    <a:pt x="0" y="540755"/>
                    <a:pt x="179070" y="0"/>
                    <a:pt x="179070" y="0"/>
                  </a:cubicBezTo>
                </a:path>
              </a:pathLst>
            </a:custGeom>
            <a:solidFill>
              <a:srgbClr val="1AC8DB">
                <a:alpha val="49804"/>
              </a:srgbClr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11" id="11"/>
          <p:cNvGrpSpPr/>
          <p:nvPr/>
        </p:nvGrpSpPr>
        <p:grpSpPr>
          <a:xfrm rot="0">
            <a:off x="-260159" y="8010297"/>
            <a:ext cx="4396740" cy="2905615"/>
            <a:chOff x="0" y="0"/>
            <a:chExt cx="5862320" cy="3874153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49530" y="49102"/>
              <a:ext cx="5800090" cy="3805410"/>
            </a:xfrm>
            <a:custGeom>
              <a:avLst/>
              <a:gdLst/>
              <a:ahLst/>
              <a:cxnLst/>
              <a:rect r="r" b="b" t="t" l="l"/>
              <a:pathLst>
                <a:path h="3805410" w="5800090">
                  <a:moveTo>
                    <a:pt x="425450" y="0"/>
                  </a:moveTo>
                  <a:cubicBezTo>
                    <a:pt x="600710" y="130121"/>
                    <a:pt x="701040" y="209911"/>
                    <a:pt x="745490" y="294612"/>
                  </a:cubicBezTo>
                  <a:cubicBezTo>
                    <a:pt x="789940" y="380541"/>
                    <a:pt x="803910" y="488566"/>
                    <a:pt x="803910" y="592908"/>
                  </a:cubicBezTo>
                  <a:cubicBezTo>
                    <a:pt x="803910" y="708297"/>
                    <a:pt x="764540" y="818777"/>
                    <a:pt x="731520" y="957490"/>
                  </a:cubicBezTo>
                  <a:cubicBezTo>
                    <a:pt x="687070" y="1145306"/>
                    <a:pt x="534670" y="1447284"/>
                    <a:pt x="551180" y="1614231"/>
                  </a:cubicBezTo>
                  <a:cubicBezTo>
                    <a:pt x="561340" y="1722255"/>
                    <a:pt x="631190" y="1787315"/>
                    <a:pt x="678180" y="1872016"/>
                  </a:cubicBezTo>
                  <a:cubicBezTo>
                    <a:pt x="726440" y="1959173"/>
                    <a:pt x="774700" y="2043874"/>
                    <a:pt x="839470" y="2131030"/>
                  </a:cubicBezTo>
                  <a:cubicBezTo>
                    <a:pt x="914400" y="2231689"/>
                    <a:pt x="1018540" y="2344624"/>
                    <a:pt x="1112520" y="2436690"/>
                  </a:cubicBezTo>
                  <a:cubicBezTo>
                    <a:pt x="1200150" y="2521391"/>
                    <a:pt x="1280160" y="2625733"/>
                    <a:pt x="1381760" y="2663787"/>
                  </a:cubicBezTo>
                  <a:cubicBezTo>
                    <a:pt x="1478280" y="2700614"/>
                    <a:pt x="1576070" y="2678518"/>
                    <a:pt x="1701800" y="2672380"/>
                  </a:cubicBezTo>
                  <a:cubicBezTo>
                    <a:pt x="1885950" y="2663787"/>
                    <a:pt x="2131060" y="2615913"/>
                    <a:pt x="2376170" y="2591362"/>
                  </a:cubicBezTo>
                  <a:cubicBezTo>
                    <a:pt x="2669540" y="2561900"/>
                    <a:pt x="3061970" y="2548397"/>
                    <a:pt x="3343910" y="2510343"/>
                  </a:cubicBezTo>
                  <a:cubicBezTo>
                    <a:pt x="3564890" y="2480882"/>
                    <a:pt x="3766820" y="2423187"/>
                    <a:pt x="3933190" y="2399864"/>
                  </a:cubicBezTo>
                  <a:cubicBezTo>
                    <a:pt x="4053840" y="2382678"/>
                    <a:pt x="4145280" y="2366720"/>
                    <a:pt x="4248150" y="2370402"/>
                  </a:cubicBezTo>
                  <a:cubicBezTo>
                    <a:pt x="4348480" y="2374085"/>
                    <a:pt x="4448810" y="2390043"/>
                    <a:pt x="4545330" y="2417049"/>
                  </a:cubicBezTo>
                  <a:cubicBezTo>
                    <a:pt x="4645660" y="2445283"/>
                    <a:pt x="4747260" y="2483337"/>
                    <a:pt x="4839970" y="2539804"/>
                  </a:cubicBezTo>
                  <a:cubicBezTo>
                    <a:pt x="4939030" y="2599955"/>
                    <a:pt x="5035550" y="2690793"/>
                    <a:pt x="5115560" y="2773039"/>
                  </a:cubicBezTo>
                  <a:cubicBezTo>
                    <a:pt x="5189220" y="2849148"/>
                    <a:pt x="5219700" y="2939986"/>
                    <a:pt x="5307330" y="3014867"/>
                  </a:cubicBezTo>
                  <a:cubicBezTo>
                    <a:pt x="5420360" y="3111844"/>
                    <a:pt x="5726430" y="3154808"/>
                    <a:pt x="5761990" y="3276335"/>
                  </a:cubicBezTo>
                  <a:cubicBezTo>
                    <a:pt x="5800090" y="3404001"/>
                    <a:pt x="5612130" y="3740350"/>
                    <a:pt x="5492750" y="3775949"/>
                  </a:cubicBezTo>
                  <a:cubicBezTo>
                    <a:pt x="5392420" y="3805410"/>
                    <a:pt x="5240020" y="3665469"/>
                    <a:pt x="5128260" y="3586906"/>
                  </a:cubicBezTo>
                  <a:cubicBezTo>
                    <a:pt x="5013960" y="3505888"/>
                    <a:pt x="4908550" y="3391725"/>
                    <a:pt x="4817110" y="3295976"/>
                  </a:cubicBezTo>
                  <a:cubicBezTo>
                    <a:pt x="4737100" y="3212503"/>
                    <a:pt x="4695190" y="3108161"/>
                    <a:pt x="4607560" y="3048011"/>
                  </a:cubicBezTo>
                  <a:cubicBezTo>
                    <a:pt x="4517390" y="2986633"/>
                    <a:pt x="4390390" y="2949807"/>
                    <a:pt x="4281170" y="2935076"/>
                  </a:cubicBezTo>
                  <a:cubicBezTo>
                    <a:pt x="4177030" y="2921573"/>
                    <a:pt x="4071620" y="2944896"/>
                    <a:pt x="3967480" y="2957172"/>
                  </a:cubicBezTo>
                  <a:cubicBezTo>
                    <a:pt x="3863340" y="2970675"/>
                    <a:pt x="3765550" y="2997681"/>
                    <a:pt x="3656330" y="3012412"/>
                  </a:cubicBezTo>
                  <a:cubicBezTo>
                    <a:pt x="3538220" y="3028370"/>
                    <a:pt x="3402330" y="3032053"/>
                    <a:pt x="3282950" y="3048011"/>
                  </a:cubicBezTo>
                  <a:cubicBezTo>
                    <a:pt x="3173730" y="3062741"/>
                    <a:pt x="3092450" y="3083610"/>
                    <a:pt x="2969260" y="3099568"/>
                  </a:cubicBezTo>
                  <a:cubicBezTo>
                    <a:pt x="2792730" y="3121664"/>
                    <a:pt x="2542540" y="3132712"/>
                    <a:pt x="2325370" y="3154808"/>
                  </a:cubicBezTo>
                  <a:cubicBezTo>
                    <a:pt x="2103120" y="3178131"/>
                    <a:pt x="1832610" y="3237054"/>
                    <a:pt x="1653540" y="3237054"/>
                  </a:cubicBezTo>
                  <a:cubicBezTo>
                    <a:pt x="1534160" y="3237054"/>
                    <a:pt x="1452880" y="3224778"/>
                    <a:pt x="1355090" y="3201455"/>
                  </a:cubicBezTo>
                  <a:cubicBezTo>
                    <a:pt x="1257300" y="3178131"/>
                    <a:pt x="1159510" y="3146215"/>
                    <a:pt x="1068070" y="3099568"/>
                  </a:cubicBezTo>
                  <a:cubicBezTo>
                    <a:pt x="971550" y="3050466"/>
                    <a:pt x="872490" y="2979268"/>
                    <a:pt x="792480" y="2906842"/>
                  </a:cubicBezTo>
                  <a:cubicBezTo>
                    <a:pt x="717550" y="2838099"/>
                    <a:pt x="668020" y="2753398"/>
                    <a:pt x="599440" y="2679745"/>
                  </a:cubicBezTo>
                  <a:cubicBezTo>
                    <a:pt x="528320" y="2604865"/>
                    <a:pt x="438150" y="2544715"/>
                    <a:pt x="372110" y="2463696"/>
                  </a:cubicBezTo>
                  <a:cubicBezTo>
                    <a:pt x="303530" y="2378995"/>
                    <a:pt x="245110" y="2280791"/>
                    <a:pt x="195580" y="2180132"/>
                  </a:cubicBezTo>
                  <a:cubicBezTo>
                    <a:pt x="143510" y="2074562"/>
                    <a:pt x="101600" y="1954262"/>
                    <a:pt x="68580" y="1842555"/>
                  </a:cubicBezTo>
                  <a:cubicBezTo>
                    <a:pt x="38100" y="1736986"/>
                    <a:pt x="2540" y="1635099"/>
                    <a:pt x="1270" y="1528302"/>
                  </a:cubicBezTo>
                  <a:cubicBezTo>
                    <a:pt x="0" y="1416595"/>
                    <a:pt x="35560" y="1290157"/>
                    <a:pt x="64770" y="1183360"/>
                  </a:cubicBezTo>
                  <a:cubicBezTo>
                    <a:pt x="91440" y="1086383"/>
                    <a:pt x="143510" y="1012730"/>
                    <a:pt x="166370" y="913299"/>
                  </a:cubicBezTo>
                  <a:cubicBezTo>
                    <a:pt x="191770" y="800364"/>
                    <a:pt x="237490" y="611321"/>
                    <a:pt x="200660" y="538895"/>
                  </a:cubicBezTo>
                  <a:cubicBezTo>
                    <a:pt x="179070" y="494703"/>
                    <a:pt x="90170" y="505751"/>
                    <a:pt x="82550" y="464015"/>
                  </a:cubicBezTo>
                  <a:cubicBezTo>
                    <a:pt x="66040" y="379314"/>
                    <a:pt x="425450" y="0"/>
                    <a:pt x="425450" y="0"/>
                  </a:cubicBezTo>
                </a:path>
              </a:pathLst>
            </a:custGeom>
            <a:solidFill>
              <a:srgbClr val="4E4E4E">
                <a:alpha val="49804"/>
              </a:srgbClr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13" id="13"/>
          <p:cNvGrpSpPr/>
          <p:nvPr/>
        </p:nvGrpSpPr>
        <p:grpSpPr>
          <a:xfrm rot="0">
            <a:off x="-260159" y="7757588"/>
            <a:ext cx="6476233" cy="3411034"/>
            <a:chOff x="0" y="0"/>
            <a:chExt cx="10074305" cy="5306139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54333" y="45464"/>
              <a:ext cx="10044102" cy="5241609"/>
            </a:xfrm>
            <a:custGeom>
              <a:avLst/>
              <a:gdLst/>
              <a:ahLst/>
              <a:cxnLst/>
              <a:rect r="r" b="b" t="t" l="l"/>
              <a:pathLst>
                <a:path h="5241609" w="10044102">
                  <a:moveTo>
                    <a:pt x="390898" y="793428"/>
                  </a:moveTo>
                  <a:cubicBezTo>
                    <a:pt x="238463" y="778762"/>
                    <a:pt x="217334" y="771429"/>
                    <a:pt x="190167" y="755297"/>
                  </a:cubicBezTo>
                  <a:cubicBezTo>
                    <a:pt x="150926" y="731831"/>
                    <a:pt x="92065" y="683434"/>
                    <a:pt x="64898" y="648235"/>
                  </a:cubicBezTo>
                  <a:cubicBezTo>
                    <a:pt x="45278" y="623303"/>
                    <a:pt x="36223" y="605704"/>
                    <a:pt x="27167" y="576372"/>
                  </a:cubicBezTo>
                  <a:cubicBezTo>
                    <a:pt x="13584" y="533841"/>
                    <a:pt x="0" y="467844"/>
                    <a:pt x="6037" y="416513"/>
                  </a:cubicBezTo>
                  <a:cubicBezTo>
                    <a:pt x="12074" y="365182"/>
                    <a:pt x="40750" y="303586"/>
                    <a:pt x="64898" y="265454"/>
                  </a:cubicBezTo>
                  <a:cubicBezTo>
                    <a:pt x="81500" y="239055"/>
                    <a:pt x="95084" y="222923"/>
                    <a:pt x="120741" y="203857"/>
                  </a:cubicBezTo>
                  <a:cubicBezTo>
                    <a:pt x="156963" y="175992"/>
                    <a:pt x="202241" y="152526"/>
                    <a:pt x="268648" y="129061"/>
                  </a:cubicBezTo>
                  <a:cubicBezTo>
                    <a:pt x="383352" y="86530"/>
                    <a:pt x="603704" y="0"/>
                    <a:pt x="766704" y="13200"/>
                  </a:cubicBezTo>
                  <a:cubicBezTo>
                    <a:pt x="934232" y="27866"/>
                    <a:pt x="1150056" y="120261"/>
                    <a:pt x="1261741" y="219990"/>
                  </a:cubicBezTo>
                  <a:cubicBezTo>
                    <a:pt x="1352296" y="300652"/>
                    <a:pt x="1390028" y="401847"/>
                    <a:pt x="1430778" y="520642"/>
                  </a:cubicBezTo>
                  <a:cubicBezTo>
                    <a:pt x="1480583" y="670234"/>
                    <a:pt x="1491148" y="882890"/>
                    <a:pt x="1504732" y="1054482"/>
                  </a:cubicBezTo>
                  <a:cubicBezTo>
                    <a:pt x="1516806" y="1214341"/>
                    <a:pt x="1503222" y="1361000"/>
                    <a:pt x="1513787" y="1520859"/>
                  </a:cubicBezTo>
                  <a:cubicBezTo>
                    <a:pt x="1525861" y="1689518"/>
                    <a:pt x="1542463" y="1872842"/>
                    <a:pt x="1577176" y="2038567"/>
                  </a:cubicBezTo>
                  <a:cubicBezTo>
                    <a:pt x="1610380" y="2196959"/>
                    <a:pt x="1648111" y="2362684"/>
                    <a:pt x="1714519" y="2496144"/>
                  </a:cubicBezTo>
                  <a:cubicBezTo>
                    <a:pt x="1774889" y="2617872"/>
                    <a:pt x="1839787" y="2733733"/>
                    <a:pt x="1946945" y="2814395"/>
                  </a:cubicBezTo>
                  <a:cubicBezTo>
                    <a:pt x="2066176" y="2903858"/>
                    <a:pt x="2256343" y="2958122"/>
                    <a:pt x="2411796" y="2985987"/>
                  </a:cubicBezTo>
                  <a:cubicBezTo>
                    <a:pt x="2556685" y="3012386"/>
                    <a:pt x="2669880" y="3005053"/>
                    <a:pt x="2846463" y="2988920"/>
                  </a:cubicBezTo>
                  <a:cubicBezTo>
                    <a:pt x="3130204" y="2962522"/>
                    <a:pt x="3644861" y="2814395"/>
                    <a:pt x="3943694" y="2771864"/>
                  </a:cubicBezTo>
                  <a:cubicBezTo>
                    <a:pt x="4148954" y="2742532"/>
                    <a:pt x="4295352" y="2726400"/>
                    <a:pt x="4464389" y="2726400"/>
                  </a:cubicBezTo>
                  <a:cubicBezTo>
                    <a:pt x="4624371" y="2726400"/>
                    <a:pt x="4782843" y="2735199"/>
                    <a:pt x="4932259" y="2770398"/>
                  </a:cubicBezTo>
                  <a:cubicBezTo>
                    <a:pt x="5078658" y="2804129"/>
                    <a:pt x="5226565" y="2874526"/>
                    <a:pt x="5353342" y="2931723"/>
                  </a:cubicBezTo>
                  <a:cubicBezTo>
                    <a:pt x="5465027" y="2983054"/>
                    <a:pt x="5555583" y="3032918"/>
                    <a:pt x="5658213" y="3093048"/>
                  </a:cubicBezTo>
                  <a:cubicBezTo>
                    <a:pt x="5769898" y="3157579"/>
                    <a:pt x="5855926" y="3226509"/>
                    <a:pt x="5997796" y="3308638"/>
                  </a:cubicBezTo>
                  <a:cubicBezTo>
                    <a:pt x="6222676" y="3437698"/>
                    <a:pt x="6661870" y="3656221"/>
                    <a:pt x="6894296" y="3769149"/>
                  </a:cubicBezTo>
                  <a:cubicBezTo>
                    <a:pt x="7039185" y="3839545"/>
                    <a:pt x="7125213" y="3880610"/>
                    <a:pt x="7248972" y="3933407"/>
                  </a:cubicBezTo>
                  <a:cubicBezTo>
                    <a:pt x="7378768" y="3989138"/>
                    <a:pt x="7484416" y="4037535"/>
                    <a:pt x="7654962" y="4094733"/>
                  </a:cubicBezTo>
                  <a:cubicBezTo>
                    <a:pt x="7935685" y="4188595"/>
                    <a:pt x="8426194" y="4330854"/>
                    <a:pt x="8783888" y="4405651"/>
                  </a:cubicBezTo>
                  <a:cubicBezTo>
                    <a:pt x="9100833" y="4471647"/>
                    <a:pt x="9479657" y="4525912"/>
                    <a:pt x="9692463" y="4537644"/>
                  </a:cubicBezTo>
                  <a:cubicBezTo>
                    <a:pt x="9807167" y="4543511"/>
                    <a:pt x="9905268" y="4476047"/>
                    <a:pt x="9959601" y="4527378"/>
                  </a:cubicBezTo>
                  <a:cubicBezTo>
                    <a:pt x="10044103" y="4609507"/>
                    <a:pt x="10035212" y="5125749"/>
                    <a:pt x="9959601" y="5202011"/>
                  </a:cubicBezTo>
                  <a:cubicBezTo>
                    <a:pt x="9918851" y="5241609"/>
                    <a:pt x="9856972" y="5206411"/>
                    <a:pt x="9775472" y="5202011"/>
                  </a:cubicBezTo>
                  <a:cubicBezTo>
                    <a:pt x="9607945" y="5193212"/>
                    <a:pt x="9223083" y="5150680"/>
                    <a:pt x="9013296" y="5122815"/>
                  </a:cubicBezTo>
                  <a:cubicBezTo>
                    <a:pt x="8863880" y="5103750"/>
                    <a:pt x="8792944" y="5097883"/>
                    <a:pt x="8631453" y="5062685"/>
                  </a:cubicBezTo>
                  <a:cubicBezTo>
                    <a:pt x="8340166" y="4999621"/>
                    <a:pt x="7724389" y="4832430"/>
                    <a:pt x="7422537" y="4731235"/>
                  </a:cubicBezTo>
                  <a:cubicBezTo>
                    <a:pt x="7235389" y="4669638"/>
                    <a:pt x="7159926" y="4635906"/>
                    <a:pt x="6978814" y="4555244"/>
                  </a:cubicBezTo>
                  <a:cubicBezTo>
                    <a:pt x="6675453" y="4420317"/>
                    <a:pt x="6061185" y="4122598"/>
                    <a:pt x="5783482" y="3968606"/>
                  </a:cubicBezTo>
                  <a:cubicBezTo>
                    <a:pt x="5628028" y="3882076"/>
                    <a:pt x="5552565" y="3820479"/>
                    <a:pt x="5430315" y="3748616"/>
                  </a:cubicBezTo>
                  <a:cubicBezTo>
                    <a:pt x="5300519" y="3672353"/>
                    <a:pt x="5155630" y="3582891"/>
                    <a:pt x="5024324" y="3525694"/>
                  </a:cubicBezTo>
                  <a:cubicBezTo>
                    <a:pt x="4911130" y="3475830"/>
                    <a:pt x="4814537" y="3434765"/>
                    <a:pt x="4696815" y="3414233"/>
                  </a:cubicBezTo>
                  <a:cubicBezTo>
                    <a:pt x="4570037" y="3392234"/>
                    <a:pt x="4456842" y="3395167"/>
                    <a:pt x="4287806" y="3409833"/>
                  </a:cubicBezTo>
                  <a:cubicBezTo>
                    <a:pt x="4008593" y="3434765"/>
                    <a:pt x="3504500" y="3572625"/>
                    <a:pt x="3187556" y="3616623"/>
                  </a:cubicBezTo>
                  <a:cubicBezTo>
                    <a:pt x="2947584" y="3648888"/>
                    <a:pt x="2761945" y="3679686"/>
                    <a:pt x="2553667" y="3672353"/>
                  </a:cubicBezTo>
                  <a:cubicBezTo>
                    <a:pt x="2351426" y="3665020"/>
                    <a:pt x="2122019" y="3625422"/>
                    <a:pt x="1957510" y="3574091"/>
                  </a:cubicBezTo>
                  <a:cubicBezTo>
                    <a:pt x="1832241" y="3534493"/>
                    <a:pt x="1746213" y="3497829"/>
                    <a:pt x="1640565" y="3423032"/>
                  </a:cubicBezTo>
                  <a:cubicBezTo>
                    <a:pt x="1504732" y="3327704"/>
                    <a:pt x="1346260" y="3173711"/>
                    <a:pt x="1236084" y="3019719"/>
                  </a:cubicBezTo>
                  <a:cubicBezTo>
                    <a:pt x="1122889" y="2861326"/>
                    <a:pt x="1033843" y="2642804"/>
                    <a:pt x="976491" y="2482945"/>
                  </a:cubicBezTo>
                  <a:cubicBezTo>
                    <a:pt x="932723" y="2361218"/>
                    <a:pt x="917630" y="2279088"/>
                    <a:pt x="893482" y="2150028"/>
                  </a:cubicBezTo>
                  <a:cubicBezTo>
                    <a:pt x="861787" y="1975503"/>
                    <a:pt x="833111" y="1718849"/>
                    <a:pt x="819528" y="1529659"/>
                  </a:cubicBezTo>
                  <a:cubicBezTo>
                    <a:pt x="808963" y="1371266"/>
                    <a:pt x="830093" y="1234873"/>
                    <a:pt x="811982" y="1094080"/>
                  </a:cubicBezTo>
                  <a:cubicBezTo>
                    <a:pt x="795380" y="957687"/>
                    <a:pt x="801417" y="743564"/>
                    <a:pt x="719917" y="696633"/>
                  </a:cubicBezTo>
                  <a:cubicBezTo>
                    <a:pt x="642945" y="651168"/>
                    <a:pt x="449760" y="791962"/>
                    <a:pt x="351658" y="793428"/>
                  </a:cubicBezTo>
                  <a:cubicBezTo>
                    <a:pt x="286760" y="794895"/>
                    <a:pt x="238463" y="778762"/>
                    <a:pt x="190167" y="755297"/>
                  </a:cubicBezTo>
                  <a:cubicBezTo>
                    <a:pt x="141871" y="730365"/>
                    <a:pt x="95084" y="690767"/>
                    <a:pt x="64899" y="648235"/>
                  </a:cubicBezTo>
                  <a:cubicBezTo>
                    <a:pt x="34713" y="605704"/>
                    <a:pt x="12074" y="548507"/>
                    <a:pt x="6037" y="497176"/>
                  </a:cubicBezTo>
                  <a:cubicBezTo>
                    <a:pt x="0" y="445845"/>
                    <a:pt x="7547" y="385715"/>
                    <a:pt x="27167" y="337317"/>
                  </a:cubicBezTo>
                  <a:cubicBezTo>
                    <a:pt x="46787" y="288920"/>
                    <a:pt x="79991" y="239055"/>
                    <a:pt x="120741" y="203857"/>
                  </a:cubicBezTo>
                  <a:cubicBezTo>
                    <a:pt x="161491" y="168659"/>
                    <a:pt x="220352" y="143727"/>
                    <a:pt x="268649" y="129061"/>
                  </a:cubicBezTo>
                  <a:cubicBezTo>
                    <a:pt x="310908" y="115861"/>
                    <a:pt x="362223" y="87996"/>
                    <a:pt x="390899" y="112928"/>
                  </a:cubicBezTo>
                  <a:cubicBezTo>
                    <a:pt x="458815" y="171592"/>
                    <a:pt x="390899" y="793428"/>
                    <a:pt x="390899" y="793428"/>
                  </a:cubicBezTo>
                </a:path>
              </a:pathLst>
            </a:custGeom>
            <a:solidFill>
              <a:srgbClr val="1DAB9D">
                <a:alpha val="49804"/>
              </a:srgbClr>
            </a:solidFill>
            <a:ln cap="sq">
              <a:noFill/>
              <a:prstDash val="solid"/>
              <a:miter/>
            </a:ln>
          </p:spPr>
        </p:sp>
      </p:grpSp>
      <p:sp>
        <p:nvSpPr>
          <p:cNvPr name="TextBox 15" id="15"/>
          <p:cNvSpPr txBox="true"/>
          <p:nvPr/>
        </p:nvSpPr>
        <p:spPr>
          <a:xfrm rot="0">
            <a:off x="8695405" y="355448"/>
            <a:ext cx="8776975" cy="993155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5731"/>
              </a:lnSpc>
            </a:pPr>
            <a:r>
              <a:rPr lang="en-US" sz="4094">
                <a:solidFill>
                  <a:srgbClr val="000000"/>
                </a:solidFill>
                <a:latin typeface="Helveticish Bold"/>
              </a:rPr>
              <a:t>Member News</a:t>
            </a:r>
          </a:p>
          <a:p>
            <a:pPr algn="just">
              <a:lnSpc>
                <a:spcPts val="5731"/>
              </a:lnSpc>
            </a:pPr>
          </a:p>
          <a:p>
            <a:pPr algn="just">
              <a:lnSpc>
                <a:spcPts val="5731"/>
              </a:lnSpc>
            </a:pPr>
            <a:r>
              <a:rPr lang="en-US" sz="4094">
                <a:solidFill>
                  <a:srgbClr val="000000"/>
                </a:solidFill>
                <a:latin typeface="Helveticish"/>
              </a:rPr>
              <a:t>Scroll down to this section</a:t>
            </a:r>
          </a:p>
          <a:p>
            <a:pPr algn="just" marL="883897" indent="-441948" lvl="1">
              <a:lnSpc>
                <a:spcPts val="5731"/>
              </a:lnSpc>
              <a:buFont typeface="Arial"/>
              <a:buChar char="•"/>
            </a:pPr>
            <a:r>
              <a:rPr lang="en-US" sz="4094">
                <a:solidFill>
                  <a:srgbClr val="000000"/>
                </a:solidFill>
                <a:latin typeface="Helveticish"/>
              </a:rPr>
              <a:t>Articles of interest are categorised as Member News only if the information has not been obtained via the open internet</a:t>
            </a:r>
          </a:p>
          <a:p>
            <a:pPr algn="just" marL="883897" indent="-441948" lvl="1">
              <a:lnSpc>
                <a:spcPts val="5731"/>
              </a:lnSpc>
              <a:buFont typeface="Arial"/>
              <a:buChar char="•"/>
            </a:pPr>
            <a:r>
              <a:rPr lang="en-US" sz="4094">
                <a:solidFill>
                  <a:srgbClr val="000000"/>
                </a:solidFill>
                <a:latin typeface="Helveticish"/>
              </a:rPr>
              <a:t>General News is available to members and non members</a:t>
            </a:r>
          </a:p>
          <a:p>
            <a:pPr algn="just" marL="883897" indent="-441948" lvl="1">
              <a:lnSpc>
                <a:spcPts val="5731"/>
              </a:lnSpc>
              <a:buFont typeface="Arial"/>
              <a:buChar char="•"/>
            </a:pPr>
            <a:r>
              <a:rPr lang="en-US" sz="4094">
                <a:solidFill>
                  <a:srgbClr val="000000"/>
                </a:solidFill>
                <a:latin typeface="Helveticish"/>
              </a:rPr>
              <a:t>However to help members access this while in the members library - all published news can be found here</a:t>
            </a:r>
          </a:p>
          <a:p>
            <a:pPr algn="just">
              <a:lnSpc>
                <a:spcPts val="4051"/>
              </a:lnSpc>
            </a:pPr>
          </a:p>
        </p:txBody>
      </p:sp>
      <p:sp>
        <p:nvSpPr>
          <p:cNvPr name="Freeform 16" id="16"/>
          <p:cNvSpPr/>
          <p:nvPr/>
        </p:nvSpPr>
        <p:spPr>
          <a:xfrm flipH="false" flipV="false" rot="0">
            <a:off x="1028700" y="206387"/>
            <a:ext cx="5692116" cy="9874227"/>
          </a:xfrm>
          <a:custGeom>
            <a:avLst/>
            <a:gdLst/>
            <a:ahLst/>
            <a:cxnLst/>
            <a:rect r="r" b="b" t="t" l="l"/>
            <a:pathLst>
              <a:path h="9874227" w="5692116">
                <a:moveTo>
                  <a:pt x="0" y="0"/>
                </a:moveTo>
                <a:lnTo>
                  <a:pt x="5692116" y="0"/>
                </a:lnTo>
                <a:lnTo>
                  <a:pt x="5692116" y="9874226"/>
                </a:lnTo>
                <a:lnTo>
                  <a:pt x="0" y="987422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10920" r="0" b="-17182"/>
            </a:stretch>
          </a:blipFill>
        </p:spPr>
      </p:sp>
    </p:spTree>
  </p:cSld>
  <p:clrMapOvr>
    <a:masterClrMapping/>
  </p:clrMapOvr>
</p:sld>
</file>

<file path=ppt/slides/slide4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9000"/>
            </a:blip>
            <a:stretch>
              <a:fillRect l="0" t="-31168" r="0" b="-46609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5371445" y="-279318"/>
            <a:ext cx="3441383" cy="1892617"/>
            <a:chOff x="0" y="0"/>
            <a:chExt cx="4588510" cy="252349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8890" y="49530"/>
              <a:ext cx="4537710" cy="2426970"/>
            </a:xfrm>
            <a:custGeom>
              <a:avLst/>
              <a:gdLst/>
              <a:ahLst/>
              <a:cxnLst/>
              <a:rect r="r" b="b" t="t" l="l"/>
              <a:pathLst>
                <a:path h="2426970" w="4537710">
                  <a:moveTo>
                    <a:pt x="626110" y="367030"/>
                  </a:moveTo>
                  <a:cubicBezTo>
                    <a:pt x="679450" y="708660"/>
                    <a:pt x="681990" y="871220"/>
                    <a:pt x="750570" y="915670"/>
                  </a:cubicBezTo>
                  <a:cubicBezTo>
                    <a:pt x="820420" y="961390"/>
                    <a:pt x="984250" y="915670"/>
                    <a:pt x="1080770" y="872490"/>
                  </a:cubicBezTo>
                  <a:cubicBezTo>
                    <a:pt x="1174750" y="829310"/>
                    <a:pt x="1231900" y="732790"/>
                    <a:pt x="1323340" y="657860"/>
                  </a:cubicBezTo>
                  <a:cubicBezTo>
                    <a:pt x="1432560" y="567690"/>
                    <a:pt x="1579880" y="458470"/>
                    <a:pt x="1696720" y="374650"/>
                  </a:cubicBezTo>
                  <a:cubicBezTo>
                    <a:pt x="1797050" y="303530"/>
                    <a:pt x="1878330" y="240030"/>
                    <a:pt x="1982470" y="185420"/>
                  </a:cubicBezTo>
                  <a:cubicBezTo>
                    <a:pt x="2095500" y="127000"/>
                    <a:pt x="2230120" y="69850"/>
                    <a:pt x="2354580" y="39370"/>
                  </a:cubicBezTo>
                  <a:cubicBezTo>
                    <a:pt x="2470150" y="10160"/>
                    <a:pt x="2586990" y="0"/>
                    <a:pt x="2702560" y="1270"/>
                  </a:cubicBezTo>
                  <a:cubicBezTo>
                    <a:pt x="2816860" y="2540"/>
                    <a:pt x="2934970" y="26670"/>
                    <a:pt x="3045460" y="49530"/>
                  </a:cubicBezTo>
                  <a:cubicBezTo>
                    <a:pt x="3150870" y="71120"/>
                    <a:pt x="3251200" y="90170"/>
                    <a:pt x="3351530" y="132080"/>
                  </a:cubicBezTo>
                  <a:cubicBezTo>
                    <a:pt x="3459480" y="176530"/>
                    <a:pt x="3572510" y="240030"/>
                    <a:pt x="3669030" y="316230"/>
                  </a:cubicBezTo>
                  <a:cubicBezTo>
                    <a:pt x="3769360" y="394970"/>
                    <a:pt x="3869690" y="504190"/>
                    <a:pt x="3940810" y="601980"/>
                  </a:cubicBezTo>
                  <a:cubicBezTo>
                    <a:pt x="4003040" y="688340"/>
                    <a:pt x="4044950" y="773430"/>
                    <a:pt x="4083050" y="866140"/>
                  </a:cubicBezTo>
                  <a:cubicBezTo>
                    <a:pt x="4121150" y="960120"/>
                    <a:pt x="4141470" y="1061720"/>
                    <a:pt x="4166870" y="1163320"/>
                  </a:cubicBezTo>
                  <a:cubicBezTo>
                    <a:pt x="4193540" y="1270000"/>
                    <a:pt x="4210050" y="1384300"/>
                    <a:pt x="4237990" y="1490980"/>
                  </a:cubicBezTo>
                  <a:cubicBezTo>
                    <a:pt x="4265930" y="1595120"/>
                    <a:pt x="4282440" y="1715770"/>
                    <a:pt x="4335780" y="1798320"/>
                  </a:cubicBezTo>
                  <a:cubicBezTo>
                    <a:pt x="4384040" y="1871980"/>
                    <a:pt x="4522470" y="1896110"/>
                    <a:pt x="4528820" y="1971040"/>
                  </a:cubicBezTo>
                  <a:cubicBezTo>
                    <a:pt x="4537710" y="2082800"/>
                    <a:pt x="4282440" y="2419350"/>
                    <a:pt x="4157980" y="2423160"/>
                  </a:cubicBezTo>
                  <a:cubicBezTo>
                    <a:pt x="4038600" y="2426970"/>
                    <a:pt x="3874770" y="2160270"/>
                    <a:pt x="3796030" y="2026920"/>
                  </a:cubicBezTo>
                  <a:cubicBezTo>
                    <a:pt x="3733800" y="1920240"/>
                    <a:pt x="3716020" y="1809750"/>
                    <a:pt x="3689350" y="1703070"/>
                  </a:cubicBezTo>
                  <a:cubicBezTo>
                    <a:pt x="3663950" y="1602740"/>
                    <a:pt x="3656330" y="1501140"/>
                    <a:pt x="3634740" y="1403350"/>
                  </a:cubicBezTo>
                  <a:cubicBezTo>
                    <a:pt x="3613150" y="1306830"/>
                    <a:pt x="3599180" y="1206500"/>
                    <a:pt x="3558540" y="1116330"/>
                  </a:cubicBezTo>
                  <a:cubicBezTo>
                    <a:pt x="3517900" y="1023620"/>
                    <a:pt x="3462020" y="929640"/>
                    <a:pt x="3388360" y="852170"/>
                  </a:cubicBezTo>
                  <a:cubicBezTo>
                    <a:pt x="3308350" y="768350"/>
                    <a:pt x="3201670" y="681990"/>
                    <a:pt x="3089910" y="637540"/>
                  </a:cubicBezTo>
                  <a:cubicBezTo>
                    <a:pt x="2975610" y="591820"/>
                    <a:pt x="2830830" y="586740"/>
                    <a:pt x="2710180" y="584200"/>
                  </a:cubicBezTo>
                  <a:cubicBezTo>
                    <a:pt x="2602230" y="581660"/>
                    <a:pt x="2513330" y="574040"/>
                    <a:pt x="2400300" y="614680"/>
                  </a:cubicBezTo>
                  <a:cubicBezTo>
                    <a:pt x="2231390" y="675640"/>
                    <a:pt x="2009140" y="868680"/>
                    <a:pt x="1826260" y="1003300"/>
                  </a:cubicBezTo>
                  <a:cubicBezTo>
                    <a:pt x="1651000" y="1132840"/>
                    <a:pt x="1479550" y="1309370"/>
                    <a:pt x="1324610" y="1403350"/>
                  </a:cubicBezTo>
                  <a:cubicBezTo>
                    <a:pt x="1209040" y="1473200"/>
                    <a:pt x="1111250" y="1524000"/>
                    <a:pt x="998220" y="1546860"/>
                  </a:cubicBezTo>
                  <a:cubicBezTo>
                    <a:pt x="885190" y="1569720"/>
                    <a:pt x="755650" y="1573530"/>
                    <a:pt x="643890" y="1539240"/>
                  </a:cubicBezTo>
                  <a:cubicBezTo>
                    <a:pt x="525780" y="1502410"/>
                    <a:pt x="389890" y="1414780"/>
                    <a:pt x="311150" y="1323340"/>
                  </a:cubicBezTo>
                  <a:cubicBezTo>
                    <a:pt x="238760" y="1239520"/>
                    <a:pt x="214630" y="1125220"/>
                    <a:pt x="176530" y="1021080"/>
                  </a:cubicBezTo>
                  <a:cubicBezTo>
                    <a:pt x="137160" y="914400"/>
                    <a:pt x="102870" y="792480"/>
                    <a:pt x="80010" y="689610"/>
                  </a:cubicBezTo>
                  <a:cubicBezTo>
                    <a:pt x="60960" y="601980"/>
                    <a:pt x="0" y="500380"/>
                    <a:pt x="41910" y="444500"/>
                  </a:cubicBezTo>
                  <a:cubicBezTo>
                    <a:pt x="106680" y="358140"/>
                    <a:pt x="626110" y="367030"/>
                    <a:pt x="626110" y="367030"/>
                  </a:cubicBezTo>
                </a:path>
              </a:pathLst>
            </a:custGeom>
            <a:solidFill>
              <a:srgbClr val="4E4E4E">
                <a:alpha val="49804"/>
              </a:srgbClr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5" id="5"/>
          <p:cNvGrpSpPr/>
          <p:nvPr/>
        </p:nvGrpSpPr>
        <p:grpSpPr>
          <a:xfrm rot="0">
            <a:off x="14352270" y="-56198"/>
            <a:ext cx="4164330" cy="3105150"/>
            <a:chOff x="0" y="0"/>
            <a:chExt cx="5552440" cy="414020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25400" y="-31750"/>
              <a:ext cx="5488940" cy="4138930"/>
            </a:xfrm>
            <a:custGeom>
              <a:avLst/>
              <a:gdLst/>
              <a:ahLst/>
              <a:cxnLst/>
              <a:rect r="r" b="b" t="t" l="l"/>
              <a:pathLst>
                <a:path h="4138930" w="5488940">
                  <a:moveTo>
                    <a:pt x="683260" y="158750"/>
                  </a:moveTo>
                  <a:cubicBezTo>
                    <a:pt x="608330" y="787400"/>
                    <a:pt x="590550" y="889000"/>
                    <a:pt x="608330" y="995680"/>
                  </a:cubicBezTo>
                  <a:cubicBezTo>
                    <a:pt x="626110" y="1101090"/>
                    <a:pt x="652780" y="1202690"/>
                    <a:pt x="721360" y="1303020"/>
                  </a:cubicBezTo>
                  <a:cubicBezTo>
                    <a:pt x="815340" y="1440180"/>
                    <a:pt x="1018540" y="1620520"/>
                    <a:pt x="1179830" y="1703070"/>
                  </a:cubicBezTo>
                  <a:cubicBezTo>
                    <a:pt x="1315720" y="1772920"/>
                    <a:pt x="1465580" y="1795780"/>
                    <a:pt x="1606550" y="1802130"/>
                  </a:cubicBezTo>
                  <a:cubicBezTo>
                    <a:pt x="1744980" y="1808480"/>
                    <a:pt x="1849120" y="1778000"/>
                    <a:pt x="2018030" y="1743710"/>
                  </a:cubicBezTo>
                  <a:cubicBezTo>
                    <a:pt x="2298700" y="1686560"/>
                    <a:pt x="2848610" y="1512570"/>
                    <a:pt x="3121660" y="1447800"/>
                  </a:cubicBezTo>
                  <a:cubicBezTo>
                    <a:pt x="3280410" y="1410970"/>
                    <a:pt x="3378200" y="1388110"/>
                    <a:pt x="3500120" y="1370330"/>
                  </a:cubicBezTo>
                  <a:cubicBezTo>
                    <a:pt x="3613150" y="1353820"/>
                    <a:pt x="3716020" y="1338580"/>
                    <a:pt x="3831590" y="1343660"/>
                  </a:cubicBezTo>
                  <a:cubicBezTo>
                    <a:pt x="3958590" y="1350010"/>
                    <a:pt x="4099560" y="1361440"/>
                    <a:pt x="4230370" y="1413510"/>
                  </a:cubicBezTo>
                  <a:cubicBezTo>
                    <a:pt x="4380230" y="1473200"/>
                    <a:pt x="4558030" y="1600200"/>
                    <a:pt x="4671060" y="1705610"/>
                  </a:cubicBezTo>
                  <a:cubicBezTo>
                    <a:pt x="4761230" y="1789430"/>
                    <a:pt x="4814570" y="1875790"/>
                    <a:pt x="4874260" y="1972310"/>
                  </a:cubicBezTo>
                  <a:cubicBezTo>
                    <a:pt x="4935220" y="2071370"/>
                    <a:pt x="4979670" y="2165350"/>
                    <a:pt x="5030470" y="2292350"/>
                  </a:cubicBezTo>
                  <a:cubicBezTo>
                    <a:pt x="5100320" y="2465070"/>
                    <a:pt x="5173980" y="2708910"/>
                    <a:pt x="5234940" y="2924810"/>
                  </a:cubicBezTo>
                  <a:cubicBezTo>
                    <a:pt x="5297170" y="3145790"/>
                    <a:pt x="5342890" y="3455670"/>
                    <a:pt x="5396230" y="3601720"/>
                  </a:cubicBezTo>
                  <a:cubicBezTo>
                    <a:pt x="5422900" y="3676650"/>
                    <a:pt x="5488940" y="3704590"/>
                    <a:pt x="5476240" y="3763010"/>
                  </a:cubicBezTo>
                  <a:cubicBezTo>
                    <a:pt x="5452110" y="3868420"/>
                    <a:pt x="5118100" y="4138930"/>
                    <a:pt x="5015230" y="4121150"/>
                  </a:cubicBezTo>
                  <a:cubicBezTo>
                    <a:pt x="4947920" y="4109720"/>
                    <a:pt x="4917440" y="3989070"/>
                    <a:pt x="4880610" y="3911600"/>
                  </a:cubicBezTo>
                  <a:cubicBezTo>
                    <a:pt x="4841240" y="3826510"/>
                    <a:pt x="4817110" y="3727450"/>
                    <a:pt x="4792980" y="3628390"/>
                  </a:cubicBezTo>
                  <a:cubicBezTo>
                    <a:pt x="4767580" y="3524250"/>
                    <a:pt x="4761230" y="3426460"/>
                    <a:pt x="4730750" y="3300730"/>
                  </a:cubicBezTo>
                  <a:cubicBezTo>
                    <a:pt x="4687570" y="3125470"/>
                    <a:pt x="4608830" y="2858770"/>
                    <a:pt x="4545330" y="2678430"/>
                  </a:cubicBezTo>
                  <a:cubicBezTo>
                    <a:pt x="4494530" y="2536190"/>
                    <a:pt x="4452620" y="2411730"/>
                    <a:pt x="4390390" y="2301240"/>
                  </a:cubicBezTo>
                  <a:cubicBezTo>
                    <a:pt x="4334510" y="2203450"/>
                    <a:pt x="4281170" y="2105660"/>
                    <a:pt x="4196080" y="2043430"/>
                  </a:cubicBezTo>
                  <a:cubicBezTo>
                    <a:pt x="4105910" y="1977390"/>
                    <a:pt x="3971290" y="1938020"/>
                    <a:pt x="3853180" y="1926590"/>
                  </a:cubicBezTo>
                  <a:cubicBezTo>
                    <a:pt x="3732530" y="1913890"/>
                    <a:pt x="3623310" y="1946910"/>
                    <a:pt x="3477260" y="1974850"/>
                  </a:cubicBezTo>
                  <a:cubicBezTo>
                    <a:pt x="3263900" y="2015490"/>
                    <a:pt x="2967990" y="2106930"/>
                    <a:pt x="2703830" y="2170430"/>
                  </a:cubicBezTo>
                  <a:cubicBezTo>
                    <a:pt x="2426970" y="2236470"/>
                    <a:pt x="2066290" y="2332990"/>
                    <a:pt x="1851660" y="2363470"/>
                  </a:cubicBezTo>
                  <a:cubicBezTo>
                    <a:pt x="1723390" y="2381250"/>
                    <a:pt x="1643380" y="2386330"/>
                    <a:pt x="1539240" y="2382520"/>
                  </a:cubicBezTo>
                  <a:cubicBezTo>
                    <a:pt x="1432560" y="2377440"/>
                    <a:pt x="1324610" y="2363470"/>
                    <a:pt x="1216660" y="2335530"/>
                  </a:cubicBezTo>
                  <a:cubicBezTo>
                    <a:pt x="1102360" y="2305050"/>
                    <a:pt x="994410" y="2265680"/>
                    <a:pt x="873760" y="2200910"/>
                  </a:cubicBezTo>
                  <a:cubicBezTo>
                    <a:pt x="717550" y="2117090"/>
                    <a:pt x="488950" y="1983740"/>
                    <a:pt x="368300" y="1849120"/>
                  </a:cubicBezTo>
                  <a:cubicBezTo>
                    <a:pt x="267970" y="1738630"/>
                    <a:pt x="220980" y="1615440"/>
                    <a:pt x="165100" y="1480820"/>
                  </a:cubicBezTo>
                  <a:cubicBezTo>
                    <a:pt x="104140" y="1332230"/>
                    <a:pt x="44450" y="1144270"/>
                    <a:pt x="25400" y="988060"/>
                  </a:cubicBezTo>
                  <a:cubicBezTo>
                    <a:pt x="8890" y="849630"/>
                    <a:pt x="27940" y="731520"/>
                    <a:pt x="38100" y="591820"/>
                  </a:cubicBezTo>
                  <a:cubicBezTo>
                    <a:pt x="49530" y="433070"/>
                    <a:pt x="0" y="158750"/>
                    <a:pt x="97790" y="82550"/>
                  </a:cubicBezTo>
                  <a:cubicBezTo>
                    <a:pt x="203200" y="0"/>
                    <a:pt x="683260" y="158750"/>
                    <a:pt x="683260" y="158750"/>
                  </a:cubicBezTo>
                </a:path>
              </a:pathLst>
            </a:custGeom>
            <a:solidFill>
              <a:srgbClr val="1DAB9D">
                <a:alpha val="49804"/>
              </a:srgbClr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7" id="7"/>
          <p:cNvGrpSpPr/>
          <p:nvPr/>
        </p:nvGrpSpPr>
        <p:grpSpPr>
          <a:xfrm rot="0">
            <a:off x="14789468" y="121920"/>
            <a:ext cx="4023360" cy="2697480"/>
            <a:chOff x="0" y="0"/>
            <a:chExt cx="5364480" cy="359664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-59690" y="-52070"/>
              <a:ext cx="5440680" cy="3681730"/>
            </a:xfrm>
            <a:custGeom>
              <a:avLst/>
              <a:gdLst/>
              <a:ahLst/>
              <a:cxnLst/>
              <a:rect r="r" b="b" t="t" l="l"/>
              <a:pathLst>
                <a:path h="3681730" w="5440680">
                  <a:moveTo>
                    <a:pt x="701040" y="102870"/>
                  </a:moveTo>
                  <a:cubicBezTo>
                    <a:pt x="739140" y="858520"/>
                    <a:pt x="891540" y="934720"/>
                    <a:pt x="1004570" y="1014730"/>
                  </a:cubicBezTo>
                  <a:cubicBezTo>
                    <a:pt x="1111250" y="1090930"/>
                    <a:pt x="1221740" y="1165860"/>
                    <a:pt x="1338580" y="1202690"/>
                  </a:cubicBezTo>
                  <a:cubicBezTo>
                    <a:pt x="1451610" y="1238250"/>
                    <a:pt x="1582420" y="1245870"/>
                    <a:pt x="1692910" y="1235710"/>
                  </a:cubicBezTo>
                  <a:cubicBezTo>
                    <a:pt x="1794510" y="1226820"/>
                    <a:pt x="1851660" y="1201420"/>
                    <a:pt x="1979930" y="1156970"/>
                  </a:cubicBezTo>
                  <a:cubicBezTo>
                    <a:pt x="2259330" y="1059180"/>
                    <a:pt x="2994660" y="684530"/>
                    <a:pt x="3280410" y="603250"/>
                  </a:cubicBezTo>
                  <a:cubicBezTo>
                    <a:pt x="3413760" y="565150"/>
                    <a:pt x="3478530" y="551180"/>
                    <a:pt x="3582670" y="556260"/>
                  </a:cubicBezTo>
                  <a:cubicBezTo>
                    <a:pt x="3694430" y="561340"/>
                    <a:pt x="3820160" y="596900"/>
                    <a:pt x="3928110" y="643890"/>
                  </a:cubicBezTo>
                  <a:cubicBezTo>
                    <a:pt x="4038600" y="692150"/>
                    <a:pt x="4147820" y="773430"/>
                    <a:pt x="4237990" y="845820"/>
                  </a:cubicBezTo>
                  <a:cubicBezTo>
                    <a:pt x="4318000" y="910590"/>
                    <a:pt x="4381500" y="977900"/>
                    <a:pt x="4447540" y="1051560"/>
                  </a:cubicBezTo>
                  <a:cubicBezTo>
                    <a:pt x="4516120" y="1127760"/>
                    <a:pt x="4580890" y="1210310"/>
                    <a:pt x="4643120" y="1297940"/>
                  </a:cubicBezTo>
                  <a:cubicBezTo>
                    <a:pt x="4709160" y="1390650"/>
                    <a:pt x="4782820" y="1490980"/>
                    <a:pt x="4831080" y="1596390"/>
                  </a:cubicBezTo>
                  <a:cubicBezTo>
                    <a:pt x="4879340" y="1699260"/>
                    <a:pt x="4907280" y="1816100"/>
                    <a:pt x="4935220" y="1922780"/>
                  </a:cubicBezTo>
                  <a:cubicBezTo>
                    <a:pt x="4960620" y="2021840"/>
                    <a:pt x="4968240" y="2114550"/>
                    <a:pt x="4994910" y="2213610"/>
                  </a:cubicBezTo>
                  <a:cubicBezTo>
                    <a:pt x="5022850" y="2320290"/>
                    <a:pt x="5063490" y="2435860"/>
                    <a:pt x="5101590" y="2540000"/>
                  </a:cubicBezTo>
                  <a:cubicBezTo>
                    <a:pt x="5137150" y="2636520"/>
                    <a:pt x="5177790" y="2716530"/>
                    <a:pt x="5213350" y="2815590"/>
                  </a:cubicBezTo>
                  <a:cubicBezTo>
                    <a:pt x="5252720" y="2926080"/>
                    <a:pt x="5298440" y="3048000"/>
                    <a:pt x="5325110" y="3173730"/>
                  </a:cubicBezTo>
                  <a:cubicBezTo>
                    <a:pt x="5353050" y="3308350"/>
                    <a:pt x="5440680" y="3526790"/>
                    <a:pt x="5373370" y="3597910"/>
                  </a:cubicBezTo>
                  <a:cubicBezTo>
                    <a:pt x="5293360" y="3681730"/>
                    <a:pt x="4859020" y="3634740"/>
                    <a:pt x="4790440" y="3562350"/>
                  </a:cubicBezTo>
                  <a:cubicBezTo>
                    <a:pt x="4753610" y="3524250"/>
                    <a:pt x="4795520" y="3459480"/>
                    <a:pt x="4786630" y="3395980"/>
                  </a:cubicBezTo>
                  <a:cubicBezTo>
                    <a:pt x="4773930" y="3308350"/>
                    <a:pt x="4744720" y="3208020"/>
                    <a:pt x="4705350" y="3084830"/>
                  </a:cubicBezTo>
                  <a:cubicBezTo>
                    <a:pt x="4645660" y="2899410"/>
                    <a:pt x="4498340" y="2594610"/>
                    <a:pt x="4441190" y="2396490"/>
                  </a:cubicBezTo>
                  <a:cubicBezTo>
                    <a:pt x="4399280" y="2252980"/>
                    <a:pt x="4404360" y="2134870"/>
                    <a:pt x="4363720" y="2014220"/>
                  </a:cubicBezTo>
                  <a:cubicBezTo>
                    <a:pt x="4324350" y="1896110"/>
                    <a:pt x="4265930" y="1781810"/>
                    <a:pt x="4201160" y="1680210"/>
                  </a:cubicBezTo>
                  <a:cubicBezTo>
                    <a:pt x="4137660" y="1581150"/>
                    <a:pt x="4057650" y="1490980"/>
                    <a:pt x="3980180" y="1409700"/>
                  </a:cubicBezTo>
                  <a:cubicBezTo>
                    <a:pt x="3907790" y="1333500"/>
                    <a:pt x="3837940" y="1247140"/>
                    <a:pt x="3750310" y="1205230"/>
                  </a:cubicBezTo>
                  <a:cubicBezTo>
                    <a:pt x="3663950" y="1163320"/>
                    <a:pt x="3581400" y="1141730"/>
                    <a:pt x="3456940" y="1156970"/>
                  </a:cubicBezTo>
                  <a:cubicBezTo>
                    <a:pt x="3216910" y="1187450"/>
                    <a:pt x="2679700" y="1502410"/>
                    <a:pt x="2439670" y="1601470"/>
                  </a:cubicBezTo>
                  <a:cubicBezTo>
                    <a:pt x="2308860" y="1654810"/>
                    <a:pt x="2235200" y="1686560"/>
                    <a:pt x="2134870" y="1719580"/>
                  </a:cubicBezTo>
                  <a:cubicBezTo>
                    <a:pt x="2038350" y="1751330"/>
                    <a:pt x="1949450" y="1783080"/>
                    <a:pt x="1847850" y="1799590"/>
                  </a:cubicBezTo>
                  <a:cubicBezTo>
                    <a:pt x="1738630" y="1817370"/>
                    <a:pt x="1612900" y="1823720"/>
                    <a:pt x="1502410" y="1818640"/>
                  </a:cubicBezTo>
                  <a:cubicBezTo>
                    <a:pt x="1400810" y="1813560"/>
                    <a:pt x="1309370" y="1804670"/>
                    <a:pt x="1210310" y="1776730"/>
                  </a:cubicBezTo>
                  <a:cubicBezTo>
                    <a:pt x="1099820" y="1744980"/>
                    <a:pt x="981710" y="1691640"/>
                    <a:pt x="875030" y="1629410"/>
                  </a:cubicBezTo>
                  <a:cubicBezTo>
                    <a:pt x="765810" y="1565910"/>
                    <a:pt x="670560" y="1503680"/>
                    <a:pt x="566420" y="1400810"/>
                  </a:cubicBezTo>
                  <a:cubicBezTo>
                    <a:pt x="424180" y="1258570"/>
                    <a:pt x="210820" y="1038860"/>
                    <a:pt x="134620" y="821690"/>
                  </a:cubicBezTo>
                  <a:cubicBezTo>
                    <a:pt x="58420" y="605790"/>
                    <a:pt x="0" y="217170"/>
                    <a:pt x="110490" y="102870"/>
                  </a:cubicBezTo>
                  <a:cubicBezTo>
                    <a:pt x="210820" y="0"/>
                    <a:pt x="701040" y="102870"/>
                    <a:pt x="701040" y="102870"/>
                  </a:cubicBezTo>
                </a:path>
              </a:pathLst>
            </a:custGeom>
            <a:solidFill>
              <a:srgbClr val="1AC8DB">
                <a:alpha val="49804"/>
              </a:srgbClr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9" id="9"/>
          <p:cNvGrpSpPr/>
          <p:nvPr/>
        </p:nvGrpSpPr>
        <p:grpSpPr>
          <a:xfrm rot="0">
            <a:off x="165928" y="7117051"/>
            <a:ext cx="5023485" cy="3392102"/>
            <a:chOff x="0" y="0"/>
            <a:chExt cx="6697980" cy="4522803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55039"/>
              <a:ext cx="6711950" cy="4481734"/>
            </a:xfrm>
            <a:custGeom>
              <a:avLst/>
              <a:gdLst/>
              <a:ahLst/>
              <a:cxnLst/>
              <a:rect r="r" b="b" t="t" l="l"/>
              <a:pathLst>
                <a:path h="4481734" w="6711950">
                  <a:moveTo>
                    <a:pt x="179070" y="0"/>
                  </a:moveTo>
                  <a:cubicBezTo>
                    <a:pt x="426720" y="63294"/>
                    <a:pt x="613410" y="97693"/>
                    <a:pt x="722630" y="174747"/>
                  </a:cubicBezTo>
                  <a:cubicBezTo>
                    <a:pt x="824230" y="246298"/>
                    <a:pt x="919480" y="354999"/>
                    <a:pt x="966470" y="470580"/>
                  </a:cubicBezTo>
                  <a:cubicBezTo>
                    <a:pt x="1014730" y="587537"/>
                    <a:pt x="1007110" y="740270"/>
                    <a:pt x="1005840" y="876490"/>
                  </a:cubicBezTo>
                  <a:cubicBezTo>
                    <a:pt x="1004570" y="1015463"/>
                    <a:pt x="967740" y="1164067"/>
                    <a:pt x="958850" y="1294784"/>
                  </a:cubicBezTo>
                  <a:cubicBezTo>
                    <a:pt x="949960" y="1410366"/>
                    <a:pt x="946150" y="1514939"/>
                    <a:pt x="948690" y="1623640"/>
                  </a:cubicBezTo>
                  <a:cubicBezTo>
                    <a:pt x="951230" y="1730966"/>
                    <a:pt x="947420" y="1821780"/>
                    <a:pt x="974090" y="1945617"/>
                  </a:cubicBezTo>
                  <a:cubicBezTo>
                    <a:pt x="1013460" y="2129996"/>
                    <a:pt x="1132840" y="2435461"/>
                    <a:pt x="1215390" y="2606081"/>
                  </a:cubicBezTo>
                  <a:cubicBezTo>
                    <a:pt x="1271270" y="2723038"/>
                    <a:pt x="1304290" y="2824859"/>
                    <a:pt x="1386840" y="2886778"/>
                  </a:cubicBezTo>
                  <a:cubicBezTo>
                    <a:pt x="1477010" y="2954200"/>
                    <a:pt x="1610360" y="2966584"/>
                    <a:pt x="1751330" y="2972088"/>
                  </a:cubicBezTo>
                  <a:cubicBezTo>
                    <a:pt x="1941830" y="2978968"/>
                    <a:pt x="2207260" y="2904665"/>
                    <a:pt x="2428240" y="2866138"/>
                  </a:cubicBezTo>
                  <a:cubicBezTo>
                    <a:pt x="2641600" y="2828987"/>
                    <a:pt x="2880360" y="2787708"/>
                    <a:pt x="3055620" y="2746429"/>
                  </a:cubicBezTo>
                  <a:cubicBezTo>
                    <a:pt x="3182620" y="2716158"/>
                    <a:pt x="3272790" y="2694143"/>
                    <a:pt x="3382010" y="2655615"/>
                  </a:cubicBezTo>
                  <a:cubicBezTo>
                    <a:pt x="3496310" y="2615713"/>
                    <a:pt x="3610610" y="2538658"/>
                    <a:pt x="3724910" y="2507011"/>
                  </a:cubicBezTo>
                  <a:cubicBezTo>
                    <a:pt x="3832860" y="2476740"/>
                    <a:pt x="3942080" y="2456100"/>
                    <a:pt x="4048760" y="2462980"/>
                  </a:cubicBezTo>
                  <a:cubicBezTo>
                    <a:pt x="4155440" y="2469860"/>
                    <a:pt x="4263390" y="2511139"/>
                    <a:pt x="4363720" y="2549666"/>
                  </a:cubicBezTo>
                  <a:cubicBezTo>
                    <a:pt x="4462780" y="2586817"/>
                    <a:pt x="4563110" y="2623968"/>
                    <a:pt x="4646930" y="2687263"/>
                  </a:cubicBezTo>
                  <a:cubicBezTo>
                    <a:pt x="4732020" y="2750557"/>
                    <a:pt x="4800600" y="2837243"/>
                    <a:pt x="4869180" y="2928057"/>
                  </a:cubicBezTo>
                  <a:cubicBezTo>
                    <a:pt x="4942840" y="3024375"/>
                    <a:pt x="4983480" y="3168851"/>
                    <a:pt x="5069840" y="3251409"/>
                  </a:cubicBezTo>
                  <a:cubicBezTo>
                    <a:pt x="5153660" y="3332591"/>
                    <a:pt x="5280660" y="3360110"/>
                    <a:pt x="5378450" y="3422029"/>
                  </a:cubicBezTo>
                  <a:cubicBezTo>
                    <a:pt x="5472430" y="3481196"/>
                    <a:pt x="5543550" y="3570633"/>
                    <a:pt x="5646420" y="3611912"/>
                  </a:cubicBezTo>
                  <a:cubicBezTo>
                    <a:pt x="5763260" y="3657319"/>
                    <a:pt x="5923280" y="3631176"/>
                    <a:pt x="6049010" y="3662823"/>
                  </a:cubicBezTo>
                  <a:cubicBezTo>
                    <a:pt x="6167120" y="3693094"/>
                    <a:pt x="6303010" y="3771524"/>
                    <a:pt x="6383020" y="3792164"/>
                  </a:cubicBezTo>
                  <a:cubicBezTo>
                    <a:pt x="6426200" y="3803172"/>
                    <a:pt x="6456680" y="3775652"/>
                    <a:pt x="6487160" y="3804548"/>
                  </a:cubicBezTo>
                  <a:cubicBezTo>
                    <a:pt x="6560820" y="3871970"/>
                    <a:pt x="6711950" y="4334295"/>
                    <a:pt x="6647180" y="4412725"/>
                  </a:cubicBezTo>
                  <a:cubicBezTo>
                    <a:pt x="6588760" y="4481733"/>
                    <a:pt x="6327140" y="4356310"/>
                    <a:pt x="6186170" y="4323287"/>
                  </a:cubicBezTo>
                  <a:cubicBezTo>
                    <a:pt x="6065520" y="4294392"/>
                    <a:pt x="5961380" y="4255865"/>
                    <a:pt x="5853430" y="4229721"/>
                  </a:cubicBezTo>
                  <a:cubicBezTo>
                    <a:pt x="5753100" y="4204954"/>
                    <a:pt x="5657850" y="4198074"/>
                    <a:pt x="5558790" y="4170555"/>
                  </a:cubicBezTo>
                  <a:cubicBezTo>
                    <a:pt x="5454650" y="4141659"/>
                    <a:pt x="5363210" y="4115516"/>
                    <a:pt x="5245100" y="4057725"/>
                  </a:cubicBezTo>
                  <a:cubicBezTo>
                    <a:pt x="5071110" y="3972416"/>
                    <a:pt x="4766310" y="3801795"/>
                    <a:pt x="4632960" y="3666951"/>
                  </a:cubicBezTo>
                  <a:cubicBezTo>
                    <a:pt x="4545330" y="3578889"/>
                    <a:pt x="4530090" y="3479819"/>
                    <a:pt x="4462780" y="3394509"/>
                  </a:cubicBezTo>
                  <a:cubicBezTo>
                    <a:pt x="4392930" y="3305072"/>
                    <a:pt x="4311650" y="3200498"/>
                    <a:pt x="4217670" y="3144084"/>
                  </a:cubicBezTo>
                  <a:cubicBezTo>
                    <a:pt x="4124960" y="3089045"/>
                    <a:pt x="4006850" y="3047766"/>
                    <a:pt x="3905250" y="3058774"/>
                  </a:cubicBezTo>
                  <a:cubicBezTo>
                    <a:pt x="3802380" y="3069782"/>
                    <a:pt x="3708400" y="3171603"/>
                    <a:pt x="3606800" y="3215634"/>
                  </a:cubicBezTo>
                  <a:cubicBezTo>
                    <a:pt x="3505200" y="3259665"/>
                    <a:pt x="3429000" y="3287184"/>
                    <a:pt x="3295650" y="3321583"/>
                  </a:cubicBezTo>
                  <a:cubicBezTo>
                    <a:pt x="3067050" y="3382126"/>
                    <a:pt x="2589530" y="3445420"/>
                    <a:pt x="2345690" y="3497707"/>
                  </a:cubicBezTo>
                  <a:cubicBezTo>
                    <a:pt x="2193290" y="3530731"/>
                    <a:pt x="2092960" y="3573385"/>
                    <a:pt x="1973580" y="3587145"/>
                  </a:cubicBezTo>
                  <a:cubicBezTo>
                    <a:pt x="1864360" y="3599529"/>
                    <a:pt x="1761490" y="3596776"/>
                    <a:pt x="1658620" y="3583017"/>
                  </a:cubicBezTo>
                  <a:cubicBezTo>
                    <a:pt x="1555750" y="3569257"/>
                    <a:pt x="1454150" y="3544490"/>
                    <a:pt x="1356360" y="3508715"/>
                  </a:cubicBezTo>
                  <a:cubicBezTo>
                    <a:pt x="1256030" y="3472939"/>
                    <a:pt x="1151890" y="3427533"/>
                    <a:pt x="1064260" y="3368366"/>
                  </a:cubicBezTo>
                  <a:cubicBezTo>
                    <a:pt x="979170" y="3310576"/>
                    <a:pt x="895350" y="3244529"/>
                    <a:pt x="833120" y="3157843"/>
                  </a:cubicBezTo>
                  <a:cubicBezTo>
                    <a:pt x="767080" y="3067029"/>
                    <a:pt x="735330" y="2961080"/>
                    <a:pt x="681990" y="2831739"/>
                  </a:cubicBezTo>
                  <a:cubicBezTo>
                    <a:pt x="608330" y="2654239"/>
                    <a:pt x="494030" y="2362534"/>
                    <a:pt x="445770" y="2182283"/>
                  </a:cubicBezTo>
                  <a:cubicBezTo>
                    <a:pt x="412750" y="2059822"/>
                    <a:pt x="401320" y="1980016"/>
                    <a:pt x="388620" y="1867186"/>
                  </a:cubicBezTo>
                  <a:cubicBezTo>
                    <a:pt x="373380" y="1740598"/>
                    <a:pt x="363220" y="1591993"/>
                    <a:pt x="365760" y="1461276"/>
                  </a:cubicBezTo>
                  <a:cubicBezTo>
                    <a:pt x="368300" y="1337439"/>
                    <a:pt x="375920" y="1219106"/>
                    <a:pt x="398780" y="1100773"/>
                  </a:cubicBezTo>
                  <a:cubicBezTo>
                    <a:pt x="421640" y="981064"/>
                    <a:pt x="538480" y="820076"/>
                    <a:pt x="501650" y="745774"/>
                  </a:cubicBezTo>
                  <a:cubicBezTo>
                    <a:pt x="466090" y="674223"/>
                    <a:pt x="283210" y="672847"/>
                    <a:pt x="199390" y="652208"/>
                  </a:cubicBezTo>
                  <a:cubicBezTo>
                    <a:pt x="140970" y="637072"/>
                    <a:pt x="76200" y="664592"/>
                    <a:pt x="50800" y="623313"/>
                  </a:cubicBezTo>
                  <a:cubicBezTo>
                    <a:pt x="0" y="540755"/>
                    <a:pt x="179070" y="0"/>
                    <a:pt x="179070" y="0"/>
                  </a:cubicBezTo>
                </a:path>
              </a:pathLst>
            </a:custGeom>
            <a:solidFill>
              <a:srgbClr val="1AC8DB">
                <a:alpha val="49804"/>
              </a:srgbClr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11" id="11"/>
          <p:cNvGrpSpPr/>
          <p:nvPr/>
        </p:nvGrpSpPr>
        <p:grpSpPr>
          <a:xfrm rot="0">
            <a:off x="-260159" y="8010297"/>
            <a:ext cx="4396740" cy="2905615"/>
            <a:chOff x="0" y="0"/>
            <a:chExt cx="5862320" cy="3874153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49530" y="49102"/>
              <a:ext cx="5800090" cy="3805410"/>
            </a:xfrm>
            <a:custGeom>
              <a:avLst/>
              <a:gdLst/>
              <a:ahLst/>
              <a:cxnLst/>
              <a:rect r="r" b="b" t="t" l="l"/>
              <a:pathLst>
                <a:path h="3805410" w="5800090">
                  <a:moveTo>
                    <a:pt x="425450" y="0"/>
                  </a:moveTo>
                  <a:cubicBezTo>
                    <a:pt x="600710" y="130121"/>
                    <a:pt x="701040" y="209911"/>
                    <a:pt x="745490" y="294612"/>
                  </a:cubicBezTo>
                  <a:cubicBezTo>
                    <a:pt x="789940" y="380541"/>
                    <a:pt x="803910" y="488566"/>
                    <a:pt x="803910" y="592908"/>
                  </a:cubicBezTo>
                  <a:cubicBezTo>
                    <a:pt x="803910" y="708297"/>
                    <a:pt x="764540" y="818777"/>
                    <a:pt x="731520" y="957490"/>
                  </a:cubicBezTo>
                  <a:cubicBezTo>
                    <a:pt x="687070" y="1145306"/>
                    <a:pt x="534670" y="1447284"/>
                    <a:pt x="551180" y="1614231"/>
                  </a:cubicBezTo>
                  <a:cubicBezTo>
                    <a:pt x="561340" y="1722255"/>
                    <a:pt x="631190" y="1787315"/>
                    <a:pt x="678180" y="1872016"/>
                  </a:cubicBezTo>
                  <a:cubicBezTo>
                    <a:pt x="726440" y="1959173"/>
                    <a:pt x="774700" y="2043874"/>
                    <a:pt x="839470" y="2131030"/>
                  </a:cubicBezTo>
                  <a:cubicBezTo>
                    <a:pt x="914400" y="2231689"/>
                    <a:pt x="1018540" y="2344624"/>
                    <a:pt x="1112520" y="2436690"/>
                  </a:cubicBezTo>
                  <a:cubicBezTo>
                    <a:pt x="1200150" y="2521391"/>
                    <a:pt x="1280160" y="2625733"/>
                    <a:pt x="1381760" y="2663787"/>
                  </a:cubicBezTo>
                  <a:cubicBezTo>
                    <a:pt x="1478280" y="2700614"/>
                    <a:pt x="1576070" y="2678518"/>
                    <a:pt x="1701800" y="2672380"/>
                  </a:cubicBezTo>
                  <a:cubicBezTo>
                    <a:pt x="1885950" y="2663787"/>
                    <a:pt x="2131060" y="2615913"/>
                    <a:pt x="2376170" y="2591362"/>
                  </a:cubicBezTo>
                  <a:cubicBezTo>
                    <a:pt x="2669540" y="2561900"/>
                    <a:pt x="3061970" y="2548397"/>
                    <a:pt x="3343910" y="2510343"/>
                  </a:cubicBezTo>
                  <a:cubicBezTo>
                    <a:pt x="3564890" y="2480882"/>
                    <a:pt x="3766820" y="2423187"/>
                    <a:pt x="3933190" y="2399864"/>
                  </a:cubicBezTo>
                  <a:cubicBezTo>
                    <a:pt x="4053840" y="2382678"/>
                    <a:pt x="4145280" y="2366720"/>
                    <a:pt x="4248150" y="2370402"/>
                  </a:cubicBezTo>
                  <a:cubicBezTo>
                    <a:pt x="4348480" y="2374085"/>
                    <a:pt x="4448810" y="2390043"/>
                    <a:pt x="4545330" y="2417049"/>
                  </a:cubicBezTo>
                  <a:cubicBezTo>
                    <a:pt x="4645660" y="2445283"/>
                    <a:pt x="4747260" y="2483337"/>
                    <a:pt x="4839970" y="2539804"/>
                  </a:cubicBezTo>
                  <a:cubicBezTo>
                    <a:pt x="4939030" y="2599955"/>
                    <a:pt x="5035550" y="2690793"/>
                    <a:pt x="5115560" y="2773039"/>
                  </a:cubicBezTo>
                  <a:cubicBezTo>
                    <a:pt x="5189220" y="2849148"/>
                    <a:pt x="5219700" y="2939986"/>
                    <a:pt x="5307330" y="3014867"/>
                  </a:cubicBezTo>
                  <a:cubicBezTo>
                    <a:pt x="5420360" y="3111844"/>
                    <a:pt x="5726430" y="3154808"/>
                    <a:pt x="5761990" y="3276335"/>
                  </a:cubicBezTo>
                  <a:cubicBezTo>
                    <a:pt x="5800090" y="3404001"/>
                    <a:pt x="5612130" y="3740350"/>
                    <a:pt x="5492750" y="3775949"/>
                  </a:cubicBezTo>
                  <a:cubicBezTo>
                    <a:pt x="5392420" y="3805410"/>
                    <a:pt x="5240020" y="3665469"/>
                    <a:pt x="5128260" y="3586906"/>
                  </a:cubicBezTo>
                  <a:cubicBezTo>
                    <a:pt x="5013960" y="3505888"/>
                    <a:pt x="4908550" y="3391725"/>
                    <a:pt x="4817110" y="3295976"/>
                  </a:cubicBezTo>
                  <a:cubicBezTo>
                    <a:pt x="4737100" y="3212503"/>
                    <a:pt x="4695190" y="3108161"/>
                    <a:pt x="4607560" y="3048011"/>
                  </a:cubicBezTo>
                  <a:cubicBezTo>
                    <a:pt x="4517390" y="2986633"/>
                    <a:pt x="4390390" y="2949807"/>
                    <a:pt x="4281170" y="2935076"/>
                  </a:cubicBezTo>
                  <a:cubicBezTo>
                    <a:pt x="4177030" y="2921573"/>
                    <a:pt x="4071620" y="2944896"/>
                    <a:pt x="3967480" y="2957172"/>
                  </a:cubicBezTo>
                  <a:cubicBezTo>
                    <a:pt x="3863340" y="2970675"/>
                    <a:pt x="3765550" y="2997681"/>
                    <a:pt x="3656330" y="3012412"/>
                  </a:cubicBezTo>
                  <a:cubicBezTo>
                    <a:pt x="3538220" y="3028370"/>
                    <a:pt x="3402330" y="3032053"/>
                    <a:pt x="3282950" y="3048011"/>
                  </a:cubicBezTo>
                  <a:cubicBezTo>
                    <a:pt x="3173730" y="3062741"/>
                    <a:pt x="3092450" y="3083610"/>
                    <a:pt x="2969260" y="3099568"/>
                  </a:cubicBezTo>
                  <a:cubicBezTo>
                    <a:pt x="2792730" y="3121664"/>
                    <a:pt x="2542540" y="3132712"/>
                    <a:pt x="2325370" y="3154808"/>
                  </a:cubicBezTo>
                  <a:cubicBezTo>
                    <a:pt x="2103120" y="3178131"/>
                    <a:pt x="1832610" y="3237054"/>
                    <a:pt x="1653540" y="3237054"/>
                  </a:cubicBezTo>
                  <a:cubicBezTo>
                    <a:pt x="1534160" y="3237054"/>
                    <a:pt x="1452880" y="3224778"/>
                    <a:pt x="1355090" y="3201455"/>
                  </a:cubicBezTo>
                  <a:cubicBezTo>
                    <a:pt x="1257300" y="3178131"/>
                    <a:pt x="1159510" y="3146215"/>
                    <a:pt x="1068070" y="3099568"/>
                  </a:cubicBezTo>
                  <a:cubicBezTo>
                    <a:pt x="971550" y="3050466"/>
                    <a:pt x="872490" y="2979268"/>
                    <a:pt x="792480" y="2906842"/>
                  </a:cubicBezTo>
                  <a:cubicBezTo>
                    <a:pt x="717550" y="2838099"/>
                    <a:pt x="668020" y="2753398"/>
                    <a:pt x="599440" y="2679745"/>
                  </a:cubicBezTo>
                  <a:cubicBezTo>
                    <a:pt x="528320" y="2604865"/>
                    <a:pt x="438150" y="2544715"/>
                    <a:pt x="372110" y="2463696"/>
                  </a:cubicBezTo>
                  <a:cubicBezTo>
                    <a:pt x="303530" y="2378995"/>
                    <a:pt x="245110" y="2280791"/>
                    <a:pt x="195580" y="2180132"/>
                  </a:cubicBezTo>
                  <a:cubicBezTo>
                    <a:pt x="143510" y="2074562"/>
                    <a:pt x="101600" y="1954262"/>
                    <a:pt x="68580" y="1842555"/>
                  </a:cubicBezTo>
                  <a:cubicBezTo>
                    <a:pt x="38100" y="1736986"/>
                    <a:pt x="2540" y="1635099"/>
                    <a:pt x="1270" y="1528302"/>
                  </a:cubicBezTo>
                  <a:cubicBezTo>
                    <a:pt x="0" y="1416595"/>
                    <a:pt x="35560" y="1290157"/>
                    <a:pt x="64770" y="1183360"/>
                  </a:cubicBezTo>
                  <a:cubicBezTo>
                    <a:pt x="91440" y="1086383"/>
                    <a:pt x="143510" y="1012730"/>
                    <a:pt x="166370" y="913299"/>
                  </a:cubicBezTo>
                  <a:cubicBezTo>
                    <a:pt x="191770" y="800364"/>
                    <a:pt x="237490" y="611321"/>
                    <a:pt x="200660" y="538895"/>
                  </a:cubicBezTo>
                  <a:cubicBezTo>
                    <a:pt x="179070" y="494703"/>
                    <a:pt x="90170" y="505751"/>
                    <a:pt x="82550" y="464015"/>
                  </a:cubicBezTo>
                  <a:cubicBezTo>
                    <a:pt x="66040" y="379314"/>
                    <a:pt x="425450" y="0"/>
                    <a:pt x="425450" y="0"/>
                  </a:cubicBezTo>
                </a:path>
              </a:pathLst>
            </a:custGeom>
            <a:solidFill>
              <a:srgbClr val="4E4E4E">
                <a:alpha val="49804"/>
              </a:srgbClr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13" id="13"/>
          <p:cNvGrpSpPr/>
          <p:nvPr/>
        </p:nvGrpSpPr>
        <p:grpSpPr>
          <a:xfrm rot="0">
            <a:off x="-260159" y="7757588"/>
            <a:ext cx="6476233" cy="3411034"/>
            <a:chOff x="0" y="0"/>
            <a:chExt cx="10074305" cy="5306139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54333" y="45464"/>
              <a:ext cx="10044102" cy="5241609"/>
            </a:xfrm>
            <a:custGeom>
              <a:avLst/>
              <a:gdLst/>
              <a:ahLst/>
              <a:cxnLst/>
              <a:rect r="r" b="b" t="t" l="l"/>
              <a:pathLst>
                <a:path h="5241609" w="10044102">
                  <a:moveTo>
                    <a:pt x="390898" y="793428"/>
                  </a:moveTo>
                  <a:cubicBezTo>
                    <a:pt x="238463" y="778762"/>
                    <a:pt x="217334" y="771429"/>
                    <a:pt x="190167" y="755297"/>
                  </a:cubicBezTo>
                  <a:cubicBezTo>
                    <a:pt x="150926" y="731831"/>
                    <a:pt x="92065" y="683434"/>
                    <a:pt x="64898" y="648235"/>
                  </a:cubicBezTo>
                  <a:cubicBezTo>
                    <a:pt x="45278" y="623303"/>
                    <a:pt x="36223" y="605704"/>
                    <a:pt x="27167" y="576372"/>
                  </a:cubicBezTo>
                  <a:cubicBezTo>
                    <a:pt x="13584" y="533841"/>
                    <a:pt x="0" y="467844"/>
                    <a:pt x="6037" y="416513"/>
                  </a:cubicBezTo>
                  <a:cubicBezTo>
                    <a:pt x="12074" y="365182"/>
                    <a:pt x="40750" y="303586"/>
                    <a:pt x="64898" y="265454"/>
                  </a:cubicBezTo>
                  <a:cubicBezTo>
                    <a:pt x="81500" y="239055"/>
                    <a:pt x="95084" y="222923"/>
                    <a:pt x="120741" y="203857"/>
                  </a:cubicBezTo>
                  <a:cubicBezTo>
                    <a:pt x="156963" y="175992"/>
                    <a:pt x="202241" y="152526"/>
                    <a:pt x="268648" y="129061"/>
                  </a:cubicBezTo>
                  <a:cubicBezTo>
                    <a:pt x="383352" y="86530"/>
                    <a:pt x="603704" y="0"/>
                    <a:pt x="766704" y="13200"/>
                  </a:cubicBezTo>
                  <a:cubicBezTo>
                    <a:pt x="934232" y="27866"/>
                    <a:pt x="1150056" y="120261"/>
                    <a:pt x="1261741" y="219990"/>
                  </a:cubicBezTo>
                  <a:cubicBezTo>
                    <a:pt x="1352296" y="300652"/>
                    <a:pt x="1390028" y="401847"/>
                    <a:pt x="1430778" y="520642"/>
                  </a:cubicBezTo>
                  <a:cubicBezTo>
                    <a:pt x="1480583" y="670234"/>
                    <a:pt x="1491148" y="882890"/>
                    <a:pt x="1504732" y="1054482"/>
                  </a:cubicBezTo>
                  <a:cubicBezTo>
                    <a:pt x="1516806" y="1214341"/>
                    <a:pt x="1503222" y="1361000"/>
                    <a:pt x="1513787" y="1520859"/>
                  </a:cubicBezTo>
                  <a:cubicBezTo>
                    <a:pt x="1525861" y="1689518"/>
                    <a:pt x="1542463" y="1872842"/>
                    <a:pt x="1577176" y="2038567"/>
                  </a:cubicBezTo>
                  <a:cubicBezTo>
                    <a:pt x="1610380" y="2196959"/>
                    <a:pt x="1648111" y="2362684"/>
                    <a:pt x="1714519" y="2496144"/>
                  </a:cubicBezTo>
                  <a:cubicBezTo>
                    <a:pt x="1774889" y="2617872"/>
                    <a:pt x="1839787" y="2733733"/>
                    <a:pt x="1946945" y="2814395"/>
                  </a:cubicBezTo>
                  <a:cubicBezTo>
                    <a:pt x="2066176" y="2903858"/>
                    <a:pt x="2256343" y="2958122"/>
                    <a:pt x="2411796" y="2985987"/>
                  </a:cubicBezTo>
                  <a:cubicBezTo>
                    <a:pt x="2556685" y="3012386"/>
                    <a:pt x="2669880" y="3005053"/>
                    <a:pt x="2846463" y="2988920"/>
                  </a:cubicBezTo>
                  <a:cubicBezTo>
                    <a:pt x="3130204" y="2962522"/>
                    <a:pt x="3644861" y="2814395"/>
                    <a:pt x="3943694" y="2771864"/>
                  </a:cubicBezTo>
                  <a:cubicBezTo>
                    <a:pt x="4148954" y="2742532"/>
                    <a:pt x="4295352" y="2726400"/>
                    <a:pt x="4464389" y="2726400"/>
                  </a:cubicBezTo>
                  <a:cubicBezTo>
                    <a:pt x="4624371" y="2726400"/>
                    <a:pt x="4782843" y="2735199"/>
                    <a:pt x="4932259" y="2770398"/>
                  </a:cubicBezTo>
                  <a:cubicBezTo>
                    <a:pt x="5078658" y="2804129"/>
                    <a:pt x="5226565" y="2874526"/>
                    <a:pt x="5353342" y="2931723"/>
                  </a:cubicBezTo>
                  <a:cubicBezTo>
                    <a:pt x="5465027" y="2983054"/>
                    <a:pt x="5555583" y="3032918"/>
                    <a:pt x="5658213" y="3093048"/>
                  </a:cubicBezTo>
                  <a:cubicBezTo>
                    <a:pt x="5769898" y="3157579"/>
                    <a:pt x="5855926" y="3226509"/>
                    <a:pt x="5997796" y="3308638"/>
                  </a:cubicBezTo>
                  <a:cubicBezTo>
                    <a:pt x="6222676" y="3437698"/>
                    <a:pt x="6661870" y="3656221"/>
                    <a:pt x="6894296" y="3769149"/>
                  </a:cubicBezTo>
                  <a:cubicBezTo>
                    <a:pt x="7039185" y="3839545"/>
                    <a:pt x="7125213" y="3880610"/>
                    <a:pt x="7248972" y="3933407"/>
                  </a:cubicBezTo>
                  <a:cubicBezTo>
                    <a:pt x="7378768" y="3989138"/>
                    <a:pt x="7484416" y="4037535"/>
                    <a:pt x="7654962" y="4094733"/>
                  </a:cubicBezTo>
                  <a:cubicBezTo>
                    <a:pt x="7935685" y="4188595"/>
                    <a:pt x="8426194" y="4330854"/>
                    <a:pt x="8783888" y="4405651"/>
                  </a:cubicBezTo>
                  <a:cubicBezTo>
                    <a:pt x="9100833" y="4471647"/>
                    <a:pt x="9479657" y="4525912"/>
                    <a:pt x="9692463" y="4537644"/>
                  </a:cubicBezTo>
                  <a:cubicBezTo>
                    <a:pt x="9807167" y="4543511"/>
                    <a:pt x="9905268" y="4476047"/>
                    <a:pt x="9959601" y="4527378"/>
                  </a:cubicBezTo>
                  <a:cubicBezTo>
                    <a:pt x="10044103" y="4609507"/>
                    <a:pt x="10035212" y="5125749"/>
                    <a:pt x="9959601" y="5202011"/>
                  </a:cubicBezTo>
                  <a:cubicBezTo>
                    <a:pt x="9918851" y="5241609"/>
                    <a:pt x="9856972" y="5206411"/>
                    <a:pt x="9775472" y="5202011"/>
                  </a:cubicBezTo>
                  <a:cubicBezTo>
                    <a:pt x="9607945" y="5193212"/>
                    <a:pt x="9223083" y="5150680"/>
                    <a:pt x="9013296" y="5122815"/>
                  </a:cubicBezTo>
                  <a:cubicBezTo>
                    <a:pt x="8863880" y="5103750"/>
                    <a:pt x="8792944" y="5097883"/>
                    <a:pt x="8631453" y="5062685"/>
                  </a:cubicBezTo>
                  <a:cubicBezTo>
                    <a:pt x="8340166" y="4999621"/>
                    <a:pt x="7724389" y="4832430"/>
                    <a:pt x="7422537" y="4731235"/>
                  </a:cubicBezTo>
                  <a:cubicBezTo>
                    <a:pt x="7235389" y="4669638"/>
                    <a:pt x="7159926" y="4635906"/>
                    <a:pt x="6978814" y="4555244"/>
                  </a:cubicBezTo>
                  <a:cubicBezTo>
                    <a:pt x="6675453" y="4420317"/>
                    <a:pt x="6061185" y="4122598"/>
                    <a:pt x="5783482" y="3968606"/>
                  </a:cubicBezTo>
                  <a:cubicBezTo>
                    <a:pt x="5628028" y="3882076"/>
                    <a:pt x="5552565" y="3820479"/>
                    <a:pt x="5430315" y="3748616"/>
                  </a:cubicBezTo>
                  <a:cubicBezTo>
                    <a:pt x="5300519" y="3672353"/>
                    <a:pt x="5155630" y="3582891"/>
                    <a:pt x="5024324" y="3525694"/>
                  </a:cubicBezTo>
                  <a:cubicBezTo>
                    <a:pt x="4911130" y="3475830"/>
                    <a:pt x="4814537" y="3434765"/>
                    <a:pt x="4696815" y="3414233"/>
                  </a:cubicBezTo>
                  <a:cubicBezTo>
                    <a:pt x="4570037" y="3392234"/>
                    <a:pt x="4456842" y="3395167"/>
                    <a:pt x="4287806" y="3409833"/>
                  </a:cubicBezTo>
                  <a:cubicBezTo>
                    <a:pt x="4008593" y="3434765"/>
                    <a:pt x="3504500" y="3572625"/>
                    <a:pt x="3187556" y="3616623"/>
                  </a:cubicBezTo>
                  <a:cubicBezTo>
                    <a:pt x="2947584" y="3648888"/>
                    <a:pt x="2761945" y="3679686"/>
                    <a:pt x="2553667" y="3672353"/>
                  </a:cubicBezTo>
                  <a:cubicBezTo>
                    <a:pt x="2351426" y="3665020"/>
                    <a:pt x="2122019" y="3625422"/>
                    <a:pt x="1957510" y="3574091"/>
                  </a:cubicBezTo>
                  <a:cubicBezTo>
                    <a:pt x="1832241" y="3534493"/>
                    <a:pt x="1746213" y="3497829"/>
                    <a:pt x="1640565" y="3423032"/>
                  </a:cubicBezTo>
                  <a:cubicBezTo>
                    <a:pt x="1504732" y="3327704"/>
                    <a:pt x="1346260" y="3173711"/>
                    <a:pt x="1236084" y="3019719"/>
                  </a:cubicBezTo>
                  <a:cubicBezTo>
                    <a:pt x="1122889" y="2861326"/>
                    <a:pt x="1033843" y="2642804"/>
                    <a:pt x="976491" y="2482945"/>
                  </a:cubicBezTo>
                  <a:cubicBezTo>
                    <a:pt x="932723" y="2361218"/>
                    <a:pt x="917630" y="2279088"/>
                    <a:pt x="893482" y="2150028"/>
                  </a:cubicBezTo>
                  <a:cubicBezTo>
                    <a:pt x="861787" y="1975503"/>
                    <a:pt x="833111" y="1718849"/>
                    <a:pt x="819528" y="1529659"/>
                  </a:cubicBezTo>
                  <a:cubicBezTo>
                    <a:pt x="808963" y="1371266"/>
                    <a:pt x="830093" y="1234873"/>
                    <a:pt x="811982" y="1094080"/>
                  </a:cubicBezTo>
                  <a:cubicBezTo>
                    <a:pt x="795380" y="957687"/>
                    <a:pt x="801417" y="743564"/>
                    <a:pt x="719917" y="696633"/>
                  </a:cubicBezTo>
                  <a:cubicBezTo>
                    <a:pt x="642945" y="651168"/>
                    <a:pt x="449760" y="791962"/>
                    <a:pt x="351658" y="793428"/>
                  </a:cubicBezTo>
                  <a:cubicBezTo>
                    <a:pt x="286760" y="794895"/>
                    <a:pt x="238463" y="778762"/>
                    <a:pt x="190167" y="755297"/>
                  </a:cubicBezTo>
                  <a:cubicBezTo>
                    <a:pt x="141871" y="730365"/>
                    <a:pt x="95084" y="690767"/>
                    <a:pt x="64899" y="648235"/>
                  </a:cubicBezTo>
                  <a:cubicBezTo>
                    <a:pt x="34713" y="605704"/>
                    <a:pt x="12074" y="548507"/>
                    <a:pt x="6037" y="497176"/>
                  </a:cubicBezTo>
                  <a:cubicBezTo>
                    <a:pt x="0" y="445845"/>
                    <a:pt x="7547" y="385715"/>
                    <a:pt x="27167" y="337317"/>
                  </a:cubicBezTo>
                  <a:cubicBezTo>
                    <a:pt x="46787" y="288920"/>
                    <a:pt x="79991" y="239055"/>
                    <a:pt x="120741" y="203857"/>
                  </a:cubicBezTo>
                  <a:cubicBezTo>
                    <a:pt x="161491" y="168659"/>
                    <a:pt x="220352" y="143727"/>
                    <a:pt x="268649" y="129061"/>
                  </a:cubicBezTo>
                  <a:cubicBezTo>
                    <a:pt x="310908" y="115861"/>
                    <a:pt x="362223" y="87996"/>
                    <a:pt x="390899" y="112928"/>
                  </a:cubicBezTo>
                  <a:cubicBezTo>
                    <a:pt x="458815" y="171592"/>
                    <a:pt x="390899" y="793428"/>
                    <a:pt x="390899" y="793428"/>
                  </a:cubicBezTo>
                </a:path>
              </a:pathLst>
            </a:custGeom>
            <a:solidFill>
              <a:srgbClr val="1DAB9D">
                <a:alpha val="49804"/>
              </a:srgbClr>
            </a:solidFill>
            <a:ln cap="sq">
              <a:noFill/>
              <a:prstDash val="solid"/>
              <a:miter/>
            </a:ln>
          </p:spPr>
        </p:sp>
      </p:grpSp>
      <p:sp>
        <p:nvSpPr>
          <p:cNvPr name="Freeform 15" id="15"/>
          <p:cNvSpPr/>
          <p:nvPr/>
        </p:nvSpPr>
        <p:spPr>
          <a:xfrm flipH="false" flipV="false" rot="0">
            <a:off x="567422" y="666990"/>
            <a:ext cx="4621991" cy="8476286"/>
          </a:xfrm>
          <a:custGeom>
            <a:avLst/>
            <a:gdLst/>
            <a:ahLst/>
            <a:cxnLst/>
            <a:rect r="r" b="b" t="t" l="l"/>
            <a:pathLst>
              <a:path h="8476286" w="4621991">
                <a:moveTo>
                  <a:pt x="0" y="0"/>
                </a:moveTo>
                <a:lnTo>
                  <a:pt x="4621991" y="0"/>
                </a:lnTo>
                <a:lnTo>
                  <a:pt x="4621991" y="8476286"/>
                </a:lnTo>
                <a:lnTo>
                  <a:pt x="0" y="847628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5321" r="0" b="-15853"/>
            </a:stretch>
          </a:blipFill>
          <a:ln w="38100" cap="sq">
            <a:solidFill>
              <a:srgbClr val="000000"/>
            </a:solidFill>
            <a:prstDash val="solid"/>
            <a:miter/>
          </a:ln>
        </p:spPr>
      </p:sp>
      <p:sp>
        <p:nvSpPr>
          <p:cNvPr name="Freeform 16" id="16"/>
          <p:cNvSpPr/>
          <p:nvPr/>
        </p:nvSpPr>
        <p:spPr>
          <a:xfrm flipH="false" flipV="false" rot="0">
            <a:off x="1938211" y="1613299"/>
            <a:ext cx="4667526" cy="7832607"/>
          </a:xfrm>
          <a:custGeom>
            <a:avLst/>
            <a:gdLst/>
            <a:ahLst/>
            <a:cxnLst/>
            <a:rect r="r" b="b" t="t" l="l"/>
            <a:pathLst>
              <a:path h="7832607" w="4667526">
                <a:moveTo>
                  <a:pt x="0" y="0"/>
                </a:moveTo>
                <a:lnTo>
                  <a:pt x="4667526" y="0"/>
                </a:lnTo>
                <a:lnTo>
                  <a:pt x="4667526" y="7832607"/>
                </a:lnTo>
                <a:lnTo>
                  <a:pt x="0" y="783260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-15051" r="0" b="-17372"/>
            </a:stretch>
          </a:blipFill>
          <a:ln w="38100" cap="sq">
            <a:solidFill>
              <a:srgbClr val="000000"/>
            </a:solidFill>
            <a:prstDash val="solid"/>
            <a:miter/>
          </a:ln>
        </p:spPr>
      </p:sp>
      <p:sp>
        <p:nvSpPr>
          <p:cNvPr name="TextBox 17" id="17"/>
          <p:cNvSpPr txBox="true"/>
          <p:nvPr/>
        </p:nvSpPr>
        <p:spPr>
          <a:xfrm rot="0">
            <a:off x="8695405" y="355448"/>
            <a:ext cx="8776975" cy="993155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5731"/>
              </a:lnSpc>
            </a:pPr>
            <a:r>
              <a:rPr lang="en-US" sz="4094">
                <a:solidFill>
                  <a:srgbClr val="000000"/>
                </a:solidFill>
                <a:latin typeface="Helveticish Bold"/>
              </a:rPr>
              <a:t>Member Stories</a:t>
            </a:r>
          </a:p>
          <a:p>
            <a:pPr algn="just">
              <a:lnSpc>
                <a:spcPts val="5731"/>
              </a:lnSpc>
            </a:pPr>
          </a:p>
          <a:p>
            <a:pPr algn="just">
              <a:lnSpc>
                <a:spcPts val="5731"/>
              </a:lnSpc>
            </a:pPr>
            <a:r>
              <a:rPr lang="en-US" sz="4094">
                <a:solidFill>
                  <a:srgbClr val="000000"/>
                </a:solidFill>
                <a:latin typeface="Helveticish"/>
              </a:rPr>
              <a:t>This section details individuals stories about their trigeminal neuralgia journey</a:t>
            </a:r>
          </a:p>
          <a:p>
            <a:pPr algn="just" marL="883897" indent="-441948" lvl="1">
              <a:lnSpc>
                <a:spcPts val="5731"/>
              </a:lnSpc>
              <a:buFont typeface="Arial"/>
              <a:buChar char="•"/>
            </a:pPr>
            <a:r>
              <a:rPr lang="en-US" sz="4094">
                <a:solidFill>
                  <a:srgbClr val="000000"/>
                </a:solidFill>
                <a:latin typeface="Helveticish"/>
              </a:rPr>
              <a:t>Members must be logged into </a:t>
            </a:r>
            <a:r>
              <a:rPr lang="en-US" sz="4094">
                <a:solidFill>
                  <a:srgbClr val="000000"/>
                </a:solidFill>
                <a:latin typeface="Helveticish Bold"/>
              </a:rPr>
              <a:t>My Account</a:t>
            </a:r>
          </a:p>
          <a:p>
            <a:pPr algn="just" marL="883897" indent="-441948" lvl="1">
              <a:lnSpc>
                <a:spcPts val="5731"/>
              </a:lnSpc>
              <a:buFont typeface="Arial"/>
              <a:buChar char="•"/>
            </a:pPr>
            <a:r>
              <a:rPr lang="en-US" sz="4094">
                <a:solidFill>
                  <a:srgbClr val="000000"/>
                </a:solidFill>
                <a:latin typeface="Helveticish"/>
              </a:rPr>
              <a:t>Complete the Form with personal details and story</a:t>
            </a:r>
          </a:p>
          <a:p>
            <a:pPr algn="just" marL="883897" indent="-441948" lvl="1">
              <a:lnSpc>
                <a:spcPts val="5731"/>
              </a:lnSpc>
              <a:buFont typeface="Arial"/>
              <a:buChar char="•"/>
            </a:pPr>
            <a:r>
              <a:rPr lang="en-US" sz="4094">
                <a:solidFill>
                  <a:srgbClr val="000000"/>
                </a:solidFill>
                <a:latin typeface="Helveticish"/>
              </a:rPr>
              <a:t>TNAA Admin will review and publish the article</a:t>
            </a:r>
          </a:p>
          <a:p>
            <a:pPr algn="just">
              <a:lnSpc>
                <a:spcPts val="5731"/>
              </a:lnSpc>
            </a:pPr>
          </a:p>
          <a:p>
            <a:pPr algn="just">
              <a:lnSpc>
                <a:spcPts val="5731"/>
              </a:lnSpc>
            </a:pPr>
          </a:p>
          <a:p>
            <a:pPr algn="just">
              <a:lnSpc>
                <a:spcPts val="4051"/>
              </a:lnSpc>
            </a:pPr>
          </a:p>
        </p:txBody>
      </p:sp>
      <p:sp>
        <p:nvSpPr>
          <p:cNvPr name="Freeform 18" id="18"/>
          <p:cNvSpPr/>
          <p:nvPr/>
        </p:nvSpPr>
        <p:spPr>
          <a:xfrm flipH="false" flipV="false" rot="0">
            <a:off x="4104447" y="2194334"/>
            <a:ext cx="4405155" cy="7563905"/>
          </a:xfrm>
          <a:custGeom>
            <a:avLst/>
            <a:gdLst/>
            <a:ahLst/>
            <a:cxnLst/>
            <a:rect r="r" b="b" t="t" l="l"/>
            <a:pathLst>
              <a:path h="7563905" w="4405155">
                <a:moveTo>
                  <a:pt x="0" y="0"/>
                </a:moveTo>
                <a:lnTo>
                  <a:pt x="4405155" y="0"/>
                </a:lnTo>
                <a:lnTo>
                  <a:pt x="4405155" y="7563905"/>
                </a:lnTo>
                <a:lnTo>
                  <a:pt x="0" y="756390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-10029" r="0" b="-19390"/>
            </a:stretch>
          </a:blipFill>
          <a:ln w="38100" cap="sq">
            <a:solidFill>
              <a:srgbClr val="000000"/>
            </a:solidFill>
            <a:prstDash val="solid"/>
            <a:miter/>
          </a:ln>
        </p:spPr>
      </p:sp>
    </p:spTree>
  </p:cSld>
  <p:clrMapOvr>
    <a:masterClrMapping/>
  </p:clrMapOvr>
</p:sld>
</file>

<file path=ppt/slides/slide4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9000"/>
            </a:blip>
            <a:stretch>
              <a:fillRect l="0" t="-31168" r="0" b="-46609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028700" y="1028700"/>
            <a:ext cx="6796236" cy="6796236"/>
          </a:xfrm>
          <a:custGeom>
            <a:avLst/>
            <a:gdLst/>
            <a:ahLst/>
            <a:cxnLst/>
            <a:rect r="r" b="b" t="t" l="l"/>
            <a:pathLst>
              <a:path h="6796236" w="6796236">
                <a:moveTo>
                  <a:pt x="0" y="0"/>
                </a:moveTo>
                <a:lnTo>
                  <a:pt x="6796236" y="0"/>
                </a:lnTo>
                <a:lnTo>
                  <a:pt x="6796236" y="6796236"/>
                </a:lnTo>
                <a:lnTo>
                  <a:pt x="0" y="679623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14352270" y="-56198"/>
            <a:ext cx="4164330" cy="3105150"/>
            <a:chOff x="0" y="0"/>
            <a:chExt cx="5552440" cy="414020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25400" y="-31750"/>
              <a:ext cx="5488940" cy="4138930"/>
            </a:xfrm>
            <a:custGeom>
              <a:avLst/>
              <a:gdLst/>
              <a:ahLst/>
              <a:cxnLst/>
              <a:rect r="r" b="b" t="t" l="l"/>
              <a:pathLst>
                <a:path h="4138930" w="5488940">
                  <a:moveTo>
                    <a:pt x="683260" y="158750"/>
                  </a:moveTo>
                  <a:cubicBezTo>
                    <a:pt x="608330" y="787400"/>
                    <a:pt x="590550" y="889000"/>
                    <a:pt x="608330" y="995680"/>
                  </a:cubicBezTo>
                  <a:cubicBezTo>
                    <a:pt x="626110" y="1101090"/>
                    <a:pt x="652780" y="1202690"/>
                    <a:pt x="721360" y="1303020"/>
                  </a:cubicBezTo>
                  <a:cubicBezTo>
                    <a:pt x="815340" y="1440180"/>
                    <a:pt x="1018540" y="1620520"/>
                    <a:pt x="1179830" y="1703070"/>
                  </a:cubicBezTo>
                  <a:cubicBezTo>
                    <a:pt x="1315720" y="1772920"/>
                    <a:pt x="1465580" y="1795780"/>
                    <a:pt x="1606550" y="1802130"/>
                  </a:cubicBezTo>
                  <a:cubicBezTo>
                    <a:pt x="1744980" y="1808480"/>
                    <a:pt x="1849120" y="1778000"/>
                    <a:pt x="2018030" y="1743710"/>
                  </a:cubicBezTo>
                  <a:cubicBezTo>
                    <a:pt x="2298700" y="1686560"/>
                    <a:pt x="2848610" y="1512570"/>
                    <a:pt x="3121660" y="1447800"/>
                  </a:cubicBezTo>
                  <a:cubicBezTo>
                    <a:pt x="3280410" y="1410970"/>
                    <a:pt x="3378200" y="1388110"/>
                    <a:pt x="3500120" y="1370330"/>
                  </a:cubicBezTo>
                  <a:cubicBezTo>
                    <a:pt x="3613150" y="1353820"/>
                    <a:pt x="3716020" y="1338580"/>
                    <a:pt x="3831590" y="1343660"/>
                  </a:cubicBezTo>
                  <a:cubicBezTo>
                    <a:pt x="3958590" y="1350010"/>
                    <a:pt x="4099560" y="1361440"/>
                    <a:pt x="4230370" y="1413510"/>
                  </a:cubicBezTo>
                  <a:cubicBezTo>
                    <a:pt x="4380230" y="1473200"/>
                    <a:pt x="4558030" y="1600200"/>
                    <a:pt x="4671060" y="1705610"/>
                  </a:cubicBezTo>
                  <a:cubicBezTo>
                    <a:pt x="4761230" y="1789430"/>
                    <a:pt x="4814570" y="1875790"/>
                    <a:pt x="4874260" y="1972310"/>
                  </a:cubicBezTo>
                  <a:cubicBezTo>
                    <a:pt x="4935220" y="2071370"/>
                    <a:pt x="4979670" y="2165350"/>
                    <a:pt x="5030470" y="2292350"/>
                  </a:cubicBezTo>
                  <a:cubicBezTo>
                    <a:pt x="5100320" y="2465070"/>
                    <a:pt x="5173980" y="2708910"/>
                    <a:pt x="5234940" y="2924810"/>
                  </a:cubicBezTo>
                  <a:cubicBezTo>
                    <a:pt x="5297170" y="3145790"/>
                    <a:pt x="5342890" y="3455670"/>
                    <a:pt x="5396230" y="3601720"/>
                  </a:cubicBezTo>
                  <a:cubicBezTo>
                    <a:pt x="5422900" y="3676650"/>
                    <a:pt x="5488940" y="3704590"/>
                    <a:pt x="5476240" y="3763010"/>
                  </a:cubicBezTo>
                  <a:cubicBezTo>
                    <a:pt x="5452110" y="3868420"/>
                    <a:pt x="5118100" y="4138930"/>
                    <a:pt x="5015230" y="4121150"/>
                  </a:cubicBezTo>
                  <a:cubicBezTo>
                    <a:pt x="4947920" y="4109720"/>
                    <a:pt x="4917440" y="3989070"/>
                    <a:pt x="4880610" y="3911600"/>
                  </a:cubicBezTo>
                  <a:cubicBezTo>
                    <a:pt x="4841240" y="3826510"/>
                    <a:pt x="4817110" y="3727450"/>
                    <a:pt x="4792980" y="3628390"/>
                  </a:cubicBezTo>
                  <a:cubicBezTo>
                    <a:pt x="4767580" y="3524250"/>
                    <a:pt x="4761230" y="3426460"/>
                    <a:pt x="4730750" y="3300730"/>
                  </a:cubicBezTo>
                  <a:cubicBezTo>
                    <a:pt x="4687570" y="3125470"/>
                    <a:pt x="4608830" y="2858770"/>
                    <a:pt x="4545330" y="2678430"/>
                  </a:cubicBezTo>
                  <a:cubicBezTo>
                    <a:pt x="4494530" y="2536190"/>
                    <a:pt x="4452620" y="2411730"/>
                    <a:pt x="4390390" y="2301240"/>
                  </a:cubicBezTo>
                  <a:cubicBezTo>
                    <a:pt x="4334510" y="2203450"/>
                    <a:pt x="4281170" y="2105660"/>
                    <a:pt x="4196080" y="2043430"/>
                  </a:cubicBezTo>
                  <a:cubicBezTo>
                    <a:pt x="4105910" y="1977390"/>
                    <a:pt x="3971290" y="1938020"/>
                    <a:pt x="3853180" y="1926590"/>
                  </a:cubicBezTo>
                  <a:cubicBezTo>
                    <a:pt x="3732530" y="1913890"/>
                    <a:pt x="3623310" y="1946910"/>
                    <a:pt x="3477260" y="1974850"/>
                  </a:cubicBezTo>
                  <a:cubicBezTo>
                    <a:pt x="3263900" y="2015490"/>
                    <a:pt x="2967990" y="2106930"/>
                    <a:pt x="2703830" y="2170430"/>
                  </a:cubicBezTo>
                  <a:cubicBezTo>
                    <a:pt x="2426970" y="2236470"/>
                    <a:pt x="2066290" y="2332990"/>
                    <a:pt x="1851660" y="2363470"/>
                  </a:cubicBezTo>
                  <a:cubicBezTo>
                    <a:pt x="1723390" y="2381250"/>
                    <a:pt x="1643380" y="2386330"/>
                    <a:pt x="1539240" y="2382520"/>
                  </a:cubicBezTo>
                  <a:cubicBezTo>
                    <a:pt x="1432560" y="2377440"/>
                    <a:pt x="1324610" y="2363470"/>
                    <a:pt x="1216660" y="2335530"/>
                  </a:cubicBezTo>
                  <a:cubicBezTo>
                    <a:pt x="1102360" y="2305050"/>
                    <a:pt x="994410" y="2265680"/>
                    <a:pt x="873760" y="2200910"/>
                  </a:cubicBezTo>
                  <a:cubicBezTo>
                    <a:pt x="717550" y="2117090"/>
                    <a:pt x="488950" y="1983740"/>
                    <a:pt x="368300" y="1849120"/>
                  </a:cubicBezTo>
                  <a:cubicBezTo>
                    <a:pt x="267970" y="1738630"/>
                    <a:pt x="220980" y="1615440"/>
                    <a:pt x="165100" y="1480820"/>
                  </a:cubicBezTo>
                  <a:cubicBezTo>
                    <a:pt x="104140" y="1332230"/>
                    <a:pt x="44450" y="1144270"/>
                    <a:pt x="25400" y="988060"/>
                  </a:cubicBezTo>
                  <a:cubicBezTo>
                    <a:pt x="8890" y="849630"/>
                    <a:pt x="27940" y="731520"/>
                    <a:pt x="38100" y="591820"/>
                  </a:cubicBezTo>
                  <a:cubicBezTo>
                    <a:pt x="49530" y="433070"/>
                    <a:pt x="0" y="158750"/>
                    <a:pt x="97790" y="82550"/>
                  </a:cubicBezTo>
                  <a:cubicBezTo>
                    <a:pt x="203200" y="0"/>
                    <a:pt x="683260" y="158750"/>
                    <a:pt x="683260" y="158750"/>
                  </a:cubicBezTo>
                </a:path>
              </a:pathLst>
            </a:custGeom>
            <a:solidFill>
              <a:srgbClr val="1DAB9D">
                <a:alpha val="49804"/>
              </a:srgbClr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6" id="6"/>
          <p:cNvGrpSpPr/>
          <p:nvPr/>
        </p:nvGrpSpPr>
        <p:grpSpPr>
          <a:xfrm rot="0">
            <a:off x="93345" y="7140893"/>
            <a:ext cx="6357938" cy="3446145"/>
            <a:chOff x="0" y="0"/>
            <a:chExt cx="8477250" cy="459486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45720" y="39370"/>
              <a:ext cx="8455660" cy="4538980"/>
            </a:xfrm>
            <a:custGeom>
              <a:avLst/>
              <a:gdLst/>
              <a:ahLst/>
              <a:cxnLst/>
              <a:rect r="r" b="b" t="t" l="l"/>
              <a:pathLst>
                <a:path h="4538980" w="8455660">
                  <a:moveTo>
                    <a:pt x="328930" y="687070"/>
                  </a:moveTo>
                  <a:cubicBezTo>
                    <a:pt x="200660" y="674370"/>
                    <a:pt x="182880" y="668020"/>
                    <a:pt x="160020" y="654050"/>
                  </a:cubicBezTo>
                  <a:cubicBezTo>
                    <a:pt x="127000" y="633730"/>
                    <a:pt x="77470" y="591820"/>
                    <a:pt x="54610" y="561340"/>
                  </a:cubicBezTo>
                  <a:cubicBezTo>
                    <a:pt x="38100" y="539750"/>
                    <a:pt x="30480" y="524510"/>
                    <a:pt x="22860" y="499110"/>
                  </a:cubicBezTo>
                  <a:cubicBezTo>
                    <a:pt x="11430" y="462280"/>
                    <a:pt x="0" y="405130"/>
                    <a:pt x="5080" y="360680"/>
                  </a:cubicBezTo>
                  <a:cubicBezTo>
                    <a:pt x="10160" y="316230"/>
                    <a:pt x="34290" y="262890"/>
                    <a:pt x="54610" y="229870"/>
                  </a:cubicBezTo>
                  <a:cubicBezTo>
                    <a:pt x="68580" y="207010"/>
                    <a:pt x="80010" y="193040"/>
                    <a:pt x="101600" y="176530"/>
                  </a:cubicBezTo>
                  <a:cubicBezTo>
                    <a:pt x="132080" y="152400"/>
                    <a:pt x="170180" y="132080"/>
                    <a:pt x="226060" y="111760"/>
                  </a:cubicBezTo>
                  <a:cubicBezTo>
                    <a:pt x="322580" y="74930"/>
                    <a:pt x="508000" y="0"/>
                    <a:pt x="645160" y="11430"/>
                  </a:cubicBezTo>
                  <a:cubicBezTo>
                    <a:pt x="786130" y="24130"/>
                    <a:pt x="967740" y="104140"/>
                    <a:pt x="1061720" y="190500"/>
                  </a:cubicBezTo>
                  <a:cubicBezTo>
                    <a:pt x="1137920" y="260350"/>
                    <a:pt x="1169670" y="347980"/>
                    <a:pt x="1203960" y="450850"/>
                  </a:cubicBezTo>
                  <a:cubicBezTo>
                    <a:pt x="1245870" y="580390"/>
                    <a:pt x="1254760" y="764540"/>
                    <a:pt x="1266190" y="913130"/>
                  </a:cubicBezTo>
                  <a:cubicBezTo>
                    <a:pt x="1276350" y="1051560"/>
                    <a:pt x="1264920" y="1178560"/>
                    <a:pt x="1273810" y="1316990"/>
                  </a:cubicBezTo>
                  <a:cubicBezTo>
                    <a:pt x="1283970" y="1463040"/>
                    <a:pt x="1297940" y="1621790"/>
                    <a:pt x="1327150" y="1765300"/>
                  </a:cubicBezTo>
                  <a:cubicBezTo>
                    <a:pt x="1355090" y="1902460"/>
                    <a:pt x="1386840" y="2045970"/>
                    <a:pt x="1442720" y="2161540"/>
                  </a:cubicBezTo>
                  <a:cubicBezTo>
                    <a:pt x="1493520" y="2266950"/>
                    <a:pt x="1548130" y="2367280"/>
                    <a:pt x="1638300" y="2437130"/>
                  </a:cubicBezTo>
                  <a:cubicBezTo>
                    <a:pt x="1738630" y="2514600"/>
                    <a:pt x="1898650" y="2561590"/>
                    <a:pt x="2029460" y="2585720"/>
                  </a:cubicBezTo>
                  <a:cubicBezTo>
                    <a:pt x="2151380" y="2608580"/>
                    <a:pt x="2246630" y="2602230"/>
                    <a:pt x="2395220" y="2588260"/>
                  </a:cubicBezTo>
                  <a:cubicBezTo>
                    <a:pt x="2633980" y="2565400"/>
                    <a:pt x="3067050" y="2437130"/>
                    <a:pt x="3318510" y="2400300"/>
                  </a:cubicBezTo>
                  <a:cubicBezTo>
                    <a:pt x="3491230" y="2374900"/>
                    <a:pt x="3614420" y="2360930"/>
                    <a:pt x="3756660" y="2360930"/>
                  </a:cubicBezTo>
                  <a:cubicBezTo>
                    <a:pt x="3891280" y="2360930"/>
                    <a:pt x="4024630" y="2368550"/>
                    <a:pt x="4150360" y="2399030"/>
                  </a:cubicBezTo>
                  <a:cubicBezTo>
                    <a:pt x="4273550" y="2428240"/>
                    <a:pt x="4398010" y="2489200"/>
                    <a:pt x="4504690" y="2538730"/>
                  </a:cubicBezTo>
                  <a:cubicBezTo>
                    <a:pt x="4598670" y="2583180"/>
                    <a:pt x="4674870" y="2626360"/>
                    <a:pt x="4761230" y="2678430"/>
                  </a:cubicBezTo>
                  <a:cubicBezTo>
                    <a:pt x="4855210" y="2734310"/>
                    <a:pt x="4927600" y="2794000"/>
                    <a:pt x="5046980" y="2865120"/>
                  </a:cubicBezTo>
                  <a:cubicBezTo>
                    <a:pt x="5236210" y="2976880"/>
                    <a:pt x="5605780" y="3166110"/>
                    <a:pt x="5801360" y="3263900"/>
                  </a:cubicBezTo>
                  <a:cubicBezTo>
                    <a:pt x="5923280" y="3324860"/>
                    <a:pt x="5995670" y="3360420"/>
                    <a:pt x="6099810" y="3406140"/>
                  </a:cubicBezTo>
                  <a:cubicBezTo>
                    <a:pt x="6209030" y="3454400"/>
                    <a:pt x="6297930" y="3496310"/>
                    <a:pt x="6441440" y="3545840"/>
                  </a:cubicBezTo>
                  <a:cubicBezTo>
                    <a:pt x="6677660" y="3627120"/>
                    <a:pt x="7090410" y="3750310"/>
                    <a:pt x="7391400" y="3815080"/>
                  </a:cubicBezTo>
                  <a:cubicBezTo>
                    <a:pt x="7658100" y="3872230"/>
                    <a:pt x="7976870" y="3919220"/>
                    <a:pt x="8155940" y="3929380"/>
                  </a:cubicBezTo>
                  <a:cubicBezTo>
                    <a:pt x="8252460" y="3934460"/>
                    <a:pt x="8335010" y="3876040"/>
                    <a:pt x="8380730" y="3920490"/>
                  </a:cubicBezTo>
                  <a:cubicBezTo>
                    <a:pt x="8455660" y="3991610"/>
                    <a:pt x="8446770" y="4438650"/>
                    <a:pt x="8380730" y="4504690"/>
                  </a:cubicBezTo>
                  <a:cubicBezTo>
                    <a:pt x="8346440" y="4538980"/>
                    <a:pt x="8294370" y="4508500"/>
                    <a:pt x="8225790" y="4504690"/>
                  </a:cubicBezTo>
                  <a:cubicBezTo>
                    <a:pt x="8084820" y="4497070"/>
                    <a:pt x="7760970" y="4460240"/>
                    <a:pt x="7584440" y="4436110"/>
                  </a:cubicBezTo>
                  <a:cubicBezTo>
                    <a:pt x="7458710" y="4419600"/>
                    <a:pt x="7399020" y="4414520"/>
                    <a:pt x="7263130" y="4384040"/>
                  </a:cubicBezTo>
                  <a:cubicBezTo>
                    <a:pt x="7018020" y="4329430"/>
                    <a:pt x="6499860" y="4184650"/>
                    <a:pt x="6245860" y="4097020"/>
                  </a:cubicBezTo>
                  <a:cubicBezTo>
                    <a:pt x="6088380" y="4043680"/>
                    <a:pt x="6024880" y="4014470"/>
                    <a:pt x="5872480" y="3944620"/>
                  </a:cubicBezTo>
                  <a:cubicBezTo>
                    <a:pt x="5617210" y="3827780"/>
                    <a:pt x="5100320" y="3569970"/>
                    <a:pt x="4866640" y="3436620"/>
                  </a:cubicBezTo>
                  <a:cubicBezTo>
                    <a:pt x="4735830" y="3361690"/>
                    <a:pt x="4672330" y="3308350"/>
                    <a:pt x="4569460" y="3246120"/>
                  </a:cubicBezTo>
                  <a:cubicBezTo>
                    <a:pt x="4460240" y="3180080"/>
                    <a:pt x="4338320" y="3102610"/>
                    <a:pt x="4227830" y="3053080"/>
                  </a:cubicBezTo>
                  <a:cubicBezTo>
                    <a:pt x="4132580" y="3009900"/>
                    <a:pt x="4051300" y="2974340"/>
                    <a:pt x="3952240" y="2956560"/>
                  </a:cubicBezTo>
                  <a:cubicBezTo>
                    <a:pt x="3845560" y="2937510"/>
                    <a:pt x="3750310" y="2940050"/>
                    <a:pt x="3608070" y="2952750"/>
                  </a:cubicBezTo>
                  <a:cubicBezTo>
                    <a:pt x="3373120" y="2974340"/>
                    <a:pt x="2948940" y="3093720"/>
                    <a:pt x="2682240" y="3131820"/>
                  </a:cubicBezTo>
                  <a:cubicBezTo>
                    <a:pt x="2480310" y="3159760"/>
                    <a:pt x="2324100" y="3186430"/>
                    <a:pt x="2148840" y="3180080"/>
                  </a:cubicBezTo>
                  <a:cubicBezTo>
                    <a:pt x="1978660" y="3173730"/>
                    <a:pt x="1785620" y="3139440"/>
                    <a:pt x="1647190" y="3094990"/>
                  </a:cubicBezTo>
                  <a:cubicBezTo>
                    <a:pt x="1541780" y="3060700"/>
                    <a:pt x="1469390" y="3028950"/>
                    <a:pt x="1380490" y="2964180"/>
                  </a:cubicBezTo>
                  <a:cubicBezTo>
                    <a:pt x="1266190" y="2881630"/>
                    <a:pt x="1132840" y="2748280"/>
                    <a:pt x="1040130" y="2614930"/>
                  </a:cubicBezTo>
                  <a:cubicBezTo>
                    <a:pt x="944880" y="2477770"/>
                    <a:pt x="869950" y="2288540"/>
                    <a:pt x="821690" y="2150110"/>
                  </a:cubicBezTo>
                  <a:cubicBezTo>
                    <a:pt x="784860" y="2044700"/>
                    <a:pt x="772160" y="1973580"/>
                    <a:pt x="751840" y="1861820"/>
                  </a:cubicBezTo>
                  <a:cubicBezTo>
                    <a:pt x="725170" y="1710690"/>
                    <a:pt x="701040" y="1488440"/>
                    <a:pt x="689610" y="1324610"/>
                  </a:cubicBezTo>
                  <a:cubicBezTo>
                    <a:pt x="680720" y="1187450"/>
                    <a:pt x="698500" y="1069340"/>
                    <a:pt x="683260" y="947420"/>
                  </a:cubicBezTo>
                  <a:cubicBezTo>
                    <a:pt x="669290" y="829310"/>
                    <a:pt x="674370" y="643890"/>
                    <a:pt x="605790" y="603250"/>
                  </a:cubicBezTo>
                  <a:cubicBezTo>
                    <a:pt x="541020" y="563880"/>
                    <a:pt x="378460" y="685800"/>
                    <a:pt x="295910" y="687070"/>
                  </a:cubicBezTo>
                  <a:cubicBezTo>
                    <a:pt x="241300" y="688340"/>
                    <a:pt x="200660" y="674370"/>
                    <a:pt x="160020" y="654050"/>
                  </a:cubicBezTo>
                  <a:cubicBezTo>
                    <a:pt x="119380" y="632460"/>
                    <a:pt x="80010" y="598170"/>
                    <a:pt x="54610" y="561340"/>
                  </a:cubicBezTo>
                  <a:cubicBezTo>
                    <a:pt x="29210" y="524510"/>
                    <a:pt x="10160" y="474980"/>
                    <a:pt x="5080" y="430530"/>
                  </a:cubicBezTo>
                  <a:cubicBezTo>
                    <a:pt x="0" y="386080"/>
                    <a:pt x="6350" y="334010"/>
                    <a:pt x="22860" y="292100"/>
                  </a:cubicBezTo>
                  <a:cubicBezTo>
                    <a:pt x="39370" y="250190"/>
                    <a:pt x="67310" y="207010"/>
                    <a:pt x="101600" y="176530"/>
                  </a:cubicBezTo>
                  <a:cubicBezTo>
                    <a:pt x="135890" y="146050"/>
                    <a:pt x="185420" y="124460"/>
                    <a:pt x="226060" y="111760"/>
                  </a:cubicBezTo>
                  <a:cubicBezTo>
                    <a:pt x="261620" y="100330"/>
                    <a:pt x="304800" y="76200"/>
                    <a:pt x="328930" y="97790"/>
                  </a:cubicBezTo>
                  <a:cubicBezTo>
                    <a:pt x="386080" y="148590"/>
                    <a:pt x="328930" y="687070"/>
                    <a:pt x="328930" y="687070"/>
                  </a:cubicBezTo>
                </a:path>
              </a:pathLst>
            </a:custGeom>
            <a:solidFill>
              <a:srgbClr val="1DAB9D">
                <a:alpha val="49804"/>
              </a:srgbClr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8" id="8"/>
          <p:cNvGrpSpPr/>
          <p:nvPr/>
        </p:nvGrpSpPr>
        <p:grpSpPr>
          <a:xfrm rot="0">
            <a:off x="14789468" y="121920"/>
            <a:ext cx="4023360" cy="2697480"/>
            <a:chOff x="0" y="0"/>
            <a:chExt cx="5364480" cy="3596640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-59690" y="-52070"/>
              <a:ext cx="5440680" cy="3681730"/>
            </a:xfrm>
            <a:custGeom>
              <a:avLst/>
              <a:gdLst/>
              <a:ahLst/>
              <a:cxnLst/>
              <a:rect r="r" b="b" t="t" l="l"/>
              <a:pathLst>
                <a:path h="3681730" w="5440680">
                  <a:moveTo>
                    <a:pt x="701040" y="102870"/>
                  </a:moveTo>
                  <a:cubicBezTo>
                    <a:pt x="739140" y="858520"/>
                    <a:pt x="891540" y="934720"/>
                    <a:pt x="1004570" y="1014730"/>
                  </a:cubicBezTo>
                  <a:cubicBezTo>
                    <a:pt x="1111250" y="1090930"/>
                    <a:pt x="1221740" y="1165860"/>
                    <a:pt x="1338580" y="1202690"/>
                  </a:cubicBezTo>
                  <a:cubicBezTo>
                    <a:pt x="1451610" y="1238250"/>
                    <a:pt x="1582420" y="1245870"/>
                    <a:pt x="1692910" y="1235710"/>
                  </a:cubicBezTo>
                  <a:cubicBezTo>
                    <a:pt x="1794510" y="1226820"/>
                    <a:pt x="1851660" y="1201420"/>
                    <a:pt x="1979930" y="1156970"/>
                  </a:cubicBezTo>
                  <a:cubicBezTo>
                    <a:pt x="2259330" y="1059180"/>
                    <a:pt x="2994660" y="684530"/>
                    <a:pt x="3280410" y="603250"/>
                  </a:cubicBezTo>
                  <a:cubicBezTo>
                    <a:pt x="3413760" y="565150"/>
                    <a:pt x="3478530" y="551180"/>
                    <a:pt x="3582670" y="556260"/>
                  </a:cubicBezTo>
                  <a:cubicBezTo>
                    <a:pt x="3694430" y="561340"/>
                    <a:pt x="3820160" y="596900"/>
                    <a:pt x="3928110" y="643890"/>
                  </a:cubicBezTo>
                  <a:cubicBezTo>
                    <a:pt x="4038600" y="692150"/>
                    <a:pt x="4147820" y="773430"/>
                    <a:pt x="4237990" y="845820"/>
                  </a:cubicBezTo>
                  <a:cubicBezTo>
                    <a:pt x="4318000" y="910590"/>
                    <a:pt x="4381500" y="977900"/>
                    <a:pt x="4447540" y="1051560"/>
                  </a:cubicBezTo>
                  <a:cubicBezTo>
                    <a:pt x="4516120" y="1127760"/>
                    <a:pt x="4580890" y="1210310"/>
                    <a:pt x="4643120" y="1297940"/>
                  </a:cubicBezTo>
                  <a:cubicBezTo>
                    <a:pt x="4709160" y="1390650"/>
                    <a:pt x="4782820" y="1490980"/>
                    <a:pt x="4831080" y="1596390"/>
                  </a:cubicBezTo>
                  <a:cubicBezTo>
                    <a:pt x="4879340" y="1699260"/>
                    <a:pt x="4907280" y="1816100"/>
                    <a:pt x="4935220" y="1922780"/>
                  </a:cubicBezTo>
                  <a:cubicBezTo>
                    <a:pt x="4960620" y="2021840"/>
                    <a:pt x="4968240" y="2114550"/>
                    <a:pt x="4994910" y="2213610"/>
                  </a:cubicBezTo>
                  <a:cubicBezTo>
                    <a:pt x="5022850" y="2320290"/>
                    <a:pt x="5063490" y="2435860"/>
                    <a:pt x="5101590" y="2540000"/>
                  </a:cubicBezTo>
                  <a:cubicBezTo>
                    <a:pt x="5137150" y="2636520"/>
                    <a:pt x="5177790" y="2716530"/>
                    <a:pt x="5213350" y="2815590"/>
                  </a:cubicBezTo>
                  <a:cubicBezTo>
                    <a:pt x="5252720" y="2926080"/>
                    <a:pt x="5298440" y="3048000"/>
                    <a:pt x="5325110" y="3173730"/>
                  </a:cubicBezTo>
                  <a:cubicBezTo>
                    <a:pt x="5353050" y="3308350"/>
                    <a:pt x="5440680" y="3526790"/>
                    <a:pt x="5373370" y="3597910"/>
                  </a:cubicBezTo>
                  <a:cubicBezTo>
                    <a:pt x="5293360" y="3681730"/>
                    <a:pt x="4859020" y="3634740"/>
                    <a:pt x="4790440" y="3562350"/>
                  </a:cubicBezTo>
                  <a:cubicBezTo>
                    <a:pt x="4753610" y="3524250"/>
                    <a:pt x="4795520" y="3459480"/>
                    <a:pt x="4786630" y="3395980"/>
                  </a:cubicBezTo>
                  <a:cubicBezTo>
                    <a:pt x="4773930" y="3308350"/>
                    <a:pt x="4744720" y="3208020"/>
                    <a:pt x="4705350" y="3084830"/>
                  </a:cubicBezTo>
                  <a:cubicBezTo>
                    <a:pt x="4645660" y="2899410"/>
                    <a:pt x="4498340" y="2594610"/>
                    <a:pt x="4441190" y="2396490"/>
                  </a:cubicBezTo>
                  <a:cubicBezTo>
                    <a:pt x="4399280" y="2252980"/>
                    <a:pt x="4404360" y="2134870"/>
                    <a:pt x="4363720" y="2014220"/>
                  </a:cubicBezTo>
                  <a:cubicBezTo>
                    <a:pt x="4324350" y="1896110"/>
                    <a:pt x="4265930" y="1781810"/>
                    <a:pt x="4201160" y="1680210"/>
                  </a:cubicBezTo>
                  <a:cubicBezTo>
                    <a:pt x="4137660" y="1581150"/>
                    <a:pt x="4057650" y="1490980"/>
                    <a:pt x="3980180" y="1409700"/>
                  </a:cubicBezTo>
                  <a:cubicBezTo>
                    <a:pt x="3907790" y="1333500"/>
                    <a:pt x="3837940" y="1247140"/>
                    <a:pt x="3750310" y="1205230"/>
                  </a:cubicBezTo>
                  <a:cubicBezTo>
                    <a:pt x="3663950" y="1163320"/>
                    <a:pt x="3581400" y="1141730"/>
                    <a:pt x="3456940" y="1156970"/>
                  </a:cubicBezTo>
                  <a:cubicBezTo>
                    <a:pt x="3216910" y="1187450"/>
                    <a:pt x="2679700" y="1502410"/>
                    <a:pt x="2439670" y="1601470"/>
                  </a:cubicBezTo>
                  <a:cubicBezTo>
                    <a:pt x="2308860" y="1654810"/>
                    <a:pt x="2235200" y="1686560"/>
                    <a:pt x="2134870" y="1719580"/>
                  </a:cubicBezTo>
                  <a:cubicBezTo>
                    <a:pt x="2038350" y="1751330"/>
                    <a:pt x="1949450" y="1783080"/>
                    <a:pt x="1847850" y="1799590"/>
                  </a:cubicBezTo>
                  <a:cubicBezTo>
                    <a:pt x="1738630" y="1817370"/>
                    <a:pt x="1612900" y="1823720"/>
                    <a:pt x="1502410" y="1818640"/>
                  </a:cubicBezTo>
                  <a:cubicBezTo>
                    <a:pt x="1400810" y="1813560"/>
                    <a:pt x="1309370" y="1804670"/>
                    <a:pt x="1210310" y="1776730"/>
                  </a:cubicBezTo>
                  <a:cubicBezTo>
                    <a:pt x="1099820" y="1744980"/>
                    <a:pt x="981710" y="1691640"/>
                    <a:pt x="875030" y="1629410"/>
                  </a:cubicBezTo>
                  <a:cubicBezTo>
                    <a:pt x="765810" y="1565910"/>
                    <a:pt x="670560" y="1503680"/>
                    <a:pt x="566420" y="1400810"/>
                  </a:cubicBezTo>
                  <a:cubicBezTo>
                    <a:pt x="424180" y="1258570"/>
                    <a:pt x="210820" y="1038860"/>
                    <a:pt x="134620" y="821690"/>
                  </a:cubicBezTo>
                  <a:cubicBezTo>
                    <a:pt x="58420" y="605790"/>
                    <a:pt x="0" y="217170"/>
                    <a:pt x="110490" y="102870"/>
                  </a:cubicBezTo>
                  <a:cubicBezTo>
                    <a:pt x="210820" y="0"/>
                    <a:pt x="701040" y="102870"/>
                    <a:pt x="701040" y="102870"/>
                  </a:cubicBezTo>
                </a:path>
              </a:pathLst>
            </a:custGeom>
            <a:solidFill>
              <a:srgbClr val="1AC8DB">
                <a:alpha val="49804"/>
              </a:srgbClr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10" id="10"/>
          <p:cNvGrpSpPr/>
          <p:nvPr/>
        </p:nvGrpSpPr>
        <p:grpSpPr>
          <a:xfrm rot="0">
            <a:off x="95250" y="7557135"/>
            <a:ext cx="5023485" cy="3130867"/>
            <a:chOff x="0" y="0"/>
            <a:chExt cx="6697980" cy="4174490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50800"/>
              <a:ext cx="6711950" cy="4137660"/>
            </a:xfrm>
            <a:custGeom>
              <a:avLst/>
              <a:gdLst/>
              <a:ahLst/>
              <a:cxnLst/>
              <a:rect r="r" b="b" t="t" l="l"/>
              <a:pathLst>
                <a:path h="4137660" w="6711950">
                  <a:moveTo>
                    <a:pt x="179070" y="0"/>
                  </a:moveTo>
                  <a:cubicBezTo>
                    <a:pt x="426720" y="58420"/>
                    <a:pt x="613410" y="90170"/>
                    <a:pt x="722630" y="161290"/>
                  </a:cubicBezTo>
                  <a:cubicBezTo>
                    <a:pt x="824230" y="227330"/>
                    <a:pt x="919480" y="327660"/>
                    <a:pt x="966470" y="434340"/>
                  </a:cubicBezTo>
                  <a:cubicBezTo>
                    <a:pt x="1014730" y="542290"/>
                    <a:pt x="1007110" y="683260"/>
                    <a:pt x="1005840" y="808990"/>
                  </a:cubicBezTo>
                  <a:cubicBezTo>
                    <a:pt x="1004570" y="937260"/>
                    <a:pt x="967740" y="1074420"/>
                    <a:pt x="958850" y="1195070"/>
                  </a:cubicBezTo>
                  <a:cubicBezTo>
                    <a:pt x="949960" y="1301750"/>
                    <a:pt x="946150" y="1398270"/>
                    <a:pt x="948690" y="1498600"/>
                  </a:cubicBezTo>
                  <a:cubicBezTo>
                    <a:pt x="951230" y="1597660"/>
                    <a:pt x="947420" y="1681480"/>
                    <a:pt x="974090" y="1795780"/>
                  </a:cubicBezTo>
                  <a:cubicBezTo>
                    <a:pt x="1013460" y="1965960"/>
                    <a:pt x="1132840" y="2247900"/>
                    <a:pt x="1215390" y="2405380"/>
                  </a:cubicBezTo>
                  <a:cubicBezTo>
                    <a:pt x="1271270" y="2513330"/>
                    <a:pt x="1304290" y="2607310"/>
                    <a:pt x="1386840" y="2664460"/>
                  </a:cubicBezTo>
                  <a:cubicBezTo>
                    <a:pt x="1477010" y="2726690"/>
                    <a:pt x="1610360" y="2738120"/>
                    <a:pt x="1751330" y="2743200"/>
                  </a:cubicBezTo>
                  <a:cubicBezTo>
                    <a:pt x="1941830" y="2749550"/>
                    <a:pt x="2207260" y="2680970"/>
                    <a:pt x="2428240" y="2645410"/>
                  </a:cubicBezTo>
                  <a:cubicBezTo>
                    <a:pt x="2641600" y="2611120"/>
                    <a:pt x="2880360" y="2573020"/>
                    <a:pt x="3055620" y="2534920"/>
                  </a:cubicBezTo>
                  <a:cubicBezTo>
                    <a:pt x="3182620" y="2506980"/>
                    <a:pt x="3272790" y="2486660"/>
                    <a:pt x="3382010" y="2451100"/>
                  </a:cubicBezTo>
                  <a:cubicBezTo>
                    <a:pt x="3496310" y="2414270"/>
                    <a:pt x="3610610" y="2343150"/>
                    <a:pt x="3724910" y="2313940"/>
                  </a:cubicBezTo>
                  <a:cubicBezTo>
                    <a:pt x="3832860" y="2286000"/>
                    <a:pt x="3942080" y="2266950"/>
                    <a:pt x="4048760" y="2273300"/>
                  </a:cubicBezTo>
                  <a:cubicBezTo>
                    <a:pt x="4155440" y="2279650"/>
                    <a:pt x="4263390" y="2317750"/>
                    <a:pt x="4363720" y="2353310"/>
                  </a:cubicBezTo>
                  <a:cubicBezTo>
                    <a:pt x="4462780" y="2387600"/>
                    <a:pt x="4563110" y="2421890"/>
                    <a:pt x="4646930" y="2480310"/>
                  </a:cubicBezTo>
                  <a:cubicBezTo>
                    <a:pt x="4732020" y="2538730"/>
                    <a:pt x="4800600" y="2618740"/>
                    <a:pt x="4869180" y="2702560"/>
                  </a:cubicBezTo>
                  <a:cubicBezTo>
                    <a:pt x="4942840" y="2791460"/>
                    <a:pt x="4983480" y="2924810"/>
                    <a:pt x="5069840" y="3001010"/>
                  </a:cubicBezTo>
                  <a:cubicBezTo>
                    <a:pt x="5153660" y="3075940"/>
                    <a:pt x="5280660" y="3101340"/>
                    <a:pt x="5378450" y="3158490"/>
                  </a:cubicBezTo>
                  <a:cubicBezTo>
                    <a:pt x="5472430" y="3213100"/>
                    <a:pt x="5543550" y="3295650"/>
                    <a:pt x="5646420" y="3333750"/>
                  </a:cubicBezTo>
                  <a:cubicBezTo>
                    <a:pt x="5763260" y="3375660"/>
                    <a:pt x="5923280" y="3351530"/>
                    <a:pt x="6049010" y="3380740"/>
                  </a:cubicBezTo>
                  <a:cubicBezTo>
                    <a:pt x="6167120" y="3408680"/>
                    <a:pt x="6303010" y="3481070"/>
                    <a:pt x="6383020" y="3500120"/>
                  </a:cubicBezTo>
                  <a:cubicBezTo>
                    <a:pt x="6426200" y="3510280"/>
                    <a:pt x="6456680" y="3484880"/>
                    <a:pt x="6487160" y="3511550"/>
                  </a:cubicBezTo>
                  <a:cubicBezTo>
                    <a:pt x="6560820" y="3573780"/>
                    <a:pt x="6711950" y="4000500"/>
                    <a:pt x="6647180" y="4072890"/>
                  </a:cubicBezTo>
                  <a:cubicBezTo>
                    <a:pt x="6588760" y="4137660"/>
                    <a:pt x="6327140" y="4020820"/>
                    <a:pt x="6186170" y="3990340"/>
                  </a:cubicBezTo>
                  <a:cubicBezTo>
                    <a:pt x="6065520" y="3963670"/>
                    <a:pt x="5961380" y="3928110"/>
                    <a:pt x="5853430" y="3903980"/>
                  </a:cubicBezTo>
                  <a:cubicBezTo>
                    <a:pt x="5753100" y="3881120"/>
                    <a:pt x="5657850" y="3874770"/>
                    <a:pt x="5558790" y="3849370"/>
                  </a:cubicBezTo>
                  <a:cubicBezTo>
                    <a:pt x="5454650" y="3822700"/>
                    <a:pt x="5363210" y="3798570"/>
                    <a:pt x="5245100" y="3745230"/>
                  </a:cubicBezTo>
                  <a:cubicBezTo>
                    <a:pt x="5071110" y="3666490"/>
                    <a:pt x="4766310" y="3509010"/>
                    <a:pt x="4632960" y="3384550"/>
                  </a:cubicBezTo>
                  <a:cubicBezTo>
                    <a:pt x="4545330" y="3303270"/>
                    <a:pt x="4530090" y="3211830"/>
                    <a:pt x="4462780" y="3133090"/>
                  </a:cubicBezTo>
                  <a:cubicBezTo>
                    <a:pt x="4392930" y="3050540"/>
                    <a:pt x="4311650" y="2954020"/>
                    <a:pt x="4217670" y="2901950"/>
                  </a:cubicBezTo>
                  <a:cubicBezTo>
                    <a:pt x="4124960" y="2851150"/>
                    <a:pt x="4006850" y="2813050"/>
                    <a:pt x="3905250" y="2823210"/>
                  </a:cubicBezTo>
                  <a:cubicBezTo>
                    <a:pt x="3802380" y="2833370"/>
                    <a:pt x="3708400" y="2927350"/>
                    <a:pt x="3606800" y="2967990"/>
                  </a:cubicBezTo>
                  <a:cubicBezTo>
                    <a:pt x="3505200" y="3008630"/>
                    <a:pt x="3429000" y="3034030"/>
                    <a:pt x="3295650" y="3065780"/>
                  </a:cubicBezTo>
                  <a:cubicBezTo>
                    <a:pt x="3067050" y="3121660"/>
                    <a:pt x="2589530" y="3180080"/>
                    <a:pt x="2345690" y="3228340"/>
                  </a:cubicBezTo>
                  <a:cubicBezTo>
                    <a:pt x="2193290" y="3258820"/>
                    <a:pt x="2092960" y="3298190"/>
                    <a:pt x="1973580" y="3310890"/>
                  </a:cubicBezTo>
                  <a:cubicBezTo>
                    <a:pt x="1864360" y="3322320"/>
                    <a:pt x="1761490" y="3319780"/>
                    <a:pt x="1658620" y="3307080"/>
                  </a:cubicBezTo>
                  <a:cubicBezTo>
                    <a:pt x="1555750" y="3294380"/>
                    <a:pt x="1454150" y="3271520"/>
                    <a:pt x="1356360" y="3238500"/>
                  </a:cubicBezTo>
                  <a:cubicBezTo>
                    <a:pt x="1256030" y="3205480"/>
                    <a:pt x="1151890" y="3163570"/>
                    <a:pt x="1064260" y="3108960"/>
                  </a:cubicBezTo>
                  <a:cubicBezTo>
                    <a:pt x="979170" y="3055620"/>
                    <a:pt x="895350" y="2994660"/>
                    <a:pt x="833120" y="2914650"/>
                  </a:cubicBezTo>
                  <a:cubicBezTo>
                    <a:pt x="767080" y="2830830"/>
                    <a:pt x="735330" y="2733040"/>
                    <a:pt x="681990" y="2613660"/>
                  </a:cubicBezTo>
                  <a:cubicBezTo>
                    <a:pt x="608330" y="2449830"/>
                    <a:pt x="494030" y="2180590"/>
                    <a:pt x="445770" y="2014220"/>
                  </a:cubicBezTo>
                  <a:cubicBezTo>
                    <a:pt x="412750" y="1901190"/>
                    <a:pt x="401320" y="1827530"/>
                    <a:pt x="388620" y="1723390"/>
                  </a:cubicBezTo>
                  <a:cubicBezTo>
                    <a:pt x="373380" y="1606550"/>
                    <a:pt x="363220" y="1469390"/>
                    <a:pt x="365760" y="1348740"/>
                  </a:cubicBezTo>
                  <a:cubicBezTo>
                    <a:pt x="368300" y="1234440"/>
                    <a:pt x="375920" y="1125220"/>
                    <a:pt x="398780" y="1016000"/>
                  </a:cubicBezTo>
                  <a:cubicBezTo>
                    <a:pt x="421640" y="905510"/>
                    <a:pt x="538480" y="756920"/>
                    <a:pt x="501650" y="688340"/>
                  </a:cubicBezTo>
                  <a:cubicBezTo>
                    <a:pt x="466090" y="622300"/>
                    <a:pt x="283210" y="621030"/>
                    <a:pt x="199390" y="601980"/>
                  </a:cubicBezTo>
                  <a:cubicBezTo>
                    <a:pt x="140970" y="588010"/>
                    <a:pt x="76200" y="613410"/>
                    <a:pt x="50800" y="575310"/>
                  </a:cubicBezTo>
                  <a:cubicBezTo>
                    <a:pt x="0" y="499110"/>
                    <a:pt x="179070" y="0"/>
                    <a:pt x="179070" y="0"/>
                  </a:cubicBezTo>
                </a:path>
              </a:pathLst>
            </a:custGeom>
            <a:solidFill>
              <a:srgbClr val="1AC8DB">
                <a:alpha val="49804"/>
              </a:srgbClr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12" id="12"/>
          <p:cNvGrpSpPr/>
          <p:nvPr/>
        </p:nvGrpSpPr>
        <p:grpSpPr>
          <a:xfrm rot="0">
            <a:off x="0" y="7827645"/>
            <a:ext cx="4396740" cy="3006090"/>
            <a:chOff x="0" y="0"/>
            <a:chExt cx="5862320" cy="4008120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49530" y="50800"/>
              <a:ext cx="5800090" cy="3937000"/>
            </a:xfrm>
            <a:custGeom>
              <a:avLst/>
              <a:gdLst/>
              <a:ahLst/>
              <a:cxnLst/>
              <a:rect r="r" b="b" t="t" l="l"/>
              <a:pathLst>
                <a:path h="3937000" w="5800090">
                  <a:moveTo>
                    <a:pt x="425450" y="0"/>
                  </a:moveTo>
                  <a:cubicBezTo>
                    <a:pt x="600710" y="134620"/>
                    <a:pt x="701040" y="217170"/>
                    <a:pt x="745490" y="304800"/>
                  </a:cubicBezTo>
                  <a:cubicBezTo>
                    <a:pt x="789940" y="393700"/>
                    <a:pt x="803910" y="505460"/>
                    <a:pt x="803910" y="613410"/>
                  </a:cubicBezTo>
                  <a:cubicBezTo>
                    <a:pt x="803910" y="732790"/>
                    <a:pt x="764540" y="847090"/>
                    <a:pt x="731520" y="990600"/>
                  </a:cubicBezTo>
                  <a:cubicBezTo>
                    <a:pt x="687070" y="1184910"/>
                    <a:pt x="534670" y="1497330"/>
                    <a:pt x="551180" y="1670050"/>
                  </a:cubicBezTo>
                  <a:cubicBezTo>
                    <a:pt x="561340" y="1781810"/>
                    <a:pt x="631190" y="1849120"/>
                    <a:pt x="678180" y="1936750"/>
                  </a:cubicBezTo>
                  <a:cubicBezTo>
                    <a:pt x="726440" y="2026920"/>
                    <a:pt x="774700" y="2114550"/>
                    <a:pt x="839470" y="2204720"/>
                  </a:cubicBezTo>
                  <a:cubicBezTo>
                    <a:pt x="914400" y="2308860"/>
                    <a:pt x="1018540" y="2425700"/>
                    <a:pt x="1112520" y="2520950"/>
                  </a:cubicBezTo>
                  <a:cubicBezTo>
                    <a:pt x="1200150" y="2608580"/>
                    <a:pt x="1280160" y="2716530"/>
                    <a:pt x="1381760" y="2755900"/>
                  </a:cubicBezTo>
                  <a:cubicBezTo>
                    <a:pt x="1478280" y="2794000"/>
                    <a:pt x="1576070" y="2771140"/>
                    <a:pt x="1701800" y="2764790"/>
                  </a:cubicBezTo>
                  <a:cubicBezTo>
                    <a:pt x="1885950" y="2755900"/>
                    <a:pt x="2131060" y="2706370"/>
                    <a:pt x="2376170" y="2680970"/>
                  </a:cubicBezTo>
                  <a:cubicBezTo>
                    <a:pt x="2669540" y="2650490"/>
                    <a:pt x="3061970" y="2636520"/>
                    <a:pt x="3343910" y="2597150"/>
                  </a:cubicBezTo>
                  <a:cubicBezTo>
                    <a:pt x="3564890" y="2566670"/>
                    <a:pt x="3766820" y="2506980"/>
                    <a:pt x="3933190" y="2482850"/>
                  </a:cubicBezTo>
                  <a:cubicBezTo>
                    <a:pt x="4053840" y="2465070"/>
                    <a:pt x="4145280" y="2448560"/>
                    <a:pt x="4248150" y="2452370"/>
                  </a:cubicBezTo>
                  <a:cubicBezTo>
                    <a:pt x="4348480" y="2456180"/>
                    <a:pt x="4448810" y="2472690"/>
                    <a:pt x="4545330" y="2500630"/>
                  </a:cubicBezTo>
                  <a:cubicBezTo>
                    <a:pt x="4645660" y="2529840"/>
                    <a:pt x="4747260" y="2569210"/>
                    <a:pt x="4839970" y="2627630"/>
                  </a:cubicBezTo>
                  <a:cubicBezTo>
                    <a:pt x="4939030" y="2689860"/>
                    <a:pt x="5035550" y="2783840"/>
                    <a:pt x="5115560" y="2868930"/>
                  </a:cubicBezTo>
                  <a:cubicBezTo>
                    <a:pt x="5189220" y="2947670"/>
                    <a:pt x="5219700" y="3041650"/>
                    <a:pt x="5307330" y="3119120"/>
                  </a:cubicBezTo>
                  <a:cubicBezTo>
                    <a:pt x="5420360" y="3219450"/>
                    <a:pt x="5726430" y="3263900"/>
                    <a:pt x="5761990" y="3389630"/>
                  </a:cubicBezTo>
                  <a:cubicBezTo>
                    <a:pt x="5800090" y="3521710"/>
                    <a:pt x="5612130" y="3869690"/>
                    <a:pt x="5492750" y="3906520"/>
                  </a:cubicBezTo>
                  <a:cubicBezTo>
                    <a:pt x="5392420" y="3937000"/>
                    <a:pt x="5240020" y="3792220"/>
                    <a:pt x="5128260" y="3710940"/>
                  </a:cubicBezTo>
                  <a:cubicBezTo>
                    <a:pt x="5013960" y="3627120"/>
                    <a:pt x="4908550" y="3509010"/>
                    <a:pt x="4817110" y="3409950"/>
                  </a:cubicBezTo>
                  <a:cubicBezTo>
                    <a:pt x="4737100" y="3323590"/>
                    <a:pt x="4695190" y="3215640"/>
                    <a:pt x="4607560" y="3153410"/>
                  </a:cubicBezTo>
                  <a:cubicBezTo>
                    <a:pt x="4517390" y="3089910"/>
                    <a:pt x="4390390" y="3051810"/>
                    <a:pt x="4281170" y="3036570"/>
                  </a:cubicBezTo>
                  <a:cubicBezTo>
                    <a:pt x="4177030" y="3022600"/>
                    <a:pt x="4071620" y="3046730"/>
                    <a:pt x="3967480" y="3059430"/>
                  </a:cubicBezTo>
                  <a:cubicBezTo>
                    <a:pt x="3863340" y="3073400"/>
                    <a:pt x="3765550" y="3101340"/>
                    <a:pt x="3656330" y="3116580"/>
                  </a:cubicBezTo>
                  <a:cubicBezTo>
                    <a:pt x="3538220" y="3133090"/>
                    <a:pt x="3402330" y="3136900"/>
                    <a:pt x="3282950" y="3153410"/>
                  </a:cubicBezTo>
                  <a:cubicBezTo>
                    <a:pt x="3173730" y="3168650"/>
                    <a:pt x="3092450" y="3190240"/>
                    <a:pt x="2969260" y="3206750"/>
                  </a:cubicBezTo>
                  <a:cubicBezTo>
                    <a:pt x="2792730" y="3229610"/>
                    <a:pt x="2542540" y="3241040"/>
                    <a:pt x="2325370" y="3263900"/>
                  </a:cubicBezTo>
                  <a:cubicBezTo>
                    <a:pt x="2103120" y="3288030"/>
                    <a:pt x="1832610" y="3348990"/>
                    <a:pt x="1653540" y="3348990"/>
                  </a:cubicBezTo>
                  <a:cubicBezTo>
                    <a:pt x="1534160" y="3348990"/>
                    <a:pt x="1452880" y="3336290"/>
                    <a:pt x="1355090" y="3312160"/>
                  </a:cubicBezTo>
                  <a:cubicBezTo>
                    <a:pt x="1257300" y="3288030"/>
                    <a:pt x="1159510" y="3255010"/>
                    <a:pt x="1068070" y="3206750"/>
                  </a:cubicBezTo>
                  <a:cubicBezTo>
                    <a:pt x="971550" y="3155950"/>
                    <a:pt x="872490" y="3082290"/>
                    <a:pt x="792480" y="3007360"/>
                  </a:cubicBezTo>
                  <a:cubicBezTo>
                    <a:pt x="717550" y="2936240"/>
                    <a:pt x="668020" y="2848610"/>
                    <a:pt x="599440" y="2772410"/>
                  </a:cubicBezTo>
                  <a:cubicBezTo>
                    <a:pt x="528320" y="2694940"/>
                    <a:pt x="438150" y="2632710"/>
                    <a:pt x="372110" y="2548890"/>
                  </a:cubicBezTo>
                  <a:cubicBezTo>
                    <a:pt x="303530" y="2461260"/>
                    <a:pt x="245110" y="2359660"/>
                    <a:pt x="195580" y="2255520"/>
                  </a:cubicBezTo>
                  <a:cubicBezTo>
                    <a:pt x="143510" y="2146300"/>
                    <a:pt x="101600" y="2021840"/>
                    <a:pt x="68580" y="1906270"/>
                  </a:cubicBezTo>
                  <a:cubicBezTo>
                    <a:pt x="38100" y="1797050"/>
                    <a:pt x="2540" y="1691640"/>
                    <a:pt x="1270" y="1581150"/>
                  </a:cubicBezTo>
                  <a:cubicBezTo>
                    <a:pt x="0" y="1465580"/>
                    <a:pt x="35560" y="1334770"/>
                    <a:pt x="64770" y="1224280"/>
                  </a:cubicBezTo>
                  <a:cubicBezTo>
                    <a:pt x="91440" y="1123950"/>
                    <a:pt x="143510" y="1047750"/>
                    <a:pt x="166370" y="944880"/>
                  </a:cubicBezTo>
                  <a:cubicBezTo>
                    <a:pt x="191770" y="828040"/>
                    <a:pt x="237490" y="632460"/>
                    <a:pt x="200660" y="557530"/>
                  </a:cubicBezTo>
                  <a:cubicBezTo>
                    <a:pt x="179070" y="511810"/>
                    <a:pt x="90170" y="523240"/>
                    <a:pt x="82550" y="480060"/>
                  </a:cubicBezTo>
                  <a:cubicBezTo>
                    <a:pt x="66040" y="392430"/>
                    <a:pt x="425450" y="0"/>
                    <a:pt x="425450" y="0"/>
                  </a:cubicBezTo>
                </a:path>
              </a:pathLst>
            </a:custGeom>
            <a:solidFill>
              <a:srgbClr val="4E4E4E">
                <a:alpha val="49804"/>
              </a:srgbClr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14" id="14"/>
          <p:cNvGrpSpPr/>
          <p:nvPr/>
        </p:nvGrpSpPr>
        <p:grpSpPr>
          <a:xfrm rot="0">
            <a:off x="15347632" y="-180975"/>
            <a:ext cx="3441383" cy="1892617"/>
            <a:chOff x="0" y="0"/>
            <a:chExt cx="4588510" cy="2523490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8890" y="49530"/>
              <a:ext cx="4537710" cy="2426970"/>
            </a:xfrm>
            <a:custGeom>
              <a:avLst/>
              <a:gdLst/>
              <a:ahLst/>
              <a:cxnLst/>
              <a:rect r="r" b="b" t="t" l="l"/>
              <a:pathLst>
                <a:path h="2426970" w="4537710">
                  <a:moveTo>
                    <a:pt x="626110" y="367030"/>
                  </a:moveTo>
                  <a:cubicBezTo>
                    <a:pt x="679450" y="708660"/>
                    <a:pt x="681990" y="871220"/>
                    <a:pt x="750570" y="915670"/>
                  </a:cubicBezTo>
                  <a:cubicBezTo>
                    <a:pt x="820420" y="961390"/>
                    <a:pt x="984250" y="915670"/>
                    <a:pt x="1080770" y="872490"/>
                  </a:cubicBezTo>
                  <a:cubicBezTo>
                    <a:pt x="1174750" y="829310"/>
                    <a:pt x="1231900" y="732790"/>
                    <a:pt x="1323340" y="657860"/>
                  </a:cubicBezTo>
                  <a:cubicBezTo>
                    <a:pt x="1432560" y="567690"/>
                    <a:pt x="1579880" y="458470"/>
                    <a:pt x="1696720" y="374650"/>
                  </a:cubicBezTo>
                  <a:cubicBezTo>
                    <a:pt x="1797050" y="303530"/>
                    <a:pt x="1878330" y="240030"/>
                    <a:pt x="1982470" y="185420"/>
                  </a:cubicBezTo>
                  <a:cubicBezTo>
                    <a:pt x="2095500" y="127000"/>
                    <a:pt x="2230120" y="69850"/>
                    <a:pt x="2354580" y="39370"/>
                  </a:cubicBezTo>
                  <a:cubicBezTo>
                    <a:pt x="2470150" y="10160"/>
                    <a:pt x="2586990" y="0"/>
                    <a:pt x="2702560" y="1270"/>
                  </a:cubicBezTo>
                  <a:cubicBezTo>
                    <a:pt x="2816860" y="2540"/>
                    <a:pt x="2934970" y="26670"/>
                    <a:pt x="3045460" y="49530"/>
                  </a:cubicBezTo>
                  <a:cubicBezTo>
                    <a:pt x="3150870" y="71120"/>
                    <a:pt x="3251200" y="90170"/>
                    <a:pt x="3351530" y="132080"/>
                  </a:cubicBezTo>
                  <a:cubicBezTo>
                    <a:pt x="3459480" y="176530"/>
                    <a:pt x="3572510" y="240030"/>
                    <a:pt x="3669030" y="316230"/>
                  </a:cubicBezTo>
                  <a:cubicBezTo>
                    <a:pt x="3769360" y="394970"/>
                    <a:pt x="3869690" y="504190"/>
                    <a:pt x="3940810" y="601980"/>
                  </a:cubicBezTo>
                  <a:cubicBezTo>
                    <a:pt x="4003040" y="688340"/>
                    <a:pt x="4044950" y="773430"/>
                    <a:pt x="4083050" y="866140"/>
                  </a:cubicBezTo>
                  <a:cubicBezTo>
                    <a:pt x="4121150" y="960120"/>
                    <a:pt x="4141470" y="1061720"/>
                    <a:pt x="4166870" y="1163320"/>
                  </a:cubicBezTo>
                  <a:cubicBezTo>
                    <a:pt x="4193540" y="1270000"/>
                    <a:pt x="4210050" y="1384300"/>
                    <a:pt x="4237990" y="1490980"/>
                  </a:cubicBezTo>
                  <a:cubicBezTo>
                    <a:pt x="4265930" y="1595120"/>
                    <a:pt x="4282440" y="1715770"/>
                    <a:pt x="4335780" y="1798320"/>
                  </a:cubicBezTo>
                  <a:cubicBezTo>
                    <a:pt x="4384040" y="1871980"/>
                    <a:pt x="4522470" y="1896110"/>
                    <a:pt x="4528820" y="1971040"/>
                  </a:cubicBezTo>
                  <a:cubicBezTo>
                    <a:pt x="4537710" y="2082800"/>
                    <a:pt x="4282440" y="2419350"/>
                    <a:pt x="4157980" y="2423160"/>
                  </a:cubicBezTo>
                  <a:cubicBezTo>
                    <a:pt x="4038600" y="2426970"/>
                    <a:pt x="3874770" y="2160270"/>
                    <a:pt x="3796030" y="2026920"/>
                  </a:cubicBezTo>
                  <a:cubicBezTo>
                    <a:pt x="3733800" y="1920240"/>
                    <a:pt x="3716020" y="1809750"/>
                    <a:pt x="3689350" y="1703070"/>
                  </a:cubicBezTo>
                  <a:cubicBezTo>
                    <a:pt x="3663950" y="1602740"/>
                    <a:pt x="3656330" y="1501140"/>
                    <a:pt x="3634740" y="1403350"/>
                  </a:cubicBezTo>
                  <a:cubicBezTo>
                    <a:pt x="3613150" y="1306830"/>
                    <a:pt x="3599180" y="1206500"/>
                    <a:pt x="3558540" y="1116330"/>
                  </a:cubicBezTo>
                  <a:cubicBezTo>
                    <a:pt x="3517900" y="1023620"/>
                    <a:pt x="3462020" y="929640"/>
                    <a:pt x="3388360" y="852170"/>
                  </a:cubicBezTo>
                  <a:cubicBezTo>
                    <a:pt x="3308350" y="768350"/>
                    <a:pt x="3201670" y="681990"/>
                    <a:pt x="3089910" y="637540"/>
                  </a:cubicBezTo>
                  <a:cubicBezTo>
                    <a:pt x="2975610" y="591820"/>
                    <a:pt x="2830830" y="586740"/>
                    <a:pt x="2710180" y="584200"/>
                  </a:cubicBezTo>
                  <a:cubicBezTo>
                    <a:pt x="2602230" y="581660"/>
                    <a:pt x="2513330" y="574040"/>
                    <a:pt x="2400300" y="614680"/>
                  </a:cubicBezTo>
                  <a:cubicBezTo>
                    <a:pt x="2231390" y="675640"/>
                    <a:pt x="2009140" y="868680"/>
                    <a:pt x="1826260" y="1003300"/>
                  </a:cubicBezTo>
                  <a:cubicBezTo>
                    <a:pt x="1651000" y="1132840"/>
                    <a:pt x="1479550" y="1309370"/>
                    <a:pt x="1324610" y="1403350"/>
                  </a:cubicBezTo>
                  <a:cubicBezTo>
                    <a:pt x="1209040" y="1473200"/>
                    <a:pt x="1111250" y="1524000"/>
                    <a:pt x="998220" y="1546860"/>
                  </a:cubicBezTo>
                  <a:cubicBezTo>
                    <a:pt x="885190" y="1569720"/>
                    <a:pt x="755650" y="1573530"/>
                    <a:pt x="643890" y="1539240"/>
                  </a:cubicBezTo>
                  <a:cubicBezTo>
                    <a:pt x="525780" y="1502410"/>
                    <a:pt x="389890" y="1414780"/>
                    <a:pt x="311150" y="1323340"/>
                  </a:cubicBezTo>
                  <a:cubicBezTo>
                    <a:pt x="238760" y="1239520"/>
                    <a:pt x="214630" y="1125220"/>
                    <a:pt x="176530" y="1021080"/>
                  </a:cubicBezTo>
                  <a:cubicBezTo>
                    <a:pt x="137160" y="914400"/>
                    <a:pt x="102870" y="792480"/>
                    <a:pt x="80010" y="689610"/>
                  </a:cubicBezTo>
                  <a:cubicBezTo>
                    <a:pt x="60960" y="601980"/>
                    <a:pt x="0" y="500380"/>
                    <a:pt x="41910" y="444500"/>
                  </a:cubicBezTo>
                  <a:cubicBezTo>
                    <a:pt x="106680" y="358140"/>
                    <a:pt x="626110" y="367030"/>
                    <a:pt x="626110" y="367030"/>
                  </a:cubicBezTo>
                </a:path>
              </a:pathLst>
            </a:custGeom>
            <a:solidFill>
              <a:srgbClr val="4E4E4E">
                <a:alpha val="49804"/>
              </a:srgbClr>
            </a:solidFill>
            <a:ln cap="sq">
              <a:noFill/>
              <a:prstDash val="solid"/>
              <a:miter/>
            </a:ln>
          </p:spPr>
        </p:sp>
      </p:grpSp>
      <p:sp>
        <p:nvSpPr>
          <p:cNvPr name="TextBox 16" id="16"/>
          <p:cNvSpPr txBox="true"/>
          <p:nvPr/>
        </p:nvSpPr>
        <p:spPr>
          <a:xfrm rot="0">
            <a:off x="9174608" y="975592"/>
            <a:ext cx="7626539" cy="36988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799"/>
              </a:lnSpc>
            </a:pPr>
            <a:r>
              <a:rPr lang="en-US" sz="6999">
                <a:solidFill>
                  <a:srgbClr val="000000"/>
                </a:solidFill>
                <a:latin typeface="Helveticish Bold"/>
              </a:rPr>
              <a:t>Section 6  - Training Resources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8157304" y="5464174"/>
            <a:ext cx="9429596" cy="23634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229"/>
              </a:lnSpc>
            </a:pPr>
            <a:r>
              <a:rPr lang="en-US" sz="4449">
                <a:solidFill>
                  <a:srgbClr val="000000"/>
                </a:solidFill>
                <a:latin typeface="Helveticish"/>
              </a:rPr>
              <a:t>How to navigate the Associations website</a:t>
            </a:r>
          </a:p>
          <a:p>
            <a:pPr algn="ctr">
              <a:lnSpc>
                <a:spcPts val="6229"/>
              </a:lnSpc>
            </a:pPr>
            <a:r>
              <a:rPr lang="en-US" sz="4449" u="sng">
                <a:solidFill>
                  <a:srgbClr val="000000"/>
                </a:solidFill>
                <a:latin typeface="Helveticish"/>
                <a:hlinkClick r:id="rId4" tooltip="https://tnaaustralia.org.au"/>
              </a:rPr>
              <a:t>https://tnaaustralia.org.au</a:t>
            </a:r>
          </a:p>
        </p:txBody>
      </p:sp>
    </p:spTree>
  </p:cSld>
  <p:clrMapOvr>
    <a:masterClrMapping/>
  </p:clrMapOvr>
</p:sld>
</file>

<file path=ppt/slides/slide4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9000"/>
            </a:blip>
            <a:stretch>
              <a:fillRect l="0" t="-31168" r="0" b="-46609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5371445" y="-279318"/>
            <a:ext cx="3441383" cy="1892617"/>
            <a:chOff x="0" y="0"/>
            <a:chExt cx="4588510" cy="252349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8890" y="49530"/>
              <a:ext cx="4537710" cy="2426970"/>
            </a:xfrm>
            <a:custGeom>
              <a:avLst/>
              <a:gdLst/>
              <a:ahLst/>
              <a:cxnLst/>
              <a:rect r="r" b="b" t="t" l="l"/>
              <a:pathLst>
                <a:path h="2426970" w="4537710">
                  <a:moveTo>
                    <a:pt x="626110" y="367030"/>
                  </a:moveTo>
                  <a:cubicBezTo>
                    <a:pt x="679450" y="708660"/>
                    <a:pt x="681990" y="871220"/>
                    <a:pt x="750570" y="915670"/>
                  </a:cubicBezTo>
                  <a:cubicBezTo>
                    <a:pt x="820420" y="961390"/>
                    <a:pt x="984250" y="915670"/>
                    <a:pt x="1080770" y="872490"/>
                  </a:cubicBezTo>
                  <a:cubicBezTo>
                    <a:pt x="1174750" y="829310"/>
                    <a:pt x="1231900" y="732790"/>
                    <a:pt x="1323340" y="657860"/>
                  </a:cubicBezTo>
                  <a:cubicBezTo>
                    <a:pt x="1432560" y="567690"/>
                    <a:pt x="1579880" y="458470"/>
                    <a:pt x="1696720" y="374650"/>
                  </a:cubicBezTo>
                  <a:cubicBezTo>
                    <a:pt x="1797050" y="303530"/>
                    <a:pt x="1878330" y="240030"/>
                    <a:pt x="1982470" y="185420"/>
                  </a:cubicBezTo>
                  <a:cubicBezTo>
                    <a:pt x="2095500" y="127000"/>
                    <a:pt x="2230120" y="69850"/>
                    <a:pt x="2354580" y="39370"/>
                  </a:cubicBezTo>
                  <a:cubicBezTo>
                    <a:pt x="2470150" y="10160"/>
                    <a:pt x="2586990" y="0"/>
                    <a:pt x="2702560" y="1270"/>
                  </a:cubicBezTo>
                  <a:cubicBezTo>
                    <a:pt x="2816860" y="2540"/>
                    <a:pt x="2934970" y="26670"/>
                    <a:pt x="3045460" y="49530"/>
                  </a:cubicBezTo>
                  <a:cubicBezTo>
                    <a:pt x="3150870" y="71120"/>
                    <a:pt x="3251200" y="90170"/>
                    <a:pt x="3351530" y="132080"/>
                  </a:cubicBezTo>
                  <a:cubicBezTo>
                    <a:pt x="3459480" y="176530"/>
                    <a:pt x="3572510" y="240030"/>
                    <a:pt x="3669030" y="316230"/>
                  </a:cubicBezTo>
                  <a:cubicBezTo>
                    <a:pt x="3769360" y="394970"/>
                    <a:pt x="3869690" y="504190"/>
                    <a:pt x="3940810" y="601980"/>
                  </a:cubicBezTo>
                  <a:cubicBezTo>
                    <a:pt x="4003040" y="688340"/>
                    <a:pt x="4044950" y="773430"/>
                    <a:pt x="4083050" y="866140"/>
                  </a:cubicBezTo>
                  <a:cubicBezTo>
                    <a:pt x="4121150" y="960120"/>
                    <a:pt x="4141470" y="1061720"/>
                    <a:pt x="4166870" y="1163320"/>
                  </a:cubicBezTo>
                  <a:cubicBezTo>
                    <a:pt x="4193540" y="1270000"/>
                    <a:pt x="4210050" y="1384300"/>
                    <a:pt x="4237990" y="1490980"/>
                  </a:cubicBezTo>
                  <a:cubicBezTo>
                    <a:pt x="4265930" y="1595120"/>
                    <a:pt x="4282440" y="1715770"/>
                    <a:pt x="4335780" y="1798320"/>
                  </a:cubicBezTo>
                  <a:cubicBezTo>
                    <a:pt x="4384040" y="1871980"/>
                    <a:pt x="4522470" y="1896110"/>
                    <a:pt x="4528820" y="1971040"/>
                  </a:cubicBezTo>
                  <a:cubicBezTo>
                    <a:pt x="4537710" y="2082800"/>
                    <a:pt x="4282440" y="2419350"/>
                    <a:pt x="4157980" y="2423160"/>
                  </a:cubicBezTo>
                  <a:cubicBezTo>
                    <a:pt x="4038600" y="2426970"/>
                    <a:pt x="3874770" y="2160270"/>
                    <a:pt x="3796030" y="2026920"/>
                  </a:cubicBezTo>
                  <a:cubicBezTo>
                    <a:pt x="3733800" y="1920240"/>
                    <a:pt x="3716020" y="1809750"/>
                    <a:pt x="3689350" y="1703070"/>
                  </a:cubicBezTo>
                  <a:cubicBezTo>
                    <a:pt x="3663950" y="1602740"/>
                    <a:pt x="3656330" y="1501140"/>
                    <a:pt x="3634740" y="1403350"/>
                  </a:cubicBezTo>
                  <a:cubicBezTo>
                    <a:pt x="3613150" y="1306830"/>
                    <a:pt x="3599180" y="1206500"/>
                    <a:pt x="3558540" y="1116330"/>
                  </a:cubicBezTo>
                  <a:cubicBezTo>
                    <a:pt x="3517900" y="1023620"/>
                    <a:pt x="3462020" y="929640"/>
                    <a:pt x="3388360" y="852170"/>
                  </a:cubicBezTo>
                  <a:cubicBezTo>
                    <a:pt x="3308350" y="768350"/>
                    <a:pt x="3201670" y="681990"/>
                    <a:pt x="3089910" y="637540"/>
                  </a:cubicBezTo>
                  <a:cubicBezTo>
                    <a:pt x="2975610" y="591820"/>
                    <a:pt x="2830830" y="586740"/>
                    <a:pt x="2710180" y="584200"/>
                  </a:cubicBezTo>
                  <a:cubicBezTo>
                    <a:pt x="2602230" y="581660"/>
                    <a:pt x="2513330" y="574040"/>
                    <a:pt x="2400300" y="614680"/>
                  </a:cubicBezTo>
                  <a:cubicBezTo>
                    <a:pt x="2231390" y="675640"/>
                    <a:pt x="2009140" y="868680"/>
                    <a:pt x="1826260" y="1003300"/>
                  </a:cubicBezTo>
                  <a:cubicBezTo>
                    <a:pt x="1651000" y="1132840"/>
                    <a:pt x="1479550" y="1309370"/>
                    <a:pt x="1324610" y="1403350"/>
                  </a:cubicBezTo>
                  <a:cubicBezTo>
                    <a:pt x="1209040" y="1473200"/>
                    <a:pt x="1111250" y="1524000"/>
                    <a:pt x="998220" y="1546860"/>
                  </a:cubicBezTo>
                  <a:cubicBezTo>
                    <a:pt x="885190" y="1569720"/>
                    <a:pt x="755650" y="1573530"/>
                    <a:pt x="643890" y="1539240"/>
                  </a:cubicBezTo>
                  <a:cubicBezTo>
                    <a:pt x="525780" y="1502410"/>
                    <a:pt x="389890" y="1414780"/>
                    <a:pt x="311150" y="1323340"/>
                  </a:cubicBezTo>
                  <a:cubicBezTo>
                    <a:pt x="238760" y="1239520"/>
                    <a:pt x="214630" y="1125220"/>
                    <a:pt x="176530" y="1021080"/>
                  </a:cubicBezTo>
                  <a:cubicBezTo>
                    <a:pt x="137160" y="914400"/>
                    <a:pt x="102870" y="792480"/>
                    <a:pt x="80010" y="689610"/>
                  </a:cubicBezTo>
                  <a:cubicBezTo>
                    <a:pt x="60960" y="601980"/>
                    <a:pt x="0" y="500380"/>
                    <a:pt x="41910" y="444500"/>
                  </a:cubicBezTo>
                  <a:cubicBezTo>
                    <a:pt x="106680" y="358140"/>
                    <a:pt x="626110" y="367030"/>
                    <a:pt x="626110" y="367030"/>
                  </a:cubicBezTo>
                </a:path>
              </a:pathLst>
            </a:custGeom>
            <a:solidFill>
              <a:srgbClr val="4E4E4E">
                <a:alpha val="49804"/>
              </a:srgbClr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5" id="5"/>
          <p:cNvGrpSpPr/>
          <p:nvPr/>
        </p:nvGrpSpPr>
        <p:grpSpPr>
          <a:xfrm rot="0">
            <a:off x="14352270" y="-56198"/>
            <a:ext cx="4164330" cy="3105150"/>
            <a:chOff x="0" y="0"/>
            <a:chExt cx="5552440" cy="414020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25400" y="-31750"/>
              <a:ext cx="5488940" cy="4138930"/>
            </a:xfrm>
            <a:custGeom>
              <a:avLst/>
              <a:gdLst/>
              <a:ahLst/>
              <a:cxnLst/>
              <a:rect r="r" b="b" t="t" l="l"/>
              <a:pathLst>
                <a:path h="4138930" w="5488940">
                  <a:moveTo>
                    <a:pt x="683260" y="158750"/>
                  </a:moveTo>
                  <a:cubicBezTo>
                    <a:pt x="608330" y="787400"/>
                    <a:pt x="590550" y="889000"/>
                    <a:pt x="608330" y="995680"/>
                  </a:cubicBezTo>
                  <a:cubicBezTo>
                    <a:pt x="626110" y="1101090"/>
                    <a:pt x="652780" y="1202690"/>
                    <a:pt x="721360" y="1303020"/>
                  </a:cubicBezTo>
                  <a:cubicBezTo>
                    <a:pt x="815340" y="1440180"/>
                    <a:pt x="1018540" y="1620520"/>
                    <a:pt x="1179830" y="1703070"/>
                  </a:cubicBezTo>
                  <a:cubicBezTo>
                    <a:pt x="1315720" y="1772920"/>
                    <a:pt x="1465580" y="1795780"/>
                    <a:pt x="1606550" y="1802130"/>
                  </a:cubicBezTo>
                  <a:cubicBezTo>
                    <a:pt x="1744980" y="1808480"/>
                    <a:pt x="1849120" y="1778000"/>
                    <a:pt x="2018030" y="1743710"/>
                  </a:cubicBezTo>
                  <a:cubicBezTo>
                    <a:pt x="2298700" y="1686560"/>
                    <a:pt x="2848610" y="1512570"/>
                    <a:pt x="3121660" y="1447800"/>
                  </a:cubicBezTo>
                  <a:cubicBezTo>
                    <a:pt x="3280410" y="1410970"/>
                    <a:pt x="3378200" y="1388110"/>
                    <a:pt x="3500120" y="1370330"/>
                  </a:cubicBezTo>
                  <a:cubicBezTo>
                    <a:pt x="3613150" y="1353820"/>
                    <a:pt x="3716020" y="1338580"/>
                    <a:pt x="3831590" y="1343660"/>
                  </a:cubicBezTo>
                  <a:cubicBezTo>
                    <a:pt x="3958590" y="1350010"/>
                    <a:pt x="4099560" y="1361440"/>
                    <a:pt x="4230370" y="1413510"/>
                  </a:cubicBezTo>
                  <a:cubicBezTo>
                    <a:pt x="4380230" y="1473200"/>
                    <a:pt x="4558030" y="1600200"/>
                    <a:pt x="4671060" y="1705610"/>
                  </a:cubicBezTo>
                  <a:cubicBezTo>
                    <a:pt x="4761230" y="1789430"/>
                    <a:pt x="4814570" y="1875790"/>
                    <a:pt x="4874260" y="1972310"/>
                  </a:cubicBezTo>
                  <a:cubicBezTo>
                    <a:pt x="4935220" y="2071370"/>
                    <a:pt x="4979670" y="2165350"/>
                    <a:pt x="5030470" y="2292350"/>
                  </a:cubicBezTo>
                  <a:cubicBezTo>
                    <a:pt x="5100320" y="2465070"/>
                    <a:pt x="5173980" y="2708910"/>
                    <a:pt x="5234940" y="2924810"/>
                  </a:cubicBezTo>
                  <a:cubicBezTo>
                    <a:pt x="5297170" y="3145790"/>
                    <a:pt x="5342890" y="3455670"/>
                    <a:pt x="5396230" y="3601720"/>
                  </a:cubicBezTo>
                  <a:cubicBezTo>
                    <a:pt x="5422900" y="3676650"/>
                    <a:pt x="5488940" y="3704590"/>
                    <a:pt x="5476240" y="3763010"/>
                  </a:cubicBezTo>
                  <a:cubicBezTo>
                    <a:pt x="5452110" y="3868420"/>
                    <a:pt x="5118100" y="4138930"/>
                    <a:pt x="5015230" y="4121150"/>
                  </a:cubicBezTo>
                  <a:cubicBezTo>
                    <a:pt x="4947920" y="4109720"/>
                    <a:pt x="4917440" y="3989070"/>
                    <a:pt x="4880610" y="3911600"/>
                  </a:cubicBezTo>
                  <a:cubicBezTo>
                    <a:pt x="4841240" y="3826510"/>
                    <a:pt x="4817110" y="3727450"/>
                    <a:pt x="4792980" y="3628390"/>
                  </a:cubicBezTo>
                  <a:cubicBezTo>
                    <a:pt x="4767580" y="3524250"/>
                    <a:pt x="4761230" y="3426460"/>
                    <a:pt x="4730750" y="3300730"/>
                  </a:cubicBezTo>
                  <a:cubicBezTo>
                    <a:pt x="4687570" y="3125470"/>
                    <a:pt x="4608830" y="2858770"/>
                    <a:pt x="4545330" y="2678430"/>
                  </a:cubicBezTo>
                  <a:cubicBezTo>
                    <a:pt x="4494530" y="2536190"/>
                    <a:pt x="4452620" y="2411730"/>
                    <a:pt x="4390390" y="2301240"/>
                  </a:cubicBezTo>
                  <a:cubicBezTo>
                    <a:pt x="4334510" y="2203450"/>
                    <a:pt x="4281170" y="2105660"/>
                    <a:pt x="4196080" y="2043430"/>
                  </a:cubicBezTo>
                  <a:cubicBezTo>
                    <a:pt x="4105910" y="1977390"/>
                    <a:pt x="3971290" y="1938020"/>
                    <a:pt x="3853180" y="1926590"/>
                  </a:cubicBezTo>
                  <a:cubicBezTo>
                    <a:pt x="3732530" y="1913890"/>
                    <a:pt x="3623310" y="1946910"/>
                    <a:pt x="3477260" y="1974850"/>
                  </a:cubicBezTo>
                  <a:cubicBezTo>
                    <a:pt x="3263900" y="2015490"/>
                    <a:pt x="2967990" y="2106930"/>
                    <a:pt x="2703830" y="2170430"/>
                  </a:cubicBezTo>
                  <a:cubicBezTo>
                    <a:pt x="2426970" y="2236470"/>
                    <a:pt x="2066290" y="2332990"/>
                    <a:pt x="1851660" y="2363470"/>
                  </a:cubicBezTo>
                  <a:cubicBezTo>
                    <a:pt x="1723390" y="2381250"/>
                    <a:pt x="1643380" y="2386330"/>
                    <a:pt x="1539240" y="2382520"/>
                  </a:cubicBezTo>
                  <a:cubicBezTo>
                    <a:pt x="1432560" y="2377440"/>
                    <a:pt x="1324610" y="2363470"/>
                    <a:pt x="1216660" y="2335530"/>
                  </a:cubicBezTo>
                  <a:cubicBezTo>
                    <a:pt x="1102360" y="2305050"/>
                    <a:pt x="994410" y="2265680"/>
                    <a:pt x="873760" y="2200910"/>
                  </a:cubicBezTo>
                  <a:cubicBezTo>
                    <a:pt x="717550" y="2117090"/>
                    <a:pt x="488950" y="1983740"/>
                    <a:pt x="368300" y="1849120"/>
                  </a:cubicBezTo>
                  <a:cubicBezTo>
                    <a:pt x="267970" y="1738630"/>
                    <a:pt x="220980" y="1615440"/>
                    <a:pt x="165100" y="1480820"/>
                  </a:cubicBezTo>
                  <a:cubicBezTo>
                    <a:pt x="104140" y="1332230"/>
                    <a:pt x="44450" y="1144270"/>
                    <a:pt x="25400" y="988060"/>
                  </a:cubicBezTo>
                  <a:cubicBezTo>
                    <a:pt x="8890" y="849630"/>
                    <a:pt x="27940" y="731520"/>
                    <a:pt x="38100" y="591820"/>
                  </a:cubicBezTo>
                  <a:cubicBezTo>
                    <a:pt x="49530" y="433070"/>
                    <a:pt x="0" y="158750"/>
                    <a:pt x="97790" y="82550"/>
                  </a:cubicBezTo>
                  <a:cubicBezTo>
                    <a:pt x="203200" y="0"/>
                    <a:pt x="683260" y="158750"/>
                    <a:pt x="683260" y="158750"/>
                  </a:cubicBezTo>
                </a:path>
              </a:pathLst>
            </a:custGeom>
            <a:solidFill>
              <a:srgbClr val="1DAB9D">
                <a:alpha val="49804"/>
              </a:srgbClr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7" id="7"/>
          <p:cNvGrpSpPr/>
          <p:nvPr/>
        </p:nvGrpSpPr>
        <p:grpSpPr>
          <a:xfrm rot="0">
            <a:off x="14789468" y="121920"/>
            <a:ext cx="4023360" cy="2697480"/>
            <a:chOff x="0" y="0"/>
            <a:chExt cx="5364480" cy="359664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-59690" y="-52070"/>
              <a:ext cx="5440680" cy="3681730"/>
            </a:xfrm>
            <a:custGeom>
              <a:avLst/>
              <a:gdLst/>
              <a:ahLst/>
              <a:cxnLst/>
              <a:rect r="r" b="b" t="t" l="l"/>
              <a:pathLst>
                <a:path h="3681730" w="5440680">
                  <a:moveTo>
                    <a:pt x="701040" y="102870"/>
                  </a:moveTo>
                  <a:cubicBezTo>
                    <a:pt x="739140" y="858520"/>
                    <a:pt x="891540" y="934720"/>
                    <a:pt x="1004570" y="1014730"/>
                  </a:cubicBezTo>
                  <a:cubicBezTo>
                    <a:pt x="1111250" y="1090930"/>
                    <a:pt x="1221740" y="1165860"/>
                    <a:pt x="1338580" y="1202690"/>
                  </a:cubicBezTo>
                  <a:cubicBezTo>
                    <a:pt x="1451610" y="1238250"/>
                    <a:pt x="1582420" y="1245870"/>
                    <a:pt x="1692910" y="1235710"/>
                  </a:cubicBezTo>
                  <a:cubicBezTo>
                    <a:pt x="1794510" y="1226820"/>
                    <a:pt x="1851660" y="1201420"/>
                    <a:pt x="1979930" y="1156970"/>
                  </a:cubicBezTo>
                  <a:cubicBezTo>
                    <a:pt x="2259330" y="1059180"/>
                    <a:pt x="2994660" y="684530"/>
                    <a:pt x="3280410" y="603250"/>
                  </a:cubicBezTo>
                  <a:cubicBezTo>
                    <a:pt x="3413760" y="565150"/>
                    <a:pt x="3478530" y="551180"/>
                    <a:pt x="3582670" y="556260"/>
                  </a:cubicBezTo>
                  <a:cubicBezTo>
                    <a:pt x="3694430" y="561340"/>
                    <a:pt x="3820160" y="596900"/>
                    <a:pt x="3928110" y="643890"/>
                  </a:cubicBezTo>
                  <a:cubicBezTo>
                    <a:pt x="4038600" y="692150"/>
                    <a:pt x="4147820" y="773430"/>
                    <a:pt x="4237990" y="845820"/>
                  </a:cubicBezTo>
                  <a:cubicBezTo>
                    <a:pt x="4318000" y="910590"/>
                    <a:pt x="4381500" y="977900"/>
                    <a:pt x="4447540" y="1051560"/>
                  </a:cubicBezTo>
                  <a:cubicBezTo>
                    <a:pt x="4516120" y="1127760"/>
                    <a:pt x="4580890" y="1210310"/>
                    <a:pt x="4643120" y="1297940"/>
                  </a:cubicBezTo>
                  <a:cubicBezTo>
                    <a:pt x="4709160" y="1390650"/>
                    <a:pt x="4782820" y="1490980"/>
                    <a:pt x="4831080" y="1596390"/>
                  </a:cubicBezTo>
                  <a:cubicBezTo>
                    <a:pt x="4879340" y="1699260"/>
                    <a:pt x="4907280" y="1816100"/>
                    <a:pt x="4935220" y="1922780"/>
                  </a:cubicBezTo>
                  <a:cubicBezTo>
                    <a:pt x="4960620" y="2021840"/>
                    <a:pt x="4968240" y="2114550"/>
                    <a:pt x="4994910" y="2213610"/>
                  </a:cubicBezTo>
                  <a:cubicBezTo>
                    <a:pt x="5022850" y="2320290"/>
                    <a:pt x="5063490" y="2435860"/>
                    <a:pt x="5101590" y="2540000"/>
                  </a:cubicBezTo>
                  <a:cubicBezTo>
                    <a:pt x="5137150" y="2636520"/>
                    <a:pt x="5177790" y="2716530"/>
                    <a:pt x="5213350" y="2815590"/>
                  </a:cubicBezTo>
                  <a:cubicBezTo>
                    <a:pt x="5252720" y="2926080"/>
                    <a:pt x="5298440" y="3048000"/>
                    <a:pt x="5325110" y="3173730"/>
                  </a:cubicBezTo>
                  <a:cubicBezTo>
                    <a:pt x="5353050" y="3308350"/>
                    <a:pt x="5440680" y="3526790"/>
                    <a:pt x="5373370" y="3597910"/>
                  </a:cubicBezTo>
                  <a:cubicBezTo>
                    <a:pt x="5293360" y="3681730"/>
                    <a:pt x="4859020" y="3634740"/>
                    <a:pt x="4790440" y="3562350"/>
                  </a:cubicBezTo>
                  <a:cubicBezTo>
                    <a:pt x="4753610" y="3524250"/>
                    <a:pt x="4795520" y="3459480"/>
                    <a:pt x="4786630" y="3395980"/>
                  </a:cubicBezTo>
                  <a:cubicBezTo>
                    <a:pt x="4773930" y="3308350"/>
                    <a:pt x="4744720" y="3208020"/>
                    <a:pt x="4705350" y="3084830"/>
                  </a:cubicBezTo>
                  <a:cubicBezTo>
                    <a:pt x="4645660" y="2899410"/>
                    <a:pt x="4498340" y="2594610"/>
                    <a:pt x="4441190" y="2396490"/>
                  </a:cubicBezTo>
                  <a:cubicBezTo>
                    <a:pt x="4399280" y="2252980"/>
                    <a:pt x="4404360" y="2134870"/>
                    <a:pt x="4363720" y="2014220"/>
                  </a:cubicBezTo>
                  <a:cubicBezTo>
                    <a:pt x="4324350" y="1896110"/>
                    <a:pt x="4265930" y="1781810"/>
                    <a:pt x="4201160" y="1680210"/>
                  </a:cubicBezTo>
                  <a:cubicBezTo>
                    <a:pt x="4137660" y="1581150"/>
                    <a:pt x="4057650" y="1490980"/>
                    <a:pt x="3980180" y="1409700"/>
                  </a:cubicBezTo>
                  <a:cubicBezTo>
                    <a:pt x="3907790" y="1333500"/>
                    <a:pt x="3837940" y="1247140"/>
                    <a:pt x="3750310" y="1205230"/>
                  </a:cubicBezTo>
                  <a:cubicBezTo>
                    <a:pt x="3663950" y="1163320"/>
                    <a:pt x="3581400" y="1141730"/>
                    <a:pt x="3456940" y="1156970"/>
                  </a:cubicBezTo>
                  <a:cubicBezTo>
                    <a:pt x="3216910" y="1187450"/>
                    <a:pt x="2679700" y="1502410"/>
                    <a:pt x="2439670" y="1601470"/>
                  </a:cubicBezTo>
                  <a:cubicBezTo>
                    <a:pt x="2308860" y="1654810"/>
                    <a:pt x="2235200" y="1686560"/>
                    <a:pt x="2134870" y="1719580"/>
                  </a:cubicBezTo>
                  <a:cubicBezTo>
                    <a:pt x="2038350" y="1751330"/>
                    <a:pt x="1949450" y="1783080"/>
                    <a:pt x="1847850" y="1799590"/>
                  </a:cubicBezTo>
                  <a:cubicBezTo>
                    <a:pt x="1738630" y="1817370"/>
                    <a:pt x="1612900" y="1823720"/>
                    <a:pt x="1502410" y="1818640"/>
                  </a:cubicBezTo>
                  <a:cubicBezTo>
                    <a:pt x="1400810" y="1813560"/>
                    <a:pt x="1309370" y="1804670"/>
                    <a:pt x="1210310" y="1776730"/>
                  </a:cubicBezTo>
                  <a:cubicBezTo>
                    <a:pt x="1099820" y="1744980"/>
                    <a:pt x="981710" y="1691640"/>
                    <a:pt x="875030" y="1629410"/>
                  </a:cubicBezTo>
                  <a:cubicBezTo>
                    <a:pt x="765810" y="1565910"/>
                    <a:pt x="670560" y="1503680"/>
                    <a:pt x="566420" y="1400810"/>
                  </a:cubicBezTo>
                  <a:cubicBezTo>
                    <a:pt x="424180" y="1258570"/>
                    <a:pt x="210820" y="1038860"/>
                    <a:pt x="134620" y="821690"/>
                  </a:cubicBezTo>
                  <a:cubicBezTo>
                    <a:pt x="58420" y="605790"/>
                    <a:pt x="0" y="217170"/>
                    <a:pt x="110490" y="102870"/>
                  </a:cubicBezTo>
                  <a:cubicBezTo>
                    <a:pt x="210820" y="0"/>
                    <a:pt x="701040" y="102870"/>
                    <a:pt x="701040" y="102870"/>
                  </a:cubicBezTo>
                </a:path>
              </a:pathLst>
            </a:custGeom>
            <a:solidFill>
              <a:srgbClr val="1AC8DB">
                <a:alpha val="49804"/>
              </a:srgbClr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9" id="9"/>
          <p:cNvGrpSpPr/>
          <p:nvPr/>
        </p:nvGrpSpPr>
        <p:grpSpPr>
          <a:xfrm rot="0">
            <a:off x="165928" y="7117051"/>
            <a:ext cx="5023485" cy="3392102"/>
            <a:chOff x="0" y="0"/>
            <a:chExt cx="6697980" cy="4522803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55039"/>
              <a:ext cx="6711950" cy="4481734"/>
            </a:xfrm>
            <a:custGeom>
              <a:avLst/>
              <a:gdLst/>
              <a:ahLst/>
              <a:cxnLst/>
              <a:rect r="r" b="b" t="t" l="l"/>
              <a:pathLst>
                <a:path h="4481734" w="6711950">
                  <a:moveTo>
                    <a:pt x="179070" y="0"/>
                  </a:moveTo>
                  <a:cubicBezTo>
                    <a:pt x="426720" y="63294"/>
                    <a:pt x="613410" y="97693"/>
                    <a:pt x="722630" y="174747"/>
                  </a:cubicBezTo>
                  <a:cubicBezTo>
                    <a:pt x="824230" y="246298"/>
                    <a:pt x="919480" y="354999"/>
                    <a:pt x="966470" y="470580"/>
                  </a:cubicBezTo>
                  <a:cubicBezTo>
                    <a:pt x="1014730" y="587537"/>
                    <a:pt x="1007110" y="740270"/>
                    <a:pt x="1005840" y="876490"/>
                  </a:cubicBezTo>
                  <a:cubicBezTo>
                    <a:pt x="1004570" y="1015463"/>
                    <a:pt x="967740" y="1164067"/>
                    <a:pt x="958850" y="1294784"/>
                  </a:cubicBezTo>
                  <a:cubicBezTo>
                    <a:pt x="949960" y="1410366"/>
                    <a:pt x="946150" y="1514939"/>
                    <a:pt x="948690" y="1623640"/>
                  </a:cubicBezTo>
                  <a:cubicBezTo>
                    <a:pt x="951230" y="1730966"/>
                    <a:pt x="947420" y="1821780"/>
                    <a:pt x="974090" y="1945617"/>
                  </a:cubicBezTo>
                  <a:cubicBezTo>
                    <a:pt x="1013460" y="2129996"/>
                    <a:pt x="1132840" y="2435461"/>
                    <a:pt x="1215390" y="2606081"/>
                  </a:cubicBezTo>
                  <a:cubicBezTo>
                    <a:pt x="1271270" y="2723038"/>
                    <a:pt x="1304290" y="2824859"/>
                    <a:pt x="1386840" y="2886778"/>
                  </a:cubicBezTo>
                  <a:cubicBezTo>
                    <a:pt x="1477010" y="2954200"/>
                    <a:pt x="1610360" y="2966584"/>
                    <a:pt x="1751330" y="2972088"/>
                  </a:cubicBezTo>
                  <a:cubicBezTo>
                    <a:pt x="1941830" y="2978968"/>
                    <a:pt x="2207260" y="2904665"/>
                    <a:pt x="2428240" y="2866138"/>
                  </a:cubicBezTo>
                  <a:cubicBezTo>
                    <a:pt x="2641600" y="2828987"/>
                    <a:pt x="2880360" y="2787708"/>
                    <a:pt x="3055620" y="2746429"/>
                  </a:cubicBezTo>
                  <a:cubicBezTo>
                    <a:pt x="3182620" y="2716158"/>
                    <a:pt x="3272790" y="2694143"/>
                    <a:pt x="3382010" y="2655615"/>
                  </a:cubicBezTo>
                  <a:cubicBezTo>
                    <a:pt x="3496310" y="2615713"/>
                    <a:pt x="3610610" y="2538658"/>
                    <a:pt x="3724910" y="2507011"/>
                  </a:cubicBezTo>
                  <a:cubicBezTo>
                    <a:pt x="3832860" y="2476740"/>
                    <a:pt x="3942080" y="2456100"/>
                    <a:pt x="4048760" y="2462980"/>
                  </a:cubicBezTo>
                  <a:cubicBezTo>
                    <a:pt x="4155440" y="2469860"/>
                    <a:pt x="4263390" y="2511139"/>
                    <a:pt x="4363720" y="2549666"/>
                  </a:cubicBezTo>
                  <a:cubicBezTo>
                    <a:pt x="4462780" y="2586817"/>
                    <a:pt x="4563110" y="2623968"/>
                    <a:pt x="4646930" y="2687263"/>
                  </a:cubicBezTo>
                  <a:cubicBezTo>
                    <a:pt x="4732020" y="2750557"/>
                    <a:pt x="4800600" y="2837243"/>
                    <a:pt x="4869180" y="2928057"/>
                  </a:cubicBezTo>
                  <a:cubicBezTo>
                    <a:pt x="4942840" y="3024375"/>
                    <a:pt x="4983480" y="3168851"/>
                    <a:pt x="5069840" y="3251409"/>
                  </a:cubicBezTo>
                  <a:cubicBezTo>
                    <a:pt x="5153660" y="3332591"/>
                    <a:pt x="5280660" y="3360110"/>
                    <a:pt x="5378450" y="3422029"/>
                  </a:cubicBezTo>
                  <a:cubicBezTo>
                    <a:pt x="5472430" y="3481196"/>
                    <a:pt x="5543550" y="3570633"/>
                    <a:pt x="5646420" y="3611912"/>
                  </a:cubicBezTo>
                  <a:cubicBezTo>
                    <a:pt x="5763260" y="3657319"/>
                    <a:pt x="5923280" y="3631176"/>
                    <a:pt x="6049010" y="3662823"/>
                  </a:cubicBezTo>
                  <a:cubicBezTo>
                    <a:pt x="6167120" y="3693094"/>
                    <a:pt x="6303010" y="3771524"/>
                    <a:pt x="6383020" y="3792164"/>
                  </a:cubicBezTo>
                  <a:cubicBezTo>
                    <a:pt x="6426200" y="3803172"/>
                    <a:pt x="6456680" y="3775652"/>
                    <a:pt x="6487160" y="3804548"/>
                  </a:cubicBezTo>
                  <a:cubicBezTo>
                    <a:pt x="6560820" y="3871970"/>
                    <a:pt x="6711950" y="4334295"/>
                    <a:pt x="6647180" y="4412725"/>
                  </a:cubicBezTo>
                  <a:cubicBezTo>
                    <a:pt x="6588760" y="4481733"/>
                    <a:pt x="6327140" y="4356310"/>
                    <a:pt x="6186170" y="4323287"/>
                  </a:cubicBezTo>
                  <a:cubicBezTo>
                    <a:pt x="6065520" y="4294392"/>
                    <a:pt x="5961380" y="4255865"/>
                    <a:pt x="5853430" y="4229721"/>
                  </a:cubicBezTo>
                  <a:cubicBezTo>
                    <a:pt x="5753100" y="4204954"/>
                    <a:pt x="5657850" y="4198074"/>
                    <a:pt x="5558790" y="4170555"/>
                  </a:cubicBezTo>
                  <a:cubicBezTo>
                    <a:pt x="5454650" y="4141659"/>
                    <a:pt x="5363210" y="4115516"/>
                    <a:pt x="5245100" y="4057725"/>
                  </a:cubicBezTo>
                  <a:cubicBezTo>
                    <a:pt x="5071110" y="3972416"/>
                    <a:pt x="4766310" y="3801795"/>
                    <a:pt x="4632960" y="3666951"/>
                  </a:cubicBezTo>
                  <a:cubicBezTo>
                    <a:pt x="4545330" y="3578889"/>
                    <a:pt x="4530090" y="3479819"/>
                    <a:pt x="4462780" y="3394509"/>
                  </a:cubicBezTo>
                  <a:cubicBezTo>
                    <a:pt x="4392930" y="3305072"/>
                    <a:pt x="4311650" y="3200498"/>
                    <a:pt x="4217670" y="3144084"/>
                  </a:cubicBezTo>
                  <a:cubicBezTo>
                    <a:pt x="4124960" y="3089045"/>
                    <a:pt x="4006850" y="3047766"/>
                    <a:pt x="3905250" y="3058774"/>
                  </a:cubicBezTo>
                  <a:cubicBezTo>
                    <a:pt x="3802380" y="3069782"/>
                    <a:pt x="3708400" y="3171603"/>
                    <a:pt x="3606800" y="3215634"/>
                  </a:cubicBezTo>
                  <a:cubicBezTo>
                    <a:pt x="3505200" y="3259665"/>
                    <a:pt x="3429000" y="3287184"/>
                    <a:pt x="3295650" y="3321583"/>
                  </a:cubicBezTo>
                  <a:cubicBezTo>
                    <a:pt x="3067050" y="3382126"/>
                    <a:pt x="2589530" y="3445420"/>
                    <a:pt x="2345690" y="3497707"/>
                  </a:cubicBezTo>
                  <a:cubicBezTo>
                    <a:pt x="2193290" y="3530731"/>
                    <a:pt x="2092960" y="3573385"/>
                    <a:pt x="1973580" y="3587145"/>
                  </a:cubicBezTo>
                  <a:cubicBezTo>
                    <a:pt x="1864360" y="3599529"/>
                    <a:pt x="1761490" y="3596776"/>
                    <a:pt x="1658620" y="3583017"/>
                  </a:cubicBezTo>
                  <a:cubicBezTo>
                    <a:pt x="1555750" y="3569257"/>
                    <a:pt x="1454150" y="3544490"/>
                    <a:pt x="1356360" y="3508715"/>
                  </a:cubicBezTo>
                  <a:cubicBezTo>
                    <a:pt x="1256030" y="3472939"/>
                    <a:pt x="1151890" y="3427533"/>
                    <a:pt x="1064260" y="3368366"/>
                  </a:cubicBezTo>
                  <a:cubicBezTo>
                    <a:pt x="979170" y="3310576"/>
                    <a:pt x="895350" y="3244529"/>
                    <a:pt x="833120" y="3157843"/>
                  </a:cubicBezTo>
                  <a:cubicBezTo>
                    <a:pt x="767080" y="3067029"/>
                    <a:pt x="735330" y="2961080"/>
                    <a:pt x="681990" y="2831739"/>
                  </a:cubicBezTo>
                  <a:cubicBezTo>
                    <a:pt x="608330" y="2654239"/>
                    <a:pt x="494030" y="2362534"/>
                    <a:pt x="445770" y="2182283"/>
                  </a:cubicBezTo>
                  <a:cubicBezTo>
                    <a:pt x="412750" y="2059822"/>
                    <a:pt x="401320" y="1980016"/>
                    <a:pt x="388620" y="1867186"/>
                  </a:cubicBezTo>
                  <a:cubicBezTo>
                    <a:pt x="373380" y="1740598"/>
                    <a:pt x="363220" y="1591993"/>
                    <a:pt x="365760" y="1461276"/>
                  </a:cubicBezTo>
                  <a:cubicBezTo>
                    <a:pt x="368300" y="1337439"/>
                    <a:pt x="375920" y="1219106"/>
                    <a:pt x="398780" y="1100773"/>
                  </a:cubicBezTo>
                  <a:cubicBezTo>
                    <a:pt x="421640" y="981064"/>
                    <a:pt x="538480" y="820076"/>
                    <a:pt x="501650" y="745774"/>
                  </a:cubicBezTo>
                  <a:cubicBezTo>
                    <a:pt x="466090" y="674223"/>
                    <a:pt x="283210" y="672847"/>
                    <a:pt x="199390" y="652208"/>
                  </a:cubicBezTo>
                  <a:cubicBezTo>
                    <a:pt x="140970" y="637072"/>
                    <a:pt x="76200" y="664592"/>
                    <a:pt x="50800" y="623313"/>
                  </a:cubicBezTo>
                  <a:cubicBezTo>
                    <a:pt x="0" y="540755"/>
                    <a:pt x="179070" y="0"/>
                    <a:pt x="179070" y="0"/>
                  </a:cubicBezTo>
                </a:path>
              </a:pathLst>
            </a:custGeom>
            <a:solidFill>
              <a:srgbClr val="1AC8DB">
                <a:alpha val="49804"/>
              </a:srgbClr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11" id="11"/>
          <p:cNvGrpSpPr/>
          <p:nvPr/>
        </p:nvGrpSpPr>
        <p:grpSpPr>
          <a:xfrm rot="0">
            <a:off x="-260159" y="8010297"/>
            <a:ext cx="4396740" cy="2905615"/>
            <a:chOff x="0" y="0"/>
            <a:chExt cx="5862320" cy="3874153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49530" y="49102"/>
              <a:ext cx="5800090" cy="3805410"/>
            </a:xfrm>
            <a:custGeom>
              <a:avLst/>
              <a:gdLst/>
              <a:ahLst/>
              <a:cxnLst/>
              <a:rect r="r" b="b" t="t" l="l"/>
              <a:pathLst>
                <a:path h="3805410" w="5800090">
                  <a:moveTo>
                    <a:pt x="425450" y="0"/>
                  </a:moveTo>
                  <a:cubicBezTo>
                    <a:pt x="600710" y="130121"/>
                    <a:pt x="701040" y="209911"/>
                    <a:pt x="745490" y="294612"/>
                  </a:cubicBezTo>
                  <a:cubicBezTo>
                    <a:pt x="789940" y="380541"/>
                    <a:pt x="803910" y="488566"/>
                    <a:pt x="803910" y="592908"/>
                  </a:cubicBezTo>
                  <a:cubicBezTo>
                    <a:pt x="803910" y="708297"/>
                    <a:pt x="764540" y="818777"/>
                    <a:pt x="731520" y="957490"/>
                  </a:cubicBezTo>
                  <a:cubicBezTo>
                    <a:pt x="687070" y="1145306"/>
                    <a:pt x="534670" y="1447284"/>
                    <a:pt x="551180" y="1614231"/>
                  </a:cubicBezTo>
                  <a:cubicBezTo>
                    <a:pt x="561340" y="1722255"/>
                    <a:pt x="631190" y="1787315"/>
                    <a:pt x="678180" y="1872016"/>
                  </a:cubicBezTo>
                  <a:cubicBezTo>
                    <a:pt x="726440" y="1959173"/>
                    <a:pt x="774700" y="2043874"/>
                    <a:pt x="839470" y="2131030"/>
                  </a:cubicBezTo>
                  <a:cubicBezTo>
                    <a:pt x="914400" y="2231689"/>
                    <a:pt x="1018540" y="2344624"/>
                    <a:pt x="1112520" y="2436690"/>
                  </a:cubicBezTo>
                  <a:cubicBezTo>
                    <a:pt x="1200150" y="2521391"/>
                    <a:pt x="1280160" y="2625733"/>
                    <a:pt x="1381760" y="2663787"/>
                  </a:cubicBezTo>
                  <a:cubicBezTo>
                    <a:pt x="1478280" y="2700614"/>
                    <a:pt x="1576070" y="2678518"/>
                    <a:pt x="1701800" y="2672380"/>
                  </a:cubicBezTo>
                  <a:cubicBezTo>
                    <a:pt x="1885950" y="2663787"/>
                    <a:pt x="2131060" y="2615913"/>
                    <a:pt x="2376170" y="2591362"/>
                  </a:cubicBezTo>
                  <a:cubicBezTo>
                    <a:pt x="2669540" y="2561900"/>
                    <a:pt x="3061970" y="2548397"/>
                    <a:pt x="3343910" y="2510343"/>
                  </a:cubicBezTo>
                  <a:cubicBezTo>
                    <a:pt x="3564890" y="2480882"/>
                    <a:pt x="3766820" y="2423187"/>
                    <a:pt x="3933190" y="2399864"/>
                  </a:cubicBezTo>
                  <a:cubicBezTo>
                    <a:pt x="4053840" y="2382678"/>
                    <a:pt x="4145280" y="2366720"/>
                    <a:pt x="4248150" y="2370402"/>
                  </a:cubicBezTo>
                  <a:cubicBezTo>
                    <a:pt x="4348480" y="2374085"/>
                    <a:pt x="4448810" y="2390043"/>
                    <a:pt x="4545330" y="2417049"/>
                  </a:cubicBezTo>
                  <a:cubicBezTo>
                    <a:pt x="4645660" y="2445283"/>
                    <a:pt x="4747260" y="2483337"/>
                    <a:pt x="4839970" y="2539804"/>
                  </a:cubicBezTo>
                  <a:cubicBezTo>
                    <a:pt x="4939030" y="2599955"/>
                    <a:pt x="5035550" y="2690793"/>
                    <a:pt x="5115560" y="2773039"/>
                  </a:cubicBezTo>
                  <a:cubicBezTo>
                    <a:pt x="5189220" y="2849148"/>
                    <a:pt x="5219700" y="2939986"/>
                    <a:pt x="5307330" y="3014867"/>
                  </a:cubicBezTo>
                  <a:cubicBezTo>
                    <a:pt x="5420360" y="3111844"/>
                    <a:pt x="5726430" y="3154808"/>
                    <a:pt x="5761990" y="3276335"/>
                  </a:cubicBezTo>
                  <a:cubicBezTo>
                    <a:pt x="5800090" y="3404001"/>
                    <a:pt x="5612130" y="3740350"/>
                    <a:pt x="5492750" y="3775949"/>
                  </a:cubicBezTo>
                  <a:cubicBezTo>
                    <a:pt x="5392420" y="3805410"/>
                    <a:pt x="5240020" y="3665469"/>
                    <a:pt x="5128260" y="3586906"/>
                  </a:cubicBezTo>
                  <a:cubicBezTo>
                    <a:pt x="5013960" y="3505888"/>
                    <a:pt x="4908550" y="3391725"/>
                    <a:pt x="4817110" y="3295976"/>
                  </a:cubicBezTo>
                  <a:cubicBezTo>
                    <a:pt x="4737100" y="3212503"/>
                    <a:pt x="4695190" y="3108161"/>
                    <a:pt x="4607560" y="3048011"/>
                  </a:cubicBezTo>
                  <a:cubicBezTo>
                    <a:pt x="4517390" y="2986633"/>
                    <a:pt x="4390390" y="2949807"/>
                    <a:pt x="4281170" y="2935076"/>
                  </a:cubicBezTo>
                  <a:cubicBezTo>
                    <a:pt x="4177030" y="2921573"/>
                    <a:pt x="4071620" y="2944896"/>
                    <a:pt x="3967480" y="2957172"/>
                  </a:cubicBezTo>
                  <a:cubicBezTo>
                    <a:pt x="3863340" y="2970675"/>
                    <a:pt x="3765550" y="2997681"/>
                    <a:pt x="3656330" y="3012412"/>
                  </a:cubicBezTo>
                  <a:cubicBezTo>
                    <a:pt x="3538220" y="3028370"/>
                    <a:pt x="3402330" y="3032053"/>
                    <a:pt x="3282950" y="3048011"/>
                  </a:cubicBezTo>
                  <a:cubicBezTo>
                    <a:pt x="3173730" y="3062741"/>
                    <a:pt x="3092450" y="3083610"/>
                    <a:pt x="2969260" y="3099568"/>
                  </a:cubicBezTo>
                  <a:cubicBezTo>
                    <a:pt x="2792730" y="3121664"/>
                    <a:pt x="2542540" y="3132712"/>
                    <a:pt x="2325370" y="3154808"/>
                  </a:cubicBezTo>
                  <a:cubicBezTo>
                    <a:pt x="2103120" y="3178131"/>
                    <a:pt x="1832610" y="3237054"/>
                    <a:pt x="1653540" y="3237054"/>
                  </a:cubicBezTo>
                  <a:cubicBezTo>
                    <a:pt x="1534160" y="3237054"/>
                    <a:pt x="1452880" y="3224778"/>
                    <a:pt x="1355090" y="3201455"/>
                  </a:cubicBezTo>
                  <a:cubicBezTo>
                    <a:pt x="1257300" y="3178131"/>
                    <a:pt x="1159510" y="3146215"/>
                    <a:pt x="1068070" y="3099568"/>
                  </a:cubicBezTo>
                  <a:cubicBezTo>
                    <a:pt x="971550" y="3050466"/>
                    <a:pt x="872490" y="2979268"/>
                    <a:pt x="792480" y="2906842"/>
                  </a:cubicBezTo>
                  <a:cubicBezTo>
                    <a:pt x="717550" y="2838099"/>
                    <a:pt x="668020" y="2753398"/>
                    <a:pt x="599440" y="2679745"/>
                  </a:cubicBezTo>
                  <a:cubicBezTo>
                    <a:pt x="528320" y="2604865"/>
                    <a:pt x="438150" y="2544715"/>
                    <a:pt x="372110" y="2463696"/>
                  </a:cubicBezTo>
                  <a:cubicBezTo>
                    <a:pt x="303530" y="2378995"/>
                    <a:pt x="245110" y="2280791"/>
                    <a:pt x="195580" y="2180132"/>
                  </a:cubicBezTo>
                  <a:cubicBezTo>
                    <a:pt x="143510" y="2074562"/>
                    <a:pt x="101600" y="1954262"/>
                    <a:pt x="68580" y="1842555"/>
                  </a:cubicBezTo>
                  <a:cubicBezTo>
                    <a:pt x="38100" y="1736986"/>
                    <a:pt x="2540" y="1635099"/>
                    <a:pt x="1270" y="1528302"/>
                  </a:cubicBezTo>
                  <a:cubicBezTo>
                    <a:pt x="0" y="1416595"/>
                    <a:pt x="35560" y="1290157"/>
                    <a:pt x="64770" y="1183360"/>
                  </a:cubicBezTo>
                  <a:cubicBezTo>
                    <a:pt x="91440" y="1086383"/>
                    <a:pt x="143510" y="1012730"/>
                    <a:pt x="166370" y="913299"/>
                  </a:cubicBezTo>
                  <a:cubicBezTo>
                    <a:pt x="191770" y="800364"/>
                    <a:pt x="237490" y="611321"/>
                    <a:pt x="200660" y="538895"/>
                  </a:cubicBezTo>
                  <a:cubicBezTo>
                    <a:pt x="179070" y="494703"/>
                    <a:pt x="90170" y="505751"/>
                    <a:pt x="82550" y="464015"/>
                  </a:cubicBezTo>
                  <a:cubicBezTo>
                    <a:pt x="66040" y="379314"/>
                    <a:pt x="425450" y="0"/>
                    <a:pt x="425450" y="0"/>
                  </a:cubicBezTo>
                </a:path>
              </a:pathLst>
            </a:custGeom>
            <a:solidFill>
              <a:srgbClr val="4E4E4E">
                <a:alpha val="49804"/>
              </a:srgbClr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13" id="13"/>
          <p:cNvGrpSpPr/>
          <p:nvPr/>
        </p:nvGrpSpPr>
        <p:grpSpPr>
          <a:xfrm rot="0">
            <a:off x="-260159" y="7757588"/>
            <a:ext cx="6476233" cy="3411034"/>
            <a:chOff x="0" y="0"/>
            <a:chExt cx="10074305" cy="5306139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54333" y="45464"/>
              <a:ext cx="10044102" cy="5241609"/>
            </a:xfrm>
            <a:custGeom>
              <a:avLst/>
              <a:gdLst/>
              <a:ahLst/>
              <a:cxnLst/>
              <a:rect r="r" b="b" t="t" l="l"/>
              <a:pathLst>
                <a:path h="5241609" w="10044102">
                  <a:moveTo>
                    <a:pt x="390898" y="793428"/>
                  </a:moveTo>
                  <a:cubicBezTo>
                    <a:pt x="238463" y="778762"/>
                    <a:pt x="217334" y="771429"/>
                    <a:pt x="190167" y="755297"/>
                  </a:cubicBezTo>
                  <a:cubicBezTo>
                    <a:pt x="150926" y="731831"/>
                    <a:pt x="92065" y="683434"/>
                    <a:pt x="64898" y="648235"/>
                  </a:cubicBezTo>
                  <a:cubicBezTo>
                    <a:pt x="45278" y="623303"/>
                    <a:pt x="36223" y="605704"/>
                    <a:pt x="27167" y="576372"/>
                  </a:cubicBezTo>
                  <a:cubicBezTo>
                    <a:pt x="13584" y="533841"/>
                    <a:pt x="0" y="467844"/>
                    <a:pt x="6037" y="416513"/>
                  </a:cubicBezTo>
                  <a:cubicBezTo>
                    <a:pt x="12074" y="365182"/>
                    <a:pt x="40750" y="303586"/>
                    <a:pt x="64898" y="265454"/>
                  </a:cubicBezTo>
                  <a:cubicBezTo>
                    <a:pt x="81500" y="239055"/>
                    <a:pt x="95084" y="222923"/>
                    <a:pt x="120741" y="203857"/>
                  </a:cubicBezTo>
                  <a:cubicBezTo>
                    <a:pt x="156963" y="175992"/>
                    <a:pt x="202241" y="152526"/>
                    <a:pt x="268648" y="129061"/>
                  </a:cubicBezTo>
                  <a:cubicBezTo>
                    <a:pt x="383352" y="86530"/>
                    <a:pt x="603704" y="0"/>
                    <a:pt x="766704" y="13200"/>
                  </a:cubicBezTo>
                  <a:cubicBezTo>
                    <a:pt x="934232" y="27866"/>
                    <a:pt x="1150056" y="120261"/>
                    <a:pt x="1261741" y="219990"/>
                  </a:cubicBezTo>
                  <a:cubicBezTo>
                    <a:pt x="1352296" y="300652"/>
                    <a:pt x="1390028" y="401847"/>
                    <a:pt x="1430778" y="520642"/>
                  </a:cubicBezTo>
                  <a:cubicBezTo>
                    <a:pt x="1480583" y="670234"/>
                    <a:pt x="1491148" y="882890"/>
                    <a:pt x="1504732" y="1054482"/>
                  </a:cubicBezTo>
                  <a:cubicBezTo>
                    <a:pt x="1516806" y="1214341"/>
                    <a:pt x="1503222" y="1361000"/>
                    <a:pt x="1513787" y="1520859"/>
                  </a:cubicBezTo>
                  <a:cubicBezTo>
                    <a:pt x="1525861" y="1689518"/>
                    <a:pt x="1542463" y="1872842"/>
                    <a:pt x="1577176" y="2038567"/>
                  </a:cubicBezTo>
                  <a:cubicBezTo>
                    <a:pt x="1610380" y="2196959"/>
                    <a:pt x="1648111" y="2362684"/>
                    <a:pt x="1714519" y="2496144"/>
                  </a:cubicBezTo>
                  <a:cubicBezTo>
                    <a:pt x="1774889" y="2617872"/>
                    <a:pt x="1839787" y="2733733"/>
                    <a:pt x="1946945" y="2814395"/>
                  </a:cubicBezTo>
                  <a:cubicBezTo>
                    <a:pt x="2066176" y="2903858"/>
                    <a:pt x="2256343" y="2958122"/>
                    <a:pt x="2411796" y="2985987"/>
                  </a:cubicBezTo>
                  <a:cubicBezTo>
                    <a:pt x="2556685" y="3012386"/>
                    <a:pt x="2669880" y="3005053"/>
                    <a:pt x="2846463" y="2988920"/>
                  </a:cubicBezTo>
                  <a:cubicBezTo>
                    <a:pt x="3130204" y="2962522"/>
                    <a:pt x="3644861" y="2814395"/>
                    <a:pt x="3943694" y="2771864"/>
                  </a:cubicBezTo>
                  <a:cubicBezTo>
                    <a:pt x="4148954" y="2742532"/>
                    <a:pt x="4295352" y="2726400"/>
                    <a:pt x="4464389" y="2726400"/>
                  </a:cubicBezTo>
                  <a:cubicBezTo>
                    <a:pt x="4624371" y="2726400"/>
                    <a:pt x="4782843" y="2735199"/>
                    <a:pt x="4932259" y="2770398"/>
                  </a:cubicBezTo>
                  <a:cubicBezTo>
                    <a:pt x="5078658" y="2804129"/>
                    <a:pt x="5226565" y="2874526"/>
                    <a:pt x="5353342" y="2931723"/>
                  </a:cubicBezTo>
                  <a:cubicBezTo>
                    <a:pt x="5465027" y="2983054"/>
                    <a:pt x="5555583" y="3032918"/>
                    <a:pt x="5658213" y="3093048"/>
                  </a:cubicBezTo>
                  <a:cubicBezTo>
                    <a:pt x="5769898" y="3157579"/>
                    <a:pt x="5855926" y="3226509"/>
                    <a:pt x="5997796" y="3308638"/>
                  </a:cubicBezTo>
                  <a:cubicBezTo>
                    <a:pt x="6222676" y="3437698"/>
                    <a:pt x="6661870" y="3656221"/>
                    <a:pt x="6894296" y="3769149"/>
                  </a:cubicBezTo>
                  <a:cubicBezTo>
                    <a:pt x="7039185" y="3839545"/>
                    <a:pt x="7125213" y="3880610"/>
                    <a:pt x="7248972" y="3933407"/>
                  </a:cubicBezTo>
                  <a:cubicBezTo>
                    <a:pt x="7378768" y="3989138"/>
                    <a:pt x="7484416" y="4037535"/>
                    <a:pt x="7654962" y="4094733"/>
                  </a:cubicBezTo>
                  <a:cubicBezTo>
                    <a:pt x="7935685" y="4188595"/>
                    <a:pt x="8426194" y="4330854"/>
                    <a:pt x="8783888" y="4405651"/>
                  </a:cubicBezTo>
                  <a:cubicBezTo>
                    <a:pt x="9100833" y="4471647"/>
                    <a:pt x="9479657" y="4525912"/>
                    <a:pt x="9692463" y="4537644"/>
                  </a:cubicBezTo>
                  <a:cubicBezTo>
                    <a:pt x="9807167" y="4543511"/>
                    <a:pt x="9905268" y="4476047"/>
                    <a:pt x="9959601" y="4527378"/>
                  </a:cubicBezTo>
                  <a:cubicBezTo>
                    <a:pt x="10044103" y="4609507"/>
                    <a:pt x="10035212" y="5125749"/>
                    <a:pt x="9959601" y="5202011"/>
                  </a:cubicBezTo>
                  <a:cubicBezTo>
                    <a:pt x="9918851" y="5241609"/>
                    <a:pt x="9856972" y="5206411"/>
                    <a:pt x="9775472" y="5202011"/>
                  </a:cubicBezTo>
                  <a:cubicBezTo>
                    <a:pt x="9607945" y="5193212"/>
                    <a:pt x="9223083" y="5150680"/>
                    <a:pt x="9013296" y="5122815"/>
                  </a:cubicBezTo>
                  <a:cubicBezTo>
                    <a:pt x="8863880" y="5103750"/>
                    <a:pt x="8792944" y="5097883"/>
                    <a:pt x="8631453" y="5062685"/>
                  </a:cubicBezTo>
                  <a:cubicBezTo>
                    <a:pt x="8340166" y="4999621"/>
                    <a:pt x="7724389" y="4832430"/>
                    <a:pt x="7422537" y="4731235"/>
                  </a:cubicBezTo>
                  <a:cubicBezTo>
                    <a:pt x="7235389" y="4669638"/>
                    <a:pt x="7159926" y="4635906"/>
                    <a:pt x="6978814" y="4555244"/>
                  </a:cubicBezTo>
                  <a:cubicBezTo>
                    <a:pt x="6675453" y="4420317"/>
                    <a:pt x="6061185" y="4122598"/>
                    <a:pt x="5783482" y="3968606"/>
                  </a:cubicBezTo>
                  <a:cubicBezTo>
                    <a:pt x="5628028" y="3882076"/>
                    <a:pt x="5552565" y="3820479"/>
                    <a:pt x="5430315" y="3748616"/>
                  </a:cubicBezTo>
                  <a:cubicBezTo>
                    <a:pt x="5300519" y="3672353"/>
                    <a:pt x="5155630" y="3582891"/>
                    <a:pt x="5024324" y="3525694"/>
                  </a:cubicBezTo>
                  <a:cubicBezTo>
                    <a:pt x="4911130" y="3475830"/>
                    <a:pt x="4814537" y="3434765"/>
                    <a:pt x="4696815" y="3414233"/>
                  </a:cubicBezTo>
                  <a:cubicBezTo>
                    <a:pt x="4570037" y="3392234"/>
                    <a:pt x="4456842" y="3395167"/>
                    <a:pt x="4287806" y="3409833"/>
                  </a:cubicBezTo>
                  <a:cubicBezTo>
                    <a:pt x="4008593" y="3434765"/>
                    <a:pt x="3504500" y="3572625"/>
                    <a:pt x="3187556" y="3616623"/>
                  </a:cubicBezTo>
                  <a:cubicBezTo>
                    <a:pt x="2947584" y="3648888"/>
                    <a:pt x="2761945" y="3679686"/>
                    <a:pt x="2553667" y="3672353"/>
                  </a:cubicBezTo>
                  <a:cubicBezTo>
                    <a:pt x="2351426" y="3665020"/>
                    <a:pt x="2122019" y="3625422"/>
                    <a:pt x="1957510" y="3574091"/>
                  </a:cubicBezTo>
                  <a:cubicBezTo>
                    <a:pt x="1832241" y="3534493"/>
                    <a:pt x="1746213" y="3497829"/>
                    <a:pt x="1640565" y="3423032"/>
                  </a:cubicBezTo>
                  <a:cubicBezTo>
                    <a:pt x="1504732" y="3327704"/>
                    <a:pt x="1346260" y="3173711"/>
                    <a:pt x="1236084" y="3019719"/>
                  </a:cubicBezTo>
                  <a:cubicBezTo>
                    <a:pt x="1122889" y="2861326"/>
                    <a:pt x="1033843" y="2642804"/>
                    <a:pt x="976491" y="2482945"/>
                  </a:cubicBezTo>
                  <a:cubicBezTo>
                    <a:pt x="932723" y="2361218"/>
                    <a:pt x="917630" y="2279088"/>
                    <a:pt x="893482" y="2150028"/>
                  </a:cubicBezTo>
                  <a:cubicBezTo>
                    <a:pt x="861787" y="1975503"/>
                    <a:pt x="833111" y="1718849"/>
                    <a:pt x="819528" y="1529659"/>
                  </a:cubicBezTo>
                  <a:cubicBezTo>
                    <a:pt x="808963" y="1371266"/>
                    <a:pt x="830093" y="1234873"/>
                    <a:pt x="811982" y="1094080"/>
                  </a:cubicBezTo>
                  <a:cubicBezTo>
                    <a:pt x="795380" y="957687"/>
                    <a:pt x="801417" y="743564"/>
                    <a:pt x="719917" y="696633"/>
                  </a:cubicBezTo>
                  <a:cubicBezTo>
                    <a:pt x="642945" y="651168"/>
                    <a:pt x="449760" y="791962"/>
                    <a:pt x="351658" y="793428"/>
                  </a:cubicBezTo>
                  <a:cubicBezTo>
                    <a:pt x="286760" y="794895"/>
                    <a:pt x="238463" y="778762"/>
                    <a:pt x="190167" y="755297"/>
                  </a:cubicBezTo>
                  <a:cubicBezTo>
                    <a:pt x="141871" y="730365"/>
                    <a:pt x="95084" y="690767"/>
                    <a:pt x="64899" y="648235"/>
                  </a:cubicBezTo>
                  <a:cubicBezTo>
                    <a:pt x="34713" y="605704"/>
                    <a:pt x="12074" y="548507"/>
                    <a:pt x="6037" y="497176"/>
                  </a:cubicBezTo>
                  <a:cubicBezTo>
                    <a:pt x="0" y="445845"/>
                    <a:pt x="7547" y="385715"/>
                    <a:pt x="27167" y="337317"/>
                  </a:cubicBezTo>
                  <a:cubicBezTo>
                    <a:pt x="46787" y="288920"/>
                    <a:pt x="79991" y="239055"/>
                    <a:pt x="120741" y="203857"/>
                  </a:cubicBezTo>
                  <a:cubicBezTo>
                    <a:pt x="161491" y="168659"/>
                    <a:pt x="220352" y="143727"/>
                    <a:pt x="268649" y="129061"/>
                  </a:cubicBezTo>
                  <a:cubicBezTo>
                    <a:pt x="310908" y="115861"/>
                    <a:pt x="362223" y="87996"/>
                    <a:pt x="390899" y="112928"/>
                  </a:cubicBezTo>
                  <a:cubicBezTo>
                    <a:pt x="458815" y="171592"/>
                    <a:pt x="390899" y="793428"/>
                    <a:pt x="390899" y="793428"/>
                  </a:cubicBezTo>
                </a:path>
              </a:pathLst>
            </a:custGeom>
            <a:solidFill>
              <a:srgbClr val="1DAB9D">
                <a:alpha val="49804"/>
              </a:srgbClr>
            </a:solidFill>
            <a:ln cap="sq">
              <a:noFill/>
              <a:prstDash val="solid"/>
              <a:miter/>
            </a:ln>
          </p:spPr>
        </p:sp>
      </p:grpSp>
      <p:sp>
        <p:nvSpPr>
          <p:cNvPr name="Freeform 15" id="15"/>
          <p:cNvSpPr/>
          <p:nvPr/>
        </p:nvSpPr>
        <p:spPr>
          <a:xfrm flipH="false" flipV="false" rot="0">
            <a:off x="1028700" y="666990"/>
            <a:ext cx="5375501" cy="8796114"/>
          </a:xfrm>
          <a:custGeom>
            <a:avLst/>
            <a:gdLst/>
            <a:ahLst/>
            <a:cxnLst/>
            <a:rect r="r" b="b" t="t" l="l"/>
            <a:pathLst>
              <a:path h="8796114" w="5375501">
                <a:moveTo>
                  <a:pt x="0" y="0"/>
                </a:moveTo>
                <a:lnTo>
                  <a:pt x="5375501" y="0"/>
                </a:lnTo>
                <a:lnTo>
                  <a:pt x="5375501" y="8796115"/>
                </a:lnTo>
                <a:lnTo>
                  <a:pt x="0" y="879611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16488" r="0" b="-19316"/>
            </a:stretch>
          </a:blipFill>
        </p:spPr>
      </p:sp>
      <p:sp>
        <p:nvSpPr>
          <p:cNvPr name="TextBox 16" id="16"/>
          <p:cNvSpPr txBox="true"/>
          <p:nvPr/>
        </p:nvSpPr>
        <p:spPr>
          <a:xfrm rot="0">
            <a:off x="8315161" y="571740"/>
            <a:ext cx="8776975" cy="920765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5731"/>
              </a:lnSpc>
            </a:pPr>
            <a:r>
              <a:rPr lang="en-US" sz="4094">
                <a:solidFill>
                  <a:srgbClr val="000000"/>
                </a:solidFill>
                <a:latin typeface="Helveticish Bold"/>
              </a:rPr>
              <a:t>Digital Outreach and Training</a:t>
            </a:r>
          </a:p>
          <a:p>
            <a:pPr algn="just">
              <a:lnSpc>
                <a:spcPts val="5731"/>
              </a:lnSpc>
            </a:pPr>
          </a:p>
          <a:p>
            <a:pPr algn="just">
              <a:lnSpc>
                <a:spcPts val="5731"/>
              </a:lnSpc>
            </a:pPr>
            <a:r>
              <a:rPr lang="en-US" sz="4094">
                <a:solidFill>
                  <a:srgbClr val="000000"/>
                </a:solidFill>
                <a:latin typeface="Helveticish"/>
              </a:rPr>
              <a:t>This section has not yet been developed.  It was envisioned that the page would contain resources for members living with trigeminal neuralgia.</a:t>
            </a:r>
          </a:p>
          <a:p>
            <a:pPr algn="just">
              <a:lnSpc>
                <a:spcPts val="5731"/>
              </a:lnSpc>
            </a:pPr>
          </a:p>
          <a:p>
            <a:pPr algn="just">
              <a:lnSpc>
                <a:spcPts val="5731"/>
              </a:lnSpc>
            </a:pPr>
            <a:r>
              <a:rPr lang="en-US" sz="4094">
                <a:solidFill>
                  <a:srgbClr val="000000"/>
                </a:solidFill>
                <a:latin typeface="Helveticish"/>
              </a:rPr>
              <a:t>Currently the only link on the page is to the Video Presentations which can also be accessed under the heading What is Trigeminal Neuralgia?</a:t>
            </a:r>
          </a:p>
          <a:p>
            <a:pPr algn="just">
              <a:lnSpc>
                <a:spcPts val="4051"/>
              </a:lnSpc>
            </a:pPr>
          </a:p>
        </p:txBody>
      </p:sp>
    </p:spTree>
  </p:cSld>
  <p:clrMapOvr>
    <a:masterClrMapping/>
  </p:clrMapOvr>
</p:sld>
</file>

<file path=ppt/slides/slide4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9000"/>
            </a:blip>
            <a:stretch>
              <a:fillRect l="0" t="-31168" r="0" b="-46609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5371445" y="-279318"/>
            <a:ext cx="3441383" cy="1892617"/>
            <a:chOff x="0" y="0"/>
            <a:chExt cx="4588510" cy="252349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8890" y="49530"/>
              <a:ext cx="4537710" cy="2426970"/>
            </a:xfrm>
            <a:custGeom>
              <a:avLst/>
              <a:gdLst/>
              <a:ahLst/>
              <a:cxnLst/>
              <a:rect r="r" b="b" t="t" l="l"/>
              <a:pathLst>
                <a:path h="2426970" w="4537710">
                  <a:moveTo>
                    <a:pt x="626110" y="367030"/>
                  </a:moveTo>
                  <a:cubicBezTo>
                    <a:pt x="679450" y="708660"/>
                    <a:pt x="681990" y="871220"/>
                    <a:pt x="750570" y="915670"/>
                  </a:cubicBezTo>
                  <a:cubicBezTo>
                    <a:pt x="820420" y="961390"/>
                    <a:pt x="984250" y="915670"/>
                    <a:pt x="1080770" y="872490"/>
                  </a:cubicBezTo>
                  <a:cubicBezTo>
                    <a:pt x="1174750" y="829310"/>
                    <a:pt x="1231900" y="732790"/>
                    <a:pt x="1323340" y="657860"/>
                  </a:cubicBezTo>
                  <a:cubicBezTo>
                    <a:pt x="1432560" y="567690"/>
                    <a:pt x="1579880" y="458470"/>
                    <a:pt x="1696720" y="374650"/>
                  </a:cubicBezTo>
                  <a:cubicBezTo>
                    <a:pt x="1797050" y="303530"/>
                    <a:pt x="1878330" y="240030"/>
                    <a:pt x="1982470" y="185420"/>
                  </a:cubicBezTo>
                  <a:cubicBezTo>
                    <a:pt x="2095500" y="127000"/>
                    <a:pt x="2230120" y="69850"/>
                    <a:pt x="2354580" y="39370"/>
                  </a:cubicBezTo>
                  <a:cubicBezTo>
                    <a:pt x="2470150" y="10160"/>
                    <a:pt x="2586990" y="0"/>
                    <a:pt x="2702560" y="1270"/>
                  </a:cubicBezTo>
                  <a:cubicBezTo>
                    <a:pt x="2816860" y="2540"/>
                    <a:pt x="2934970" y="26670"/>
                    <a:pt x="3045460" y="49530"/>
                  </a:cubicBezTo>
                  <a:cubicBezTo>
                    <a:pt x="3150870" y="71120"/>
                    <a:pt x="3251200" y="90170"/>
                    <a:pt x="3351530" y="132080"/>
                  </a:cubicBezTo>
                  <a:cubicBezTo>
                    <a:pt x="3459480" y="176530"/>
                    <a:pt x="3572510" y="240030"/>
                    <a:pt x="3669030" y="316230"/>
                  </a:cubicBezTo>
                  <a:cubicBezTo>
                    <a:pt x="3769360" y="394970"/>
                    <a:pt x="3869690" y="504190"/>
                    <a:pt x="3940810" y="601980"/>
                  </a:cubicBezTo>
                  <a:cubicBezTo>
                    <a:pt x="4003040" y="688340"/>
                    <a:pt x="4044950" y="773430"/>
                    <a:pt x="4083050" y="866140"/>
                  </a:cubicBezTo>
                  <a:cubicBezTo>
                    <a:pt x="4121150" y="960120"/>
                    <a:pt x="4141470" y="1061720"/>
                    <a:pt x="4166870" y="1163320"/>
                  </a:cubicBezTo>
                  <a:cubicBezTo>
                    <a:pt x="4193540" y="1270000"/>
                    <a:pt x="4210050" y="1384300"/>
                    <a:pt x="4237990" y="1490980"/>
                  </a:cubicBezTo>
                  <a:cubicBezTo>
                    <a:pt x="4265930" y="1595120"/>
                    <a:pt x="4282440" y="1715770"/>
                    <a:pt x="4335780" y="1798320"/>
                  </a:cubicBezTo>
                  <a:cubicBezTo>
                    <a:pt x="4384040" y="1871980"/>
                    <a:pt x="4522470" y="1896110"/>
                    <a:pt x="4528820" y="1971040"/>
                  </a:cubicBezTo>
                  <a:cubicBezTo>
                    <a:pt x="4537710" y="2082800"/>
                    <a:pt x="4282440" y="2419350"/>
                    <a:pt x="4157980" y="2423160"/>
                  </a:cubicBezTo>
                  <a:cubicBezTo>
                    <a:pt x="4038600" y="2426970"/>
                    <a:pt x="3874770" y="2160270"/>
                    <a:pt x="3796030" y="2026920"/>
                  </a:cubicBezTo>
                  <a:cubicBezTo>
                    <a:pt x="3733800" y="1920240"/>
                    <a:pt x="3716020" y="1809750"/>
                    <a:pt x="3689350" y="1703070"/>
                  </a:cubicBezTo>
                  <a:cubicBezTo>
                    <a:pt x="3663950" y="1602740"/>
                    <a:pt x="3656330" y="1501140"/>
                    <a:pt x="3634740" y="1403350"/>
                  </a:cubicBezTo>
                  <a:cubicBezTo>
                    <a:pt x="3613150" y="1306830"/>
                    <a:pt x="3599180" y="1206500"/>
                    <a:pt x="3558540" y="1116330"/>
                  </a:cubicBezTo>
                  <a:cubicBezTo>
                    <a:pt x="3517900" y="1023620"/>
                    <a:pt x="3462020" y="929640"/>
                    <a:pt x="3388360" y="852170"/>
                  </a:cubicBezTo>
                  <a:cubicBezTo>
                    <a:pt x="3308350" y="768350"/>
                    <a:pt x="3201670" y="681990"/>
                    <a:pt x="3089910" y="637540"/>
                  </a:cubicBezTo>
                  <a:cubicBezTo>
                    <a:pt x="2975610" y="591820"/>
                    <a:pt x="2830830" y="586740"/>
                    <a:pt x="2710180" y="584200"/>
                  </a:cubicBezTo>
                  <a:cubicBezTo>
                    <a:pt x="2602230" y="581660"/>
                    <a:pt x="2513330" y="574040"/>
                    <a:pt x="2400300" y="614680"/>
                  </a:cubicBezTo>
                  <a:cubicBezTo>
                    <a:pt x="2231390" y="675640"/>
                    <a:pt x="2009140" y="868680"/>
                    <a:pt x="1826260" y="1003300"/>
                  </a:cubicBezTo>
                  <a:cubicBezTo>
                    <a:pt x="1651000" y="1132840"/>
                    <a:pt x="1479550" y="1309370"/>
                    <a:pt x="1324610" y="1403350"/>
                  </a:cubicBezTo>
                  <a:cubicBezTo>
                    <a:pt x="1209040" y="1473200"/>
                    <a:pt x="1111250" y="1524000"/>
                    <a:pt x="998220" y="1546860"/>
                  </a:cubicBezTo>
                  <a:cubicBezTo>
                    <a:pt x="885190" y="1569720"/>
                    <a:pt x="755650" y="1573530"/>
                    <a:pt x="643890" y="1539240"/>
                  </a:cubicBezTo>
                  <a:cubicBezTo>
                    <a:pt x="525780" y="1502410"/>
                    <a:pt x="389890" y="1414780"/>
                    <a:pt x="311150" y="1323340"/>
                  </a:cubicBezTo>
                  <a:cubicBezTo>
                    <a:pt x="238760" y="1239520"/>
                    <a:pt x="214630" y="1125220"/>
                    <a:pt x="176530" y="1021080"/>
                  </a:cubicBezTo>
                  <a:cubicBezTo>
                    <a:pt x="137160" y="914400"/>
                    <a:pt x="102870" y="792480"/>
                    <a:pt x="80010" y="689610"/>
                  </a:cubicBezTo>
                  <a:cubicBezTo>
                    <a:pt x="60960" y="601980"/>
                    <a:pt x="0" y="500380"/>
                    <a:pt x="41910" y="444500"/>
                  </a:cubicBezTo>
                  <a:cubicBezTo>
                    <a:pt x="106680" y="358140"/>
                    <a:pt x="626110" y="367030"/>
                    <a:pt x="626110" y="367030"/>
                  </a:cubicBezTo>
                </a:path>
              </a:pathLst>
            </a:custGeom>
            <a:solidFill>
              <a:srgbClr val="4E4E4E">
                <a:alpha val="49804"/>
              </a:srgbClr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5" id="5"/>
          <p:cNvGrpSpPr/>
          <p:nvPr/>
        </p:nvGrpSpPr>
        <p:grpSpPr>
          <a:xfrm rot="0">
            <a:off x="14352270" y="-56198"/>
            <a:ext cx="4164330" cy="3105150"/>
            <a:chOff x="0" y="0"/>
            <a:chExt cx="5552440" cy="414020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25400" y="-31750"/>
              <a:ext cx="5488940" cy="4138930"/>
            </a:xfrm>
            <a:custGeom>
              <a:avLst/>
              <a:gdLst/>
              <a:ahLst/>
              <a:cxnLst/>
              <a:rect r="r" b="b" t="t" l="l"/>
              <a:pathLst>
                <a:path h="4138930" w="5488940">
                  <a:moveTo>
                    <a:pt x="683260" y="158750"/>
                  </a:moveTo>
                  <a:cubicBezTo>
                    <a:pt x="608330" y="787400"/>
                    <a:pt x="590550" y="889000"/>
                    <a:pt x="608330" y="995680"/>
                  </a:cubicBezTo>
                  <a:cubicBezTo>
                    <a:pt x="626110" y="1101090"/>
                    <a:pt x="652780" y="1202690"/>
                    <a:pt x="721360" y="1303020"/>
                  </a:cubicBezTo>
                  <a:cubicBezTo>
                    <a:pt x="815340" y="1440180"/>
                    <a:pt x="1018540" y="1620520"/>
                    <a:pt x="1179830" y="1703070"/>
                  </a:cubicBezTo>
                  <a:cubicBezTo>
                    <a:pt x="1315720" y="1772920"/>
                    <a:pt x="1465580" y="1795780"/>
                    <a:pt x="1606550" y="1802130"/>
                  </a:cubicBezTo>
                  <a:cubicBezTo>
                    <a:pt x="1744980" y="1808480"/>
                    <a:pt x="1849120" y="1778000"/>
                    <a:pt x="2018030" y="1743710"/>
                  </a:cubicBezTo>
                  <a:cubicBezTo>
                    <a:pt x="2298700" y="1686560"/>
                    <a:pt x="2848610" y="1512570"/>
                    <a:pt x="3121660" y="1447800"/>
                  </a:cubicBezTo>
                  <a:cubicBezTo>
                    <a:pt x="3280410" y="1410970"/>
                    <a:pt x="3378200" y="1388110"/>
                    <a:pt x="3500120" y="1370330"/>
                  </a:cubicBezTo>
                  <a:cubicBezTo>
                    <a:pt x="3613150" y="1353820"/>
                    <a:pt x="3716020" y="1338580"/>
                    <a:pt x="3831590" y="1343660"/>
                  </a:cubicBezTo>
                  <a:cubicBezTo>
                    <a:pt x="3958590" y="1350010"/>
                    <a:pt x="4099560" y="1361440"/>
                    <a:pt x="4230370" y="1413510"/>
                  </a:cubicBezTo>
                  <a:cubicBezTo>
                    <a:pt x="4380230" y="1473200"/>
                    <a:pt x="4558030" y="1600200"/>
                    <a:pt x="4671060" y="1705610"/>
                  </a:cubicBezTo>
                  <a:cubicBezTo>
                    <a:pt x="4761230" y="1789430"/>
                    <a:pt x="4814570" y="1875790"/>
                    <a:pt x="4874260" y="1972310"/>
                  </a:cubicBezTo>
                  <a:cubicBezTo>
                    <a:pt x="4935220" y="2071370"/>
                    <a:pt x="4979670" y="2165350"/>
                    <a:pt x="5030470" y="2292350"/>
                  </a:cubicBezTo>
                  <a:cubicBezTo>
                    <a:pt x="5100320" y="2465070"/>
                    <a:pt x="5173980" y="2708910"/>
                    <a:pt x="5234940" y="2924810"/>
                  </a:cubicBezTo>
                  <a:cubicBezTo>
                    <a:pt x="5297170" y="3145790"/>
                    <a:pt x="5342890" y="3455670"/>
                    <a:pt x="5396230" y="3601720"/>
                  </a:cubicBezTo>
                  <a:cubicBezTo>
                    <a:pt x="5422900" y="3676650"/>
                    <a:pt x="5488940" y="3704590"/>
                    <a:pt x="5476240" y="3763010"/>
                  </a:cubicBezTo>
                  <a:cubicBezTo>
                    <a:pt x="5452110" y="3868420"/>
                    <a:pt x="5118100" y="4138930"/>
                    <a:pt x="5015230" y="4121150"/>
                  </a:cubicBezTo>
                  <a:cubicBezTo>
                    <a:pt x="4947920" y="4109720"/>
                    <a:pt x="4917440" y="3989070"/>
                    <a:pt x="4880610" y="3911600"/>
                  </a:cubicBezTo>
                  <a:cubicBezTo>
                    <a:pt x="4841240" y="3826510"/>
                    <a:pt x="4817110" y="3727450"/>
                    <a:pt x="4792980" y="3628390"/>
                  </a:cubicBezTo>
                  <a:cubicBezTo>
                    <a:pt x="4767580" y="3524250"/>
                    <a:pt x="4761230" y="3426460"/>
                    <a:pt x="4730750" y="3300730"/>
                  </a:cubicBezTo>
                  <a:cubicBezTo>
                    <a:pt x="4687570" y="3125470"/>
                    <a:pt x="4608830" y="2858770"/>
                    <a:pt x="4545330" y="2678430"/>
                  </a:cubicBezTo>
                  <a:cubicBezTo>
                    <a:pt x="4494530" y="2536190"/>
                    <a:pt x="4452620" y="2411730"/>
                    <a:pt x="4390390" y="2301240"/>
                  </a:cubicBezTo>
                  <a:cubicBezTo>
                    <a:pt x="4334510" y="2203450"/>
                    <a:pt x="4281170" y="2105660"/>
                    <a:pt x="4196080" y="2043430"/>
                  </a:cubicBezTo>
                  <a:cubicBezTo>
                    <a:pt x="4105910" y="1977390"/>
                    <a:pt x="3971290" y="1938020"/>
                    <a:pt x="3853180" y="1926590"/>
                  </a:cubicBezTo>
                  <a:cubicBezTo>
                    <a:pt x="3732530" y="1913890"/>
                    <a:pt x="3623310" y="1946910"/>
                    <a:pt x="3477260" y="1974850"/>
                  </a:cubicBezTo>
                  <a:cubicBezTo>
                    <a:pt x="3263900" y="2015490"/>
                    <a:pt x="2967990" y="2106930"/>
                    <a:pt x="2703830" y="2170430"/>
                  </a:cubicBezTo>
                  <a:cubicBezTo>
                    <a:pt x="2426970" y="2236470"/>
                    <a:pt x="2066290" y="2332990"/>
                    <a:pt x="1851660" y="2363470"/>
                  </a:cubicBezTo>
                  <a:cubicBezTo>
                    <a:pt x="1723390" y="2381250"/>
                    <a:pt x="1643380" y="2386330"/>
                    <a:pt x="1539240" y="2382520"/>
                  </a:cubicBezTo>
                  <a:cubicBezTo>
                    <a:pt x="1432560" y="2377440"/>
                    <a:pt x="1324610" y="2363470"/>
                    <a:pt x="1216660" y="2335530"/>
                  </a:cubicBezTo>
                  <a:cubicBezTo>
                    <a:pt x="1102360" y="2305050"/>
                    <a:pt x="994410" y="2265680"/>
                    <a:pt x="873760" y="2200910"/>
                  </a:cubicBezTo>
                  <a:cubicBezTo>
                    <a:pt x="717550" y="2117090"/>
                    <a:pt x="488950" y="1983740"/>
                    <a:pt x="368300" y="1849120"/>
                  </a:cubicBezTo>
                  <a:cubicBezTo>
                    <a:pt x="267970" y="1738630"/>
                    <a:pt x="220980" y="1615440"/>
                    <a:pt x="165100" y="1480820"/>
                  </a:cubicBezTo>
                  <a:cubicBezTo>
                    <a:pt x="104140" y="1332230"/>
                    <a:pt x="44450" y="1144270"/>
                    <a:pt x="25400" y="988060"/>
                  </a:cubicBezTo>
                  <a:cubicBezTo>
                    <a:pt x="8890" y="849630"/>
                    <a:pt x="27940" y="731520"/>
                    <a:pt x="38100" y="591820"/>
                  </a:cubicBezTo>
                  <a:cubicBezTo>
                    <a:pt x="49530" y="433070"/>
                    <a:pt x="0" y="158750"/>
                    <a:pt x="97790" y="82550"/>
                  </a:cubicBezTo>
                  <a:cubicBezTo>
                    <a:pt x="203200" y="0"/>
                    <a:pt x="683260" y="158750"/>
                    <a:pt x="683260" y="158750"/>
                  </a:cubicBezTo>
                </a:path>
              </a:pathLst>
            </a:custGeom>
            <a:solidFill>
              <a:srgbClr val="1DAB9D">
                <a:alpha val="49804"/>
              </a:srgbClr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7" id="7"/>
          <p:cNvGrpSpPr/>
          <p:nvPr/>
        </p:nvGrpSpPr>
        <p:grpSpPr>
          <a:xfrm rot="0">
            <a:off x="14789468" y="121920"/>
            <a:ext cx="4023360" cy="2697480"/>
            <a:chOff x="0" y="0"/>
            <a:chExt cx="5364480" cy="359664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-59690" y="-52070"/>
              <a:ext cx="5440680" cy="3681730"/>
            </a:xfrm>
            <a:custGeom>
              <a:avLst/>
              <a:gdLst/>
              <a:ahLst/>
              <a:cxnLst/>
              <a:rect r="r" b="b" t="t" l="l"/>
              <a:pathLst>
                <a:path h="3681730" w="5440680">
                  <a:moveTo>
                    <a:pt x="701040" y="102870"/>
                  </a:moveTo>
                  <a:cubicBezTo>
                    <a:pt x="739140" y="858520"/>
                    <a:pt x="891540" y="934720"/>
                    <a:pt x="1004570" y="1014730"/>
                  </a:cubicBezTo>
                  <a:cubicBezTo>
                    <a:pt x="1111250" y="1090930"/>
                    <a:pt x="1221740" y="1165860"/>
                    <a:pt x="1338580" y="1202690"/>
                  </a:cubicBezTo>
                  <a:cubicBezTo>
                    <a:pt x="1451610" y="1238250"/>
                    <a:pt x="1582420" y="1245870"/>
                    <a:pt x="1692910" y="1235710"/>
                  </a:cubicBezTo>
                  <a:cubicBezTo>
                    <a:pt x="1794510" y="1226820"/>
                    <a:pt x="1851660" y="1201420"/>
                    <a:pt x="1979930" y="1156970"/>
                  </a:cubicBezTo>
                  <a:cubicBezTo>
                    <a:pt x="2259330" y="1059180"/>
                    <a:pt x="2994660" y="684530"/>
                    <a:pt x="3280410" y="603250"/>
                  </a:cubicBezTo>
                  <a:cubicBezTo>
                    <a:pt x="3413760" y="565150"/>
                    <a:pt x="3478530" y="551180"/>
                    <a:pt x="3582670" y="556260"/>
                  </a:cubicBezTo>
                  <a:cubicBezTo>
                    <a:pt x="3694430" y="561340"/>
                    <a:pt x="3820160" y="596900"/>
                    <a:pt x="3928110" y="643890"/>
                  </a:cubicBezTo>
                  <a:cubicBezTo>
                    <a:pt x="4038600" y="692150"/>
                    <a:pt x="4147820" y="773430"/>
                    <a:pt x="4237990" y="845820"/>
                  </a:cubicBezTo>
                  <a:cubicBezTo>
                    <a:pt x="4318000" y="910590"/>
                    <a:pt x="4381500" y="977900"/>
                    <a:pt x="4447540" y="1051560"/>
                  </a:cubicBezTo>
                  <a:cubicBezTo>
                    <a:pt x="4516120" y="1127760"/>
                    <a:pt x="4580890" y="1210310"/>
                    <a:pt x="4643120" y="1297940"/>
                  </a:cubicBezTo>
                  <a:cubicBezTo>
                    <a:pt x="4709160" y="1390650"/>
                    <a:pt x="4782820" y="1490980"/>
                    <a:pt x="4831080" y="1596390"/>
                  </a:cubicBezTo>
                  <a:cubicBezTo>
                    <a:pt x="4879340" y="1699260"/>
                    <a:pt x="4907280" y="1816100"/>
                    <a:pt x="4935220" y="1922780"/>
                  </a:cubicBezTo>
                  <a:cubicBezTo>
                    <a:pt x="4960620" y="2021840"/>
                    <a:pt x="4968240" y="2114550"/>
                    <a:pt x="4994910" y="2213610"/>
                  </a:cubicBezTo>
                  <a:cubicBezTo>
                    <a:pt x="5022850" y="2320290"/>
                    <a:pt x="5063490" y="2435860"/>
                    <a:pt x="5101590" y="2540000"/>
                  </a:cubicBezTo>
                  <a:cubicBezTo>
                    <a:pt x="5137150" y="2636520"/>
                    <a:pt x="5177790" y="2716530"/>
                    <a:pt x="5213350" y="2815590"/>
                  </a:cubicBezTo>
                  <a:cubicBezTo>
                    <a:pt x="5252720" y="2926080"/>
                    <a:pt x="5298440" y="3048000"/>
                    <a:pt x="5325110" y="3173730"/>
                  </a:cubicBezTo>
                  <a:cubicBezTo>
                    <a:pt x="5353050" y="3308350"/>
                    <a:pt x="5440680" y="3526790"/>
                    <a:pt x="5373370" y="3597910"/>
                  </a:cubicBezTo>
                  <a:cubicBezTo>
                    <a:pt x="5293360" y="3681730"/>
                    <a:pt x="4859020" y="3634740"/>
                    <a:pt x="4790440" y="3562350"/>
                  </a:cubicBezTo>
                  <a:cubicBezTo>
                    <a:pt x="4753610" y="3524250"/>
                    <a:pt x="4795520" y="3459480"/>
                    <a:pt x="4786630" y="3395980"/>
                  </a:cubicBezTo>
                  <a:cubicBezTo>
                    <a:pt x="4773930" y="3308350"/>
                    <a:pt x="4744720" y="3208020"/>
                    <a:pt x="4705350" y="3084830"/>
                  </a:cubicBezTo>
                  <a:cubicBezTo>
                    <a:pt x="4645660" y="2899410"/>
                    <a:pt x="4498340" y="2594610"/>
                    <a:pt x="4441190" y="2396490"/>
                  </a:cubicBezTo>
                  <a:cubicBezTo>
                    <a:pt x="4399280" y="2252980"/>
                    <a:pt x="4404360" y="2134870"/>
                    <a:pt x="4363720" y="2014220"/>
                  </a:cubicBezTo>
                  <a:cubicBezTo>
                    <a:pt x="4324350" y="1896110"/>
                    <a:pt x="4265930" y="1781810"/>
                    <a:pt x="4201160" y="1680210"/>
                  </a:cubicBezTo>
                  <a:cubicBezTo>
                    <a:pt x="4137660" y="1581150"/>
                    <a:pt x="4057650" y="1490980"/>
                    <a:pt x="3980180" y="1409700"/>
                  </a:cubicBezTo>
                  <a:cubicBezTo>
                    <a:pt x="3907790" y="1333500"/>
                    <a:pt x="3837940" y="1247140"/>
                    <a:pt x="3750310" y="1205230"/>
                  </a:cubicBezTo>
                  <a:cubicBezTo>
                    <a:pt x="3663950" y="1163320"/>
                    <a:pt x="3581400" y="1141730"/>
                    <a:pt x="3456940" y="1156970"/>
                  </a:cubicBezTo>
                  <a:cubicBezTo>
                    <a:pt x="3216910" y="1187450"/>
                    <a:pt x="2679700" y="1502410"/>
                    <a:pt x="2439670" y="1601470"/>
                  </a:cubicBezTo>
                  <a:cubicBezTo>
                    <a:pt x="2308860" y="1654810"/>
                    <a:pt x="2235200" y="1686560"/>
                    <a:pt x="2134870" y="1719580"/>
                  </a:cubicBezTo>
                  <a:cubicBezTo>
                    <a:pt x="2038350" y="1751330"/>
                    <a:pt x="1949450" y="1783080"/>
                    <a:pt x="1847850" y="1799590"/>
                  </a:cubicBezTo>
                  <a:cubicBezTo>
                    <a:pt x="1738630" y="1817370"/>
                    <a:pt x="1612900" y="1823720"/>
                    <a:pt x="1502410" y="1818640"/>
                  </a:cubicBezTo>
                  <a:cubicBezTo>
                    <a:pt x="1400810" y="1813560"/>
                    <a:pt x="1309370" y="1804670"/>
                    <a:pt x="1210310" y="1776730"/>
                  </a:cubicBezTo>
                  <a:cubicBezTo>
                    <a:pt x="1099820" y="1744980"/>
                    <a:pt x="981710" y="1691640"/>
                    <a:pt x="875030" y="1629410"/>
                  </a:cubicBezTo>
                  <a:cubicBezTo>
                    <a:pt x="765810" y="1565910"/>
                    <a:pt x="670560" y="1503680"/>
                    <a:pt x="566420" y="1400810"/>
                  </a:cubicBezTo>
                  <a:cubicBezTo>
                    <a:pt x="424180" y="1258570"/>
                    <a:pt x="210820" y="1038860"/>
                    <a:pt x="134620" y="821690"/>
                  </a:cubicBezTo>
                  <a:cubicBezTo>
                    <a:pt x="58420" y="605790"/>
                    <a:pt x="0" y="217170"/>
                    <a:pt x="110490" y="102870"/>
                  </a:cubicBezTo>
                  <a:cubicBezTo>
                    <a:pt x="210820" y="0"/>
                    <a:pt x="701040" y="102870"/>
                    <a:pt x="701040" y="102870"/>
                  </a:cubicBezTo>
                </a:path>
              </a:pathLst>
            </a:custGeom>
            <a:solidFill>
              <a:srgbClr val="1AC8DB">
                <a:alpha val="49804"/>
              </a:srgbClr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9" id="9"/>
          <p:cNvGrpSpPr/>
          <p:nvPr/>
        </p:nvGrpSpPr>
        <p:grpSpPr>
          <a:xfrm rot="0">
            <a:off x="165928" y="7117051"/>
            <a:ext cx="5023485" cy="3392102"/>
            <a:chOff x="0" y="0"/>
            <a:chExt cx="6697980" cy="4522803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55039"/>
              <a:ext cx="6711950" cy="4481734"/>
            </a:xfrm>
            <a:custGeom>
              <a:avLst/>
              <a:gdLst/>
              <a:ahLst/>
              <a:cxnLst/>
              <a:rect r="r" b="b" t="t" l="l"/>
              <a:pathLst>
                <a:path h="4481734" w="6711950">
                  <a:moveTo>
                    <a:pt x="179070" y="0"/>
                  </a:moveTo>
                  <a:cubicBezTo>
                    <a:pt x="426720" y="63294"/>
                    <a:pt x="613410" y="97693"/>
                    <a:pt x="722630" y="174747"/>
                  </a:cubicBezTo>
                  <a:cubicBezTo>
                    <a:pt x="824230" y="246298"/>
                    <a:pt x="919480" y="354999"/>
                    <a:pt x="966470" y="470580"/>
                  </a:cubicBezTo>
                  <a:cubicBezTo>
                    <a:pt x="1014730" y="587537"/>
                    <a:pt x="1007110" y="740270"/>
                    <a:pt x="1005840" y="876490"/>
                  </a:cubicBezTo>
                  <a:cubicBezTo>
                    <a:pt x="1004570" y="1015463"/>
                    <a:pt x="967740" y="1164067"/>
                    <a:pt x="958850" y="1294784"/>
                  </a:cubicBezTo>
                  <a:cubicBezTo>
                    <a:pt x="949960" y="1410366"/>
                    <a:pt x="946150" y="1514939"/>
                    <a:pt x="948690" y="1623640"/>
                  </a:cubicBezTo>
                  <a:cubicBezTo>
                    <a:pt x="951230" y="1730966"/>
                    <a:pt x="947420" y="1821780"/>
                    <a:pt x="974090" y="1945617"/>
                  </a:cubicBezTo>
                  <a:cubicBezTo>
                    <a:pt x="1013460" y="2129996"/>
                    <a:pt x="1132840" y="2435461"/>
                    <a:pt x="1215390" y="2606081"/>
                  </a:cubicBezTo>
                  <a:cubicBezTo>
                    <a:pt x="1271270" y="2723038"/>
                    <a:pt x="1304290" y="2824859"/>
                    <a:pt x="1386840" y="2886778"/>
                  </a:cubicBezTo>
                  <a:cubicBezTo>
                    <a:pt x="1477010" y="2954200"/>
                    <a:pt x="1610360" y="2966584"/>
                    <a:pt x="1751330" y="2972088"/>
                  </a:cubicBezTo>
                  <a:cubicBezTo>
                    <a:pt x="1941830" y="2978968"/>
                    <a:pt x="2207260" y="2904665"/>
                    <a:pt x="2428240" y="2866138"/>
                  </a:cubicBezTo>
                  <a:cubicBezTo>
                    <a:pt x="2641600" y="2828987"/>
                    <a:pt x="2880360" y="2787708"/>
                    <a:pt x="3055620" y="2746429"/>
                  </a:cubicBezTo>
                  <a:cubicBezTo>
                    <a:pt x="3182620" y="2716158"/>
                    <a:pt x="3272790" y="2694143"/>
                    <a:pt x="3382010" y="2655615"/>
                  </a:cubicBezTo>
                  <a:cubicBezTo>
                    <a:pt x="3496310" y="2615713"/>
                    <a:pt x="3610610" y="2538658"/>
                    <a:pt x="3724910" y="2507011"/>
                  </a:cubicBezTo>
                  <a:cubicBezTo>
                    <a:pt x="3832860" y="2476740"/>
                    <a:pt x="3942080" y="2456100"/>
                    <a:pt x="4048760" y="2462980"/>
                  </a:cubicBezTo>
                  <a:cubicBezTo>
                    <a:pt x="4155440" y="2469860"/>
                    <a:pt x="4263390" y="2511139"/>
                    <a:pt x="4363720" y="2549666"/>
                  </a:cubicBezTo>
                  <a:cubicBezTo>
                    <a:pt x="4462780" y="2586817"/>
                    <a:pt x="4563110" y="2623968"/>
                    <a:pt x="4646930" y="2687263"/>
                  </a:cubicBezTo>
                  <a:cubicBezTo>
                    <a:pt x="4732020" y="2750557"/>
                    <a:pt x="4800600" y="2837243"/>
                    <a:pt x="4869180" y="2928057"/>
                  </a:cubicBezTo>
                  <a:cubicBezTo>
                    <a:pt x="4942840" y="3024375"/>
                    <a:pt x="4983480" y="3168851"/>
                    <a:pt x="5069840" y="3251409"/>
                  </a:cubicBezTo>
                  <a:cubicBezTo>
                    <a:pt x="5153660" y="3332591"/>
                    <a:pt x="5280660" y="3360110"/>
                    <a:pt x="5378450" y="3422029"/>
                  </a:cubicBezTo>
                  <a:cubicBezTo>
                    <a:pt x="5472430" y="3481196"/>
                    <a:pt x="5543550" y="3570633"/>
                    <a:pt x="5646420" y="3611912"/>
                  </a:cubicBezTo>
                  <a:cubicBezTo>
                    <a:pt x="5763260" y="3657319"/>
                    <a:pt x="5923280" y="3631176"/>
                    <a:pt x="6049010" y="3662823"/>
                  </a:cubicBezTo>
                  <a:cubicBezTo>
                    <a:pt x="6167120" y="3693094"/>
                    <a:pt x="6303010" y="3771524"/>
                    <a:pt x="6383020" y="3792164"/>
                  </a:cubicBezTo>
                  <a:cubicBezTo>
                    <a:pt x="6426200" y="3803172"/>
                    <a:pt x="6456680" y="3775652"/>
                    <a:pt x="6487160" y="3804548"/>
                  </a:cubicBezTo>
                  <a:cubicBezTo>
                    <a:pt x="6560820" y="3871970"/>
                    <a:pt x="6711950" y="4334295"/>
                    <a:pt x="6647180" y="4412725"/>
                  </a:cubicBezTo>
                  <a:cubicBezTo>
                    <a:pt x="6588760" y="4481733"/>
                    <a:pt x="6327140" y="4356310"/>
                    <a:pt x="6186170" y="4323287"/>
                  </a:cubicBezTo>
                  <a:cubicBezTo>
                    <a:pt x="6065520" y="4294392"/>
                    <a:pt x="5961380" y="4255865"/>
                    <a:pt x="5853430" y="4229721"/>
                  </a:cubicBezTo>
                  <a:cubicBezTo>
                    <a:pt x="5753100" y="4204954"/>
                    <a:pt x="5657850" y="4198074"/>
                    <a:pt x="5558790" y="4170555"/>
                  </a:cubicBezTo>
                  <a:cubicBezTo>
                    <a:pt x="5454650" y="4141659"/>
                    <a:pt x="5363210" y="4115516"/>
                    <a:pt x="5245100" y="4057725"/>
                  </a:cubicBezTo>
                  <a:cubicBezTo>
                    <a:pt x="5071110" y="3972416"/>
                    <a:pt x="4766310" y="3801795"/>
                    <a:pt x="4632960" y="3666951"/>
                  </a:cubicBezTo>
                  <a:cubicBezTo>
                    <a:pt x="4545330" y="3578889"/>
                    <a:pt x="4530090" y="3479819"/>
                    <a:pt x="4462780" y="3394509"/>
                  </a:cubicBezTo>
                  <a:cubicBezTo>
                    <a:pt x="4392930" y="3305072"/>
                    <a:pt x="4311650" y="3200498"/>
                    <a:pt x="4217670" y="3144084"/>
                  </a:cubicBezTo>
                  <a:cubicBezTo>
                    <a:pt x="4124960" y="3089045"/>
                    <a:pt x="4006850" y="3047766"/>
                    <a:pt x="3905250" y="3058774"/>
                  </a:cubicBezTo>
                  <a:cubicBezTo>
                    <a:pt x="3802380" y="3069782"/>
                    <a:pt x="3708400" y="3171603"/>
                    <a:pt x="3606800" y="3215634"/>
                  </a:cubicBezTo>
                  <a:cubicBezTo>
                    <a:pt x="3505200" y="3259665"/>
                    <a:pt x="3429000" y="3287184"/>
                    <a:pt x="3295650" y="3321583"/>
                  </a:cubicBezTo>
                  <a:cubicBezTo>
                    <a:pt x="3067050" y="3382126"/>
                    <a:pt x="2589530" y="3445420"/>
                    <a:pt x="2345690" y="3497707"/>
                  </a:cubicBezTo>
                  <a:cubicBezTo>
                    <a:pt x="2193290" y="3530731"/>
                    <a:pt x="2092960" y="3573385"/>
                    <a:pt x="1973580" y="3587145"/>
                  </a:cubicBezTo>
                  <a:cubicBezTo>
                    <a:pt x="1864360" y="3599529"/>
                    <a:pt x="1761490" y="3596776"/>
                    <a:pt x="1658620" y="3583017"/>
                  </a:cubicBezTo>
                  <a:cubicBezTo>
                    <a:pt x="1555750" y="3569257"/>
                    <a:pt x="1454150" y="3544490"/>
                    <a:pt x="1356360" y="3508715"/>
                  </a:cubicBezTo>
                  <a:cubicBezTo>
                    <a:pt x="1256030" y="3472939"/>
                    <a:pt x="1151890" y="3427533"/>
                    <a:pt x="1064260" y="3368366"/>
                  </a:cubicBezTo>
                  <a:cubicBezTo>
                    <a:pt x="979170" y="3310576"/>
                    <a:pt x="895350" y="3244529"/>
                    <a:pt x="833120" y="3157843"/>
                  </a:cubicBezTo>
                  <a:cubicBezTo>
                    <a:pt x="767080" y="3067029"/>
                    <a:pt x="735330" y="2961080"/>
                    <a:pt x="681990" y="2831739"/>
                  </a:cubicBezTo>
                  <a:cubicBezTo>
                    <a:pt x="608330" y="2654239"/>
                    <a:pt x="494030" y="2362534"/>
                    <a:pt x="445770" y="2182283"/>
                  </a:cubicBezTo>
                  <a:cubicBezTo>
                    <a:pt x="412750" y="2059822"/>
                    <a:pt x="401320" y="1980016"/>
                    <a:pt x="388620" y="1867186"/>
                  </a:cubicBezTo>
                  <a:cubicBezTo>
                    <a:pt x="373380" y="1740598"/>
                    <a:pt x="363220" y="1591993"/>
                    <a:pt x="365760" y="1461276"/>
                  </a:cubicBezTo>
                  <a:cubicBezTo>
                    <a:pt x="368300" y="1337439"/>
                    <a:pt x="375920" y="1219106"/>
                    <a:pt x="398780" y="1100773"/>
                  </a:cubicBezTo>
                  <a:cubicBezTo>
                    <a:pt x="421640" y="981064"/>
                    <a:pt x="538480" y="820076"/>
                    <a:pt x="501650" y="745774"/>
                  </a:cubicBezTo>
                  <a:cubicBezTo>
                    <a:pt x="466090" y="674223"/>
                    <a:pt x="283210" y="672847"/>
                    <a:pt x="199390" y="652208"/>
                  </a:cubicBezTo>
                  <a:cubicBezTo>
                    <a:pt x="140970" y="637072"/>
                    <a:pt x="76200" y="664592"/>
                    <a:pt x="50800" y="623313"/>
                  </a:cubicBezTo>
                  <a:cubicBezTo>
                    <a:pt x="0" y="540755"/>
                    <a:pt x="179070" y="0"/>
                    <a:pt x="179070" y="0"/>
                  </a:cubicBezTo>
                </a:path>
              </a:pathLst>
            </a:custGeom>
            <a:solidFill>
              <a:srgbClr val="1AC8DB">
                <a:alpha val="49804"/>
              </a:srgbClr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11" id="11"/>
          <p:cNvGrpSpPr/>
          <p:nvPr/>
        </p:nvGrpSpPr>
        <p:grpSpPr>
          <a:xfrm rot="0">
            <a:off x="-260159" y="8010297"/>
            <a:ext cx="4396740" cy="2905615"/>
            <a:chOff x="0" y="0"/>
            <a:chExt cx="5862320" cy="3874153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49530" y="49102"/>
              <a:ext cx="5800090" cy="3805410"/>
            </a:xfrm>
            <a:custGeom>
              <a:avLst/>
              <a:gdLst/>
              <a:ahLst/>
              <a:cxnLst/>
              <a:rect r="r" b="b" t="t" l="l"/>
              <a:pathLst>
                <a:path h="3805410" w="5800090">
                  <a:moveTo>
                    <a:pt x="425450" y="0"/>
                  </a:moveTo>
                  <a:cubicBezTo>
                    <a:pt x="600710" y="130121"/>
                    <a:pt x="701040" y="209911"/>
                    <a:pt x="745490" y="294612"/>
                  </a:cubicBezTo>
                  <a:cubicBezTo>
                    <a:pt x="789940" y="380541"/>
                    <a:pt x="803910" y="488566"/>
                    <a:pt x="803910" y="592908"/>
                  </a:cubicBezTo>
                  <a:cubicBezTo>
                    <a:pt x="803910" y="708297"/>
                    <a:pt x="764540" y="818777"/>
                    <a:pt x="731520" y="957490"/>
                  </a:cubicBezTo>
                  <a:cubicBezTo>
                    <a:pt x="687070" y="1145306"/>
                    <a:pt x="534670" y="1447284"/>
                    <a:pt x="551180" y="1614231"/>
                  </a:cubicBezTo>
                  <a:cubicBezTo>
                    <a:pt x="561340" y="1722255"/>
                    <a:pt x="631190" y="1787315"/>
                    <a:pt x="678180" y="1872016"/>
                  </a:cubicBezTo>
                  <a:cubicBezTo>
                    <a:pt x="726440" y="1959173"/>
                    <a:pt x="774700" y="2043874"/>
                    <a:pt x="839470" y="2131030"/>
                  </a:cubicBezTo>
                  <a:cubicBezTo>
                    <a:pt x="914400" y="2231689"/>
                    <a:pt x="1018540" y="2344624"/>
                    <a:pt x="1112520" y="2436690"/>
                  </a:cubicBezTo>
                  <a:cubicBezTo>
                    <a:pt x="1200150" y="2521391"/>
                    <a:pt x="1280160" y="2625733"/>
                    <a:pt x="1381760" y="2663787"/>
                  </a:cubicBezTo>
                  <a:cubicBezTo>
                    <a:pt x="1478280" y="2700614"/>
                    <a:pt x="1576070" y="2678518"/>
                    <a:pt x="1701800" y="2672380"/>
                  </a:cubicBezTo>
                  <a:cubicBezTo>
                    <a:pt x="1885950" y="2663787"/>
                    <a:pt x="2131060" y="2615913"/>
                    <a:pt x="2376170" y="2591362"/>
                  </a:cubicBezTo>
                  <a:cubicBezTo>
                    <a:pt x="2669540" y="2561900"/>
                    <a:pt x="3061970" y="2548397"/>
                    <a:pt x="3343910" y="2510343"/>
                  </a:cubicBezTo>
                  <a:cubicBezTo>
                    <a:pt x="3564890" y="2480882"/>
                    <a:pt x="3766820" y="2423187"/>
                    <a:pt x="3933190" y="2399864"/>
                  </a:cubicBezTo>
                  <a:cubicBezTo>
                    <a:pt x="4053840" y="2382678"/>
                    <a:pt x="4145280" y="2366720"/>
                    <a:pt x="4248150" y="2370402"/>
                  </a:cubicBezTo>
                  <a:cubicBezTo>
                    <a:pt x="4348480" y="2374085"/>
                    <a:pt x="4448810" y="2390043"/>
                    <a:pt x="4545330" y="2417049"/>
                  </a:cubicBezTo>
                  <a:cubicBezTo>
                    <a:pt x="4645660" y="2445283"/>
                    <a:pt x="4747260" y="2483337"/>
                    <a:pt x="4839970" y="2539804"/>
                  </a:cubicBezTo>
                  <a:cubicBezTo>
                    <a:pt x="4939030" y="2599955"/>
                    <a:pt x="5035550" y="2690793"/>
                    <a:pt x="5115560" y="2773039"/>
                  </a:cubicBezTo>
                  <a:cubicBezTo>
                    <a:pt x="5189220" y="2849148"/>
                    <a:pt x="5219700" y="2939986"/>
                    <a:pt x="5307330" y="3014867"/>
                  </a:cubicBezTo>
                  <a:cubicBezTo>
                    <a:pt x="5420360" y="3111844"/>
                    <a:pt x="5726430" y="3154808"/>
                    <a:pt x="5761990" y="3276335"/>
                  </a:cubicBezTo>
                  <a:cubicBezTo>
                    <a:pt x="5800090" y="3404001"/>
                    <a:pt x="5612130" y="3740350"/>
                    <a:pt x="5492750" y="3775949"/>
                  </a:cubicBezTo>
                  <a:cubicBezTo>
                    <a:pt x="5392420" y="3805410"/>
                    <a:pt x="5240020" y="3665469"/>
                    <a:pt x="5128260" y="3586906"/>
                  </a:cubicBezTo>
                  <a:cubicBezTo>
                    <a:pt x="5013960" y="3505888"/>
                    <a:pt x="4908550" y="3391725"/>
                    <a:pt x="4817110" y="3295976"/>
                  </a:cubicBezTo>
                  <a:cubicBezTo>
                    <a:pt x="4737100" y="3212503"/>
                    <a:pt x="4695190" y="3108161"/>
                    <a:pt x="4607560" y="3048011"/>
                  </a:cubicBezTo>
                  <a:cubicBezTo>
                    <a:pt x="4517390" y="2986633"/>
                    <a:pt x="4390390" y="2949807"/>
                    <a:pt x="4281170" y="2935076"/>
                  </a:cubicBezTo>
                  <a:cubicBezTo>
                    <a:pt x="4177030" y="2921573"/>
                    <a:pt x="4071620" y="2944896"/>
                    <a:pt x="3967480" y="2957172"/>
                  </a:cubicBezTo>
                  <a:cubicBezTo>
                    <a:pt x="3863340" y="2970675"/>
                    <a:pt x="3765550" y="2997681"/>
                    <a:pt x="3656330" y="3012412"/>
                  </a:cubicBezTo>
                  <a:cubicBezTo>
                    <a:pt x="3538220" y="3028370"/>
                    <a:pt x="3402330" y="3032053"/>
                    <a:pt x="3282950" y="3048011"/>
                  </a:cubicBezTo>
                  <a:cubicBezTo>
                    <a:pt x="3173730" y="3062741"/>
                    <a:pt x="3092450" y="3083610"/>
                    <a:pt x="2969260" y="3099568"/>
                  </a:cubicBezTo>
                  <a:cubicBezTo>
                    <a:pt x="2792730" y="3121664"/>
                    <a:pt x="2542540" y="3132712"/>
                    <a:pt x="2325370" y="3154808"/>
                  </a:cubicBezTo>
                  <a:cubicBezTo>
                    <a:pt x="2103120" y="3178131"/>
                    <a:pt x="1832610" y="3237054"/>
                    <a:pt x="1653540" y="3237054"/>
                  </a:cubicBezTo>
                  <a:cubicBezTo>
                    <a:pt x="1534160" y="3237054"/>
                    <a:pt x="1452880" y="3224778"/>
                    <a:pt x="1355090" y="3201455"/>
                  </a:cubicBezTo>
                  <a:cubicBezTo>
                    <a:pt x="1257300" y="3178131"/>
                    <a:pt x="1159510" y="3146215"/>
                    <a:pt x="1068070" y="3099568"/>
                  </a:cubicBezTo>
                  <a:cubicBezTo>
                    <a:pt x="971550" y="3050466"/>
                    <a:pt x="872490" y="2979268"/>
                    <a:pt x="792480" y="2906842"/>
                  </a:cubicBezTo>
                  <a:cubicBezTo>
                    <a:pt x="717550" y="2838099"/>
                    <a:pt x="668020" y="2753398"/>
                    <a:pt x="599440" y="2679745"/>
                  </a:cubicBezTo>
                  <a:cubicBezTo>
                    <a:pt x="528320" y="2604865"/>
                    <a:pt x="438150" y="2544715"/>
                    <a:pt x="372110" y="2463696"/>
                  </a:cubicBezTo>
                  <a:cubicBezTo>
                    <a:pt x="303530" y="2378995"/>
                    <a:pt x="245110" y="2280791"/>
                    <a:pt x="195580" y="2180132"/>
                  </a:cubicBezTo>
                  <a:cubicBezTo>
                    <a:pt x="143510" y="2074562"/>
                    <a:pt x="101600" y="1954262"/>
                    <a:pt x="68580" y="1842555"/>
                  </a:cubicBezTo>
                  <a:cubicBezTo>
                    <a:pt x="38100" y="1736986"/>
                    <a:pt x="2540" y="1635099"/>
                    <a:pt x="1270" y="1528302"/>
                  </a:cubicBezTo>
                  <a:cubicBezTo>
                    <a:pt x="0" y="1416595"/>
                    <a:pt x="35560" y="1290157"/>
                    <a:pt x="64770" y="1183360"/>
                  </a:cubicBezTo>
                  <a:cubicBezTo>
                    <a:pt x="91440" y="1086383"/>
                    <a:pt x="143510" y="1012730"/>
                    <a:pt x="166370" y="913299"/>
                  </a:cubicBezTo>
                  <a:cubicBezTo>
                    <a:pt x="191770" y="800364"/>
                    <a:pt x="237490" y="611321"/>
                    <a:pt x="200660" y="538895"/>
                  </a:cubicBezTo>
                  <a:cubicBezTo>
                    <a:pt x="179070" y="494703"/>
                    <a:pt x="90170" y="505751"/>
                    <a:pt x="82550" y="464015"/>
                  </a:cubicBezTo>
                  <a:cubicBezTo>
                    <a:pt x="66040" y="379314"/>
                    <a:pt x="425450" y="0"/>
                    <a:pt x="425450" y="0"/>
                  </a:cubicBezTo>
                </a:path>
              </a:pathLst>
            </a:custGeom>
            <a:solidFill>
              <a:srgbClr val="4E4E4E">
                <a:alpha val="49804"/>
              </a:srgbClr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13" id="13"/>
          <p:cNvGrpSpPr/>
          <p:nvPr/>
        </p:nvGrpSpPr>
        <p:grpSpPr>
          <a:xfrm rot="0">
            <a:off x="-260159" y="7757588"/>
            <a:ext cx="6476233" cy="3411034"/>
            <a:chOff x="0" y="0"/>
            <a:chExt cx="10074305" cy="5306139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54333" y="45464"/>
              <a:ext cx="10044102" cy="5241609"/>
            </a:xfrm>
            <a:custGeom>
              <a:avLst/>
              <a:gdLst/>
              <a:ahLst/>
              <a:cxnLst/>
              <a:rect r="r" b="b" t="t" l="l"/>
              <a:pathLst>
                <a:path h="5241609" w="10044102">
                  <a:moveTo>
                    <a:pt x="390898" y="793428"/>
                  </a:moveTo>
                  <a:cubicBezTo>
                    <a:pt x="238463" y="778762"/>
                    <a:pt x="217334" y="771429"/>
                    <a:pt x="190167" y="755297"/>
                  </a:cubicBezTo>
                  <a:cubicBezTo>
                    <a:pt x="150926" y="731831"/>
                    <a:pt x="92065" y="683434"/>
                    <a:pt x="64898" y="648235"/>
                  </a:cubicBezTo>
                  <a:cubicBezTo>
                    <a:pt x="45278" y="623303"/>
                    <a:pt x="36223" y="605704"/>
                    <a:pt x="27167" y="576372"/>
                  </a:cubicBezTo>
                  <a:cubicBezTo>
                    <a:pt x="13584" y="533841"/>
                    <a:pt x="0" y="467844"/>
                    <a:pt x="6037" y="416513"/>
                  </a:cubicBezTo>
                  <a:cubicBezTo>
                    <a:pt x="12074" y="365182"/>
                    <a:pt x="40750" y="303586"/>
                    <a:pt x="64898" y="265454"/>
                  </a:cubicBezTo>
                  <a:cubicBezTo>
                    <a:pt x="81500" y="239055"/>
                    <a:pt x="95084" y="222923"/>
                    <a:pt x="120741" y="203857"/>
                  </a:cubicBezTo>
                  <a:cubicBezTo>
                    <a:pt x="156963" y="175992"/>
                    <a:pt x="202241" y="152526"/>
                    <a:pt x="268648" y="129061"/>
                  </a:cubicBezTo>
                  <a:cubicBezTo>
                    <a:pt x="383352" y="86530"/>
                    <a:pt x="603704" y="0"/>
                    <a:pt x="766704" y="13200"/>
                  </a:cubicBezTo>
                  <a:cubicBezTo>
                    <a:pt x="934232" y="27866"/>
                    <a:pt x="1150056" y="120261"/>
                    <a:pt x="1261741" y="219990"/>
                  </a:cubicBezTo>
                  <a:cubicBezTo>
                    <a:pt x="1352296" y="300652"/>
                    <a:pt x="1390028" y="401847"/>
                    <a:pt x="1430778" y="520642"/>
                  </a:cubicBezTo>
                  <a:cubicBezTo>
                    <a:pt x="1480583" y="670234"/>
                    <a:pt x="1491148" y="882890"/>
                    <a:pt x="1504732" y="1054482"/>
                  </a:cubicBezTo>
                  <a:cubicBezTo>
                    <a:pt x="1516806" y="1214341"/>
                    <a:pt x="1503222" y="1361000"/>
                    <a:pt x="1513787" y="1520859"/>
                  </a:cubicBezTo>
                  <a:cubicBezTo>
                    <a:pt x="1525861" y="1689518"/>
                    <a:pt x="1542463" y="1872842"/>
                    <a:pt x="1577176" y="2038567"/>
                  </a:cubicBezTo>
                  <a:cubicBezTo>
                    <a:pt x="1610380" y="2196959"/>
                    <a:pt x="1648111" y="2362684"/>
                    <a:pt x="1714519" y="2496144"/>
                  </a:cubicBezTo>
                  <a:cubicBezTo>
                    <a:pt x="1774889" y="2617872"/>
                    <a:pt x="1839787" y="2733733"/>
                    <a:pt x="1946945" y="2814395"/>
                  </a:cubicBezTo>
                  <a:cubicBezTo>
                    <a:pt x="2066176" y="2903858"/>
                    <a:pt x="2256343" y="2958122"/>
                    <a:pt x="2411796" y="2985987"/>
                  </a:cubicBezTo>
                  <a:cubicBezTo>
                    <a:pt x="2556685" y="3012386"/>
                    <a:pt x="2669880" y="3005053"/>
                    <a:pt x="2846463" y="2988920"/>
                  </a:cubicBezTo>
                  <a:cubicBezTo>
                    <a:pt x="3130204" y="2962522"/>
                    <a:pt x="3644861" y="2814395"/>
                    <a:pt x="3943694" y="2771864"/>
                  </a:cubicBezTo>
                  <a:cubicBezTo>
                    <a:pt x="4148954" y="2742532"/>
                    <a:pt x="4295352" y="2726400"/>
                    <a:pt x="4464389" y="2726400"/>
                  </a:cubicBezTo>
                  <a:cubicBezTo>
                    <a:pt x="4624371" y="2726400"/>
                    <a:pt x="4782843" y="2735199"/>
                    <a:pt x="4932259" y="2770398"/>
                  </a:cubicBezTo>
                  <a:cubicBezTo>
                    <a:pt x="5078658" y="2804129"/>
                    <a:pt x="5226565" y="2874526"/>
                    <a:pt x="5353342" y="2931723"/>
                  </a:cubicBezTo>
                  <a:cubicBezTo>
                    <a:pt x="5465027" y="2983054"/>
                    <a:pt x="5555583" y="3032918"/>
                    <a:pt x="5658213" y="3093048"/>
                  </a:cubicBezTo>
                  <a:cubicBezTo>
                    <a:pt x="5769898" y="3157579"/>
                    <a:pt x="5855926" y="3226509"/>
                    <a:pt x="5997796" y="3308638"/>
                  </a:cubicBezTo>
                  <a:cubicBezTo>
                    <a:pt x="6222676" y="3437698"/>
                    <a:pt x="6661870" y="3656221"/>
                    <a:pt x="6894296" y="3769149"/>
                  </a:cubicBezTo>
                  <a:cubicBezTo>
                    <a:pt x="7039185" y="3839545"/>
                    <a:pt x="7125213" y="3880610"/>
                    <a:pt x="7248972" y="3933407"/>
                  </a:cubicBezTo>
                  <a:cubicBezTo>
                    <a:pt x="7378768" y="3989138"/>
                    <a:pt x="7484416" y="4037535"/>
                    <a:pt x="7654962" y="4094733"/>
                  </a:cubicBezTo>
                  <a:cubicBezTo>
                    <a:pt x="7935685" y="4188595"/>
                    <a:pt x="8426194" y="4330854"/>
                    <a:pt x="8783888" y="4405651"/>
                  </a:cubicBezTo>
                  <a:cubicBezTo>
                    <a:pt x="9100833" y="4471647"/>
                    <a:pt x="9479657" y="4525912"/>
                    <a:pt x="9692463" y="4537644"/>
                  </a:cubicBezTo>
                  <a:cubicBezTo>
                    <a:pt x="9807167" y="4543511"/>
                    <a:pt x="9905268" y="4476047"/>
                    <a:pt x="9959601" y="4527378"/>
                  </a:cubicBezTo>
                  <a:cubicBezTo>
                    <a:pt x="10044103" y="4609507"/>
                    <a:pt x="10035212" y="5125749"/>
                    <a:pt x="9959601" y="5202011"/>
                  </a:cubicBezTo>
                  <a:cubicBezTo>
                    <a:pt x="9918851" y="5241609"/>
                    <a:pt x="9856972" y="5206411"/>
                    <a:pt x="9775472" y="5202011"/>
                  </a:cubicBezTo>
                  <a:cubicBezTo>
                    <a:pt x="9607945" y="5193212"/>
                    <a:pt x="9223083" y="5150680"/>
                    <a:pt x="9013296" y="5122815"/>
                  </a:cubicBezTo>
                  <a:cubicBezTo>
                    <a:pt x="8863880" y="5103750"/>
                    <a:pt x="8792944" y="5097883"/>
                    <a:pt x="8631453" y="5062685"/>
                  </a:cubicBezTo>
                  <a:cubicBezTo>
                    <a:pt x="8340166" y="4999621"/>
                    <a:pt x="7724389" y="4832430"/>
                    <a:pt x="7422537" y="4731235"/>
                  </a:cubicBezTo>
                  <a:cubicBezTo>
                    <a:pt x="7235389" y="4669638"/>
                    <a:pt x="7159926" y="4635906"/>
                    <a:pt x="6978814" y="4555244"/>
                  </a:cubicBezTo>
                  <a:cubicBezTo>
                    <a:pt x="6675453" y="4420317"/>
                    <a:pt x="6061185" y="4122598"/>
                    <a:pt x="5783482" y="3968606"/>
                  </a:cubicBezTo>
                  <a:cubicBezTo>
                    <a:pt x="5628028" y="3882076"/>
                    <a:pt x="5552565" y="3820479"/>
                    <a:pt x="5430315" y="3748616"/>
                  </a:cubicBezTo>
                  <a:cubicBezTo>
                    <a:pt x="5300519" y="3672353"/>
                    <a:pt x="5155630" y="3582891"/>
                    <a:pt x="5024324" y="3525694"/>
                  </a:cubicBezTo>
                  <a:cubicBezTo>
                    <a:pt x="4911130" y="3475830"/>
                    <a:pt x="4814537" y="3434765"/>
                    <a:pt x="4696815" y="3414233"/>
                  </a:cubicBezTo>
                  <a:cubicBezTo>
                    <a:pt x="4570037" y="3392234"/>
                    <a:pt x="4456842" y="3395167"/>
                    <a:pt x="4287806" y="3409833"/>
                  </a:cubicBezTo>
                  <a:cubicBezTo>
                    <a:pt x="4008593" y="3434765"/>
                    <a:pt x="3504500" y="3572625"/>
                    <a:pt x="3187556" y="3616623"/>
                  </a:cubicBezTo>
                  <a:cubicBezTo>
                    <a:pt x="2947584" y="3648888"/>
                    <a:pt x="2761945" y="3679686"/>
                    <a:pt x="2553667" y="3672353"/>
                  </a:cubicBezTo>
                  <a:cubicBezTo>
                    <a:pt x="2351426" y="3665020"/>
                    <a:pt x="2122019" y="3625422"/>
                    <a:pt x="1957510" y="3574091"/>
                  </a:cubicBezTo>
                  <a:cubicBezTo>
                    <a:pt x="1832241" y="3534493"/>
                    <a:pt x="1746213" y="3497829"/>
                    <a:pt x="1640565" y="3423032"/>
                  </a:cubicBezTo>
                  <a:cubicBezTo>
                    <a:pt x="1504732" y="3327704"/>
                    <a:pt x="1346260" y="3173711"/>
                    <a:pt x="1236084" y="3019719"/>
                  </a:cubicBezTo>
                  <a:cubicBezTo>
                    <a:pt x="1122889" y="2861326"/>
                    <a:pt x="1033843" y="2642804"/>
                    <a:pt x="976491" y="2482945"/>
                  </a:cubicBezTo>
                  <a:cubicBezTo>
                    <a:pt x="932723" y="2361218"/>
                    <a:pt x="917630" y="2279088"/>
                    <a:pt x="893482" y="2150028"/>
                  </a:cubicBezTo>
                  <a:cubicBezTo>
                    <a:pt x="861787" y="1975503"/>
                    <a:pt x="833111" y="1718849"/>
                    <a:pt x="819528" y="1529659"/>
                  </a:cubicBezTo>
                  <a:cubicBezTo>
                    <a:pt x="808963" y="1371266"/>
                    <a:pt x="830093" y="1234873"/>
                    <a:pt x="811982" y="1094080"/>
                  </a:cubicBezTo>
                  <a:cubicBezTo>
                    <a:pt x="795380" y="957687"/>
                    <a:pt x="801417" y="743564"/>
                    <a:pt x="719917" y="696633"/>
                  </a:cubicBezTo>
                  <a:cubicBezTo>
                    <a:pt x="642945" y="651168"/>
                    <a:pt x="449760" y="791962"/>
                    <a:pt x="351658" y="793428"/>
                  </a:cubicBezTo>
                  <a:cubicBezTo>
                    <a:pt x="286760" y="794895"/>
                    <a:pt x="238463" y="778762"/>
                    <a:pt x="190167" y="755297"/>
                  </a:cubicBezTo>
                  <a:cubicBezTo>
                    <a:pt x="141871" y="730365"/>
                    <a:pt x="95084" y="690767"/>
                    <a:pt x="64899" y="648235"/>
                  </a:cubicBezTo>
                  <a:cubicBezTo>
                    <a:pt x="34713" y="605704"/>
                    <a:pt x="12074" y="548507"/>
                    <a:pt x="6037" y="497176"/>
                  </a:cubicBezTo>
                  <a:cubicBezTo>
                    <a:pt x="0" y="445845"/>
                    <a:pt x="7547" y="385715"/>
                    <a:pt x="27167" y="337317"/>
                  </a:cubicBezTo>
                  <a:cubicBezTo>
                    <a:pt x="46787" y="288920"/>
                    <a:pt x="79991" y="239055"/>
                    <a:pt x="120741" y="203857"/>
                  </a:cubicBezTo>
                  <a:cubicBezTo>
                    <a:pt x="161491" y="168659"/>
                    <a:pt x="220352" y="143727"/>
                    <a:pt x="268649" y="129061"/>
                  </a:cubicBezTo>
                  <a:cubicBezTo>
                    <a:pt x="310908" y="115861"/>
                    <a:pt x="362223" y="87996"/>
                    <a:pt x="390899" y="112928"/>
                  </a:cubicBezTo>
                  <a:cubicBezTo>
                    <a:pt x="458815" y="171592"/>
                    <a:pt x="390899" y="793428"/>
                    <a:pt x="390899" y="793428"/>
                  </a:cubicBezTo>
                </a:path>
              </a:pathLst>
            </a:custGeom>
            <a:solidFill>
              <a:srgbClr val="1DAB9D">
                <a:alpha val="49804"/>
              </a:srgbClr>
            </a:solidFill>
            <a:ln cap="sq">
              <a:noFill/>
              <a:prstDash val="solid"/>
              <a:miter/>
            </a:ln>
          </p:spPr>
        </p:sp>
      </p:grpSp>
      <p:sp>
        <p:nvSpPr>
          <p:cNvPr name="Freeform 15" id="15"/>
          <p:cNvSpPr/>
          <p:nvPr/>
        </p:nvSpPr>
        <p:spPr>
          <a:xfrm flipH="false" flipV="false" rot="0">
            <a:off x="745144" y="666990"/>
            <a:ext cx="4564631" cy="7875444"/>
          </a:xfrm>
          <a:custGeom>
            <a:avLst/>
            <a:gdLst/>
            <a:ahLst/>
            <a:cxnLst/>
            <a:rect r="r" b="b" t="t" l="l"/>
            <a:pathLst>
              <a:path h="7875444" w="4564631">
                <a:moveTo>
                  <a:pt x="0" y="0"/>
                </a:moveTo>
                <a:lnTo>
                  <a:pt x="4564631" y="0"/>
                </a:lnTo>
                <a:lnTo>
                  <a:pt x="4564631" y="7875444"/>
                </a:lnTo>
                <a:lnTo>
                  <a:pt x="0" y="787544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14400" r="0" b="-14400"/>
            </a:stretch>
          </a:blipFill>
          <a:ln w="38100" cap="sq">
            <a:solidFill>
              <a:srgbClr val="000000"/>
            </a:solidFill>
            <a:prstDash val="solid"/>
            <a:miter/>
          </a:ln>
        </p:spPr>
      </p:sp>
      <p:sp>
        <p:nvSpPr>
          <p:cNvPr name="Freeform 16" id="16"/>
          <p:cNvSpPr/>
          <p:nvPr/>
        </p:nvSpPr>
        <p:spPr>
          <a:xfrm flipH="false" flipV="false" rot="0">
            <a:off x="3559740" y="2338235"/>
            <a:ext cx="4444801" cy="7359879"/>
          </a:xfrm>
          <a:custGeom>
            <a:avLst/>
            <a:gdLst/>
            <a:ahLst/>
            <a:cxnLst/>
            <a:rect r="r" b="b" t="t" l="l"/>
            <a:pathLst>
              <a:path h="7359879" w="4444801">
                <a:moveTo>
                  <a:pt x="0" y="0"/>
                </a:moveTo>
                <a:lnTo>
                  <a:pt x="4444801" y="0"/>
                </a:lnTo>
                <a:lnTo>
                  <a:pt x="4444801" y="7359879"/>
                </a:lnTo>
                <a:lnTo>
                  <a:pt x="0" y="735987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-9953" r="0" b="-24251"/>
            </a:stretch>
          </a:blipFill>
          <a:ln w="38100" cap="sq">
            <a:solidFill>
              <a:srgbClr val="000000"/>
            </a:solidFill>
            <a:prstDash val="solid"/>
            <a:miter/>
          </a:ln>
        </p:spPr>
      </p:sp>
      <p:sp>
        <p:nvSpPr>
          <p:cNvPr name="TextBox 17" id="17"/>
          <p:cNvSpPr txBox="true"/>
          <p:nvPr/>
        </p:nvSpPr>
        <p:spPr>
          <a:xfrm rot="0">
            <a:off x="8315161" y="571740"/>
            <a:ext cx="8776975" cy="775985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5731"/>
              </a:lnSpc>
            </a:pPr>
            <a:r>
              <a:rPr lang="en-US" sz="4094">
                <a:solidFill>
                  <a:srgbClr val="000000"/>
                </a:solidFill>
                <a:latin typeface="Helveticish Bold"/>
              </a:rPr>
              <a:t>Support Group Leader</a:t>
            </a:r>
          </a:p>
          <a:p>
            <a:pPr algn="just">
              <a:lnSpc>
                <a:spcPts val="5731"/>
              </a:lnSpc>
            </a:pPr>
          </a:p>
          <a:p>
            <a:pPr algn="just">
              <a:lnSpc>
                <a:spcPts val="5731"/>
              </a:lnSpc>
            </a:pPr>
            <a:r>
              <a:rPr lang="en-US" sz="4094">
                <a:solidFill>
                  <a:srgbClr val="000000"/>
                </a:solidFill>
                <a:latin typeface="Helveticish"/>
              </a:rPr>
              <a:t>Members can apply to become a Support Group Leader by completing the form on this page.</a:t>
            </a:r>
          </a:p>
          <a:p>
            <a:pPr algn="just">
              <a:lnSpc>
                <a:spcPts val="5731"/>
              </a:lnSpc>
            </a:pPr>
          </a:p>
          <a:p>
            <a:pPr algn="just">
              <a:lnSpc>
                <a:spcPts val="5731"/>
              </a:lnSpc>
            </a:pPr>
            <a:r>
              <a:rPr lang="en-US" sz="4094">
                <a:solidFill>
                  <a:srgbClr val="000000"/>
                </a:solidFill>
                <a:latin typeface="Helveticish"/>
              </a:rPr>
              <a:t>The page describes the role of the Support Group Leader, what is involved in running a group, and the expectations of the Association</a:t>
            </a:r>
          </a:p>
          <a:p>
            <a:pPr algn="just">
              <a:lnSpc>
                <a:spcPts val="4051"/>
              </a:lnSpc>
            </a:pP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9000"/>
            </a:blip>
            <a:stretch>
              <a:fillRect l="0" t="-31168" r="0" b="-46609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4352270" y="-56198"/>
            <a:ext cx="4164330" cy="3105150"/>
            <a:chOff x="0" y="0"/>
            <a:chExt cx="5552440" cy="41402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25400" y="-31750"/>
              <a:ext cx="5488940" cy="4138930"/>
            </a:xfrm>
            <a:custGeom>
              <a:avLst/>
              <a:gdLst/>
              <a:ahLst/>
              <a:cxnLst/>
              <a:rect r="r" b="b" t="t" l="l"/>
              <a:pathLst>
                <a:path h="4138930" w="5488940">
                  <a:moveTo>
                    <a:pt x="683260" y="158750"/>
                  </a:moveTo>
                  <a:cubicBezTo>
                    <a:pt x="608330" y="787400"/>
                    <a:pt x="590550" y="889000"/>
                    <a:pt x="608330" y="995680"/>
                  </a:cubicBezTo>
                  <a:cubicBezTo>
                    <a:pt x="626110" y="1101090"/>
                    <a:pt x="652780" y="1202690"/>
                    <a:pt x="721360" y="1303020"/>
                  </a:cubicBezTo>
                  <a:cubicBezTo>
                    <a:pt x="815340" y="1440180"/>
                    <a:pt x="1018540" y="1620520"/>
                    <a:pt x="1179830" y="1703070"/>
                  </a:cubicBezTo>
                  <a:cubicBezTo>
                    <a:pt x="1315720" y="1772920"/>
                    <a:pt x="1465580" y="1795780"/>
                    <a:pt x="1606550" y="1802130"/>
                  </a:cubicBezTo>
                  <a:cubicBezTo>
                    <a:pt x="1744980" y="1808480"/>
                    <a:pt x="1849120" y="1778000"/>
                    <a:pt x="2018030" y="1743710"/>
                  </a:cubicBezTo>
                  <a:cubicBezTo>
                    <a:pt x="2298700" y="1686560"/>
                    <a:pt x="2848610" y="1512570"/>
                    <a:pt x="3121660" y="1447800"/>
                  </a:cubicBezTo>
                  <a:cubicBezTo>
                    <a:pt x="3280410" y="1410970"/>
                    <a:pt x="3378200" y="1388110"/>
                    <a:pt x="3500120" y="1370330"/>
                  </a:cubicBezTo>
                  <a:cubicBezTo>
                    <a:pt x="3613150" y="1353820"/>
                    <a:pt x="3716020" y="1338580"/>
                    <a:pt x="3831590" y="1343660"/>
                  </a:cubicBezTo>
                  <a:cubicBezTo>
                    <a:pt x="3958590" y="1350010"/>
                    <a:pt x="4099560" y="1361440"/>
                    <a:pt x="4230370" y="1413510"/>
                  </a:cubicBezTo>
                  <a:cubicBezTo>
                    <a:pt x="4380230" y="1473200"/>
                    <a:pt x="4558030" y="1600200"/>
                    <a:pt x="4671060" y="1705610"/>
                  </a:cubicBezTo>
                  <a:cubicBezTo>
                    <a:pt x="4761230" y="1789430"/>
                    <a:pt x="4814570" y="1875790"/>
                    <a:pt x="4874260" y="1972310"/>
                  </a:cubicBezTo>
                  <a:cubicBezTo>
                    <a:pt x="4935220" y="2071370"/>
                    <a:pt x="4979670" y="2165350"/>
                    <a:pt x="5030470" y="2292350"/>
                  </a:cubicBezTo>
                  <a:cubicBezTo>
                    <a:pt x="5100320" y="2465070"/>
                    <a:pt x="5173980" y="2708910"/>
                    <a:pt x="5234940" y="2924810"/>
                  </a:cubicBezTo>
                  <a:cubicBezTo>
                    <a:pt x="5297170" y="3145790"/>
                    <a:pt x="5342890" y="3455670"/>
                    <a:pt x="5396230" y="3601720"/>
                  </a:cubicBezTo>
                  <a:cubicBezTo>
                    <a:pt x="5422900" y="3676650"/>
                    <a:pt x="5488940" y="3704590"/>
                    <a:pt x="5476240" y="3763010"/>
                  </a:cubicBezTo>
                  <a:cubicBezTo>
                    <a:pt x="5452110" y="3868420"/>
                    <a:pt x="5118100" y="4138930"/>
                    <a:pt x="5015230" y="4121150"/>
                  </a:cubicBezTo>
                  <a:cubicBezTo>
                    <a:pt x="4947920" y="4109720"/>
                    <a:pt x="4917440" y="3989070"/>
                    <a:pt x="4880610" y="3911600"/>
                  </a:cubicBezTo>
                  <a:cubicBezTo>
                    <a:pt x="4841240" y="3826510"/>
                    <a:pt x="4817110" y="3727450"/>
                    <a:pt x="4792980" y="3628390"/>
                  </a:cubicBezTo>
                  <a:cubicBezTo>
                    <a:pt x="4767580" y="3524250"/>
                    <a:pt x="4761230" y="3426460"/>
                    <a:pt x="4730750" y="3300730"/>
                  </a:cubicBezTo>
                  <a:cubicBezTo>
                    <a:pt x="4687570" y="3125470"/>
                    <a:pt x="4608830" y="2858770"/>
                    <a:pt x="4545330" y="2678430"/>
                  </a:cubicBezTo>
                  <a:cubicBezTo>
                    <a:pt x="4494530" y="2536190"/>
                    <a:pt x="4452620" y="2411730"/>
                    <a:pt x="4390390" y="2301240"/>
                  </a:cubicBezTo>
                  <a:cubicBezTo>
                    <a:pt x="4334510" y="2203450"/>
                    <a:pt x="4281170" y="2105660"/>
                    <a:pt x="4196080" y="2043430"/>
                  </a:cubicBezTo>
                  <a:cubicBezTo>
                    <a:pt x="4105910" y="1977390"/>
                    <a:pt x="3971290" y="1938020"/>
                    <a:pt x="3853180" y="1926590"/>
                  </a:cubicBezTo>
                  <a:cubicBezTo>
                    <a:pt x="3732530" y="1913890"/>
                    <a:pt x="3623310" y="1946910"/>
                    <a:pt x="3477260" y="1974850"/>
                  </a:cubicBezTo>
                  <a:cubicBezTo>
                    <a:pt x="3263900" y="2015490"/>
                    <a:pt x="2967990" y="2106930"/>
                    <a:pt x="2703830" y="2170430"/>
                  </a:cubicBezTo>
                  <a:cubicBezTo>
                    <a:pt x="2426970" y="2236470"/>
                    <a:pt x="2066290" y="2332990"/>
                    <a:pt x="1851660" y="2363470"/>
                  </a:cubicBezTo>
                  <a:cubicBezTo>
                    <a:pt x="1723390" y="2381250"/>
                    <a:pt x="1643380" y="2386330"/>
                    <a:pt x="1539240" y="2382520"/>
                  </a:cubicBezTo>
                  <a:cubicBezTo>
                    <a:pt x="1432560" y="2377440"/>
                    <a:pt x="1324610" y="2363470"/>
                    <a:pt x="1216660" y="2335530"/>
                  </a:cubicBezTo>
                  <a:cubicBezTo>
                    <a:pt x="1102360" y="2305050"/>
                    <a:pt x="994410" y="2265680"/>
                    <a:pt x="873760" y="2200910"/>
                  </a:cubicBezTo>
                  <a:cubicBezTo>
                    <a:pt x="717550" y="2117090"/>
                    <a:pt x="488950" y="1983740"/>
                    <a:pt x="368300" y="1849120"/>
                  </a:cubicBezTo>
                  <a:cubicBezTo>
                    <a:pt x="267970" y="1738630"/>
                    <a:pt x="220980" y="1615440"/>
                    <a:pt x="165100" y="1480820"/>
                  </a:cubicBezTo>
                  <a:cubicBezTo>
                    <a:pt x="104140" y="1332230"/>
                    <a:pt x="44450" y="1144270"/>
                    <a:pt x="25400" y="988060"/>
                  </a:cubicBezTo>
                  <a:cubicBezTo>
                    <a:pt x="8890" y="849630"/>
                    <a:pt x="27940" y="731520"/>
                    <a:pt x="38100" y="591820"/>
                  </a:cubicBezTo>
                  <a:cubicBezTo>
                    <a:pt x="49530" y="433070"/>
                    <a:pt x="0" y="158750"/>
                    <a:pt x="97790" y="82550"/>
                  </a:cubicBezTo>
                  <a:cubicBezTo>
                    <a:pt x="203200" y="0"/>
                    <a:pt x="683260" y="158750"/>
                    <a:pt x="683260" y="158750"/>
                  </a:cubicBezTo>
                </a:path>
              </a:pathLst>
            </a:custGeom>
            <a:solidFill>
              <a:srgbClr val="1DAB9D">
                <a:alpha val="49804"/>
              </a:srgbClr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5" id="5"/>
          <p:cNvGrpSpPr/>
          <p:nvPr/>
        </p:nvGrpSpPr>
        <p:grpSpPr>
          <a:xfrm rot="0">
            <a:off x="93345" y="7140893"/>
            <a:ext cx="6357938" cy="3446145"/>
            <a:chOff x="0" y="0"/>
            <a:chExt cx="8477250" cy="459486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45720" y="39370"/>
              <a:ext cx="8455660" cy="4538980"/>
            </a:xfrm>
            <a:custGeom>
              <a:avLst/>
              <a:gdLst/>
              <a:ahLst/>
              <a:cxnLst/>
              <a:rect r="r" b="b" t="t" l="l"/>
              <a:pathLst>
                <a:path h="4538980" w="8455660">
                  <a:moveTo>
                    <a:pt x="328930" y="687070"/>
                  </a:moveTo>
                  <a:cubicBezTo>
                    <a:pt x="200660" y="674370"/>
                    <a:pt x="182880" y="668020"/>
                    <a:pt x="160020" y="654050"/>
                  </a:cubicBezTo>
                  <a:cubicBezTo>
                    <a:pt x="127000" y="633730"/>
                    <a:pt x="77470" y="591820"/>
                    <a:pt x="54610" y="561340"/>
                  </a:cubicBezTo>
                  <a:cubicBezTo>
                    <a:pt x="38100" y="539750"/>
                    <a:pt x="30480" y="524510"/>
                    <a:pt x="22860" y="499110"/>
                  </a:cubicBezTo>
                  <a:cubicBezTo>
                    <a:pt x="11430" y="462280"/>
                    <a:pt x="0" y="405130"/>
                    <a:pt x="5080" y="360680"/>
                  </a:cubicBezTo>
                  <a:cubicBezTo>
                    <a:pt x="10160" y="316230"/>
                    <a:pt x="34290" y="262890"/>
                    <a:pt x="54610" y="229870"/>
                  </a:cubicBezTo>
                  <a:cubicBezTo>
                    <a:pt x="68580" y="207010"/>
                    <a:pt x="80010" y="193040"/>
                    <a:pt x="101600" y="176530"/>
                  </a:cubicBezTo>
                  <a:cubicBezTo>
                    <a:pt x="132080" y="152400"/>
                    <a:pt x="170180" y="132080"/>
                    <a:pt x="226060" y="111760"/>
                  </a:cubicBezTo>
                  <a:cubicBezTo>
                    <a:pt x="322580" y="74930"/>
                    <a:pt x="508000" y="0"/>
                    <a:pt x="645160" y="11430"/>
                  </a:cubicBezTo>
                  <a:cubicBezTo>
                    <a:pt x="786130" y="24130"/>
                    <a:pt x="967740" y="104140"/>
                    <a:pt x="1061720" y="190500"/>
                  </a:cubicBezTo>
                  <a:cubicBezTo>
                    <a:pt x="1137920" y="260350"/>
                    <a:pt x="1169670" y="347980"/>
                    <a:pt x="1203960" y="450850"/>
                  </a:cubicBezTo>
                  <a:cubicBezTo>
                    <a:pt x="1245870" y="580390"/>
                    <a:pt x="1254760" y="764540"/>
                    <a:pt x="1266190" y="913130"/>
                  </a:cubicBezTo>
                  <a:cubicBezTo>
                    <a:pt x="1276350" y="1051560"/>
                    <a:pt x="1264920" y="1178560"/>
                    <a:pt x="1273810" y="1316990"/>
                  </a:cubicBezTo>
                  <a:cubicBezTo>
                    <a:pt x="1283970" y="1463040"/>
                    <a:pt x="1297940" y="1621790"/>
                    <a:pt x="1327150" y="1765300"/>
                  </a:cubicBezTo>
                  <a:cubicBezTo>
                    <a:pt x="1355090" y="1902460"/>
                    <a:pt x="1386840" y="2045970"/>
                    <a:pt x="1442720" y="2161540"/>
                  </a:cubicBezTo>
                  <a:cubicBezTo>
                    <a:pt x="1493520" y="2266950"/>
                    <a:pt x="1548130" y="2367280"/>
                    <a:pt x="1638300" y="2437130"/>
                  </a:cubicBezTo>
                  <a:cubicBezTo>
                    <a:pt x="1738630" y="2514600"/>
                    <a:pt x="1898650" y="2561590"/>
                    <a:pt x="2029460" y="2585720"/>
                  </a:cubicBezTo>
                  <a:cubicBezTo>
                    <a:pt x="2151380" y="2608580"/>
                    <a:pt x="2246630" y="2602230"/>
                    <a:pt x="2395220" y="2588260"/>
                  </a:cubicBezTo>
                  <a:cubicBezTo>
                    <a:pt x="2633980" y="2565400"/>
                    <a:pt x="3067050" y="2437130"/>
                    <a:pt x="3318510" y="2400300"/>
                  </a:cubicBezTo>
                  <a:cubicBezTo>
                    <a:pt x="3491230" y="2374900"/>
                    <a:pt x="3614420" y="2360930"/>
                    <a:pt x="3756660" y="2360930"/>
                  </a:cubicBezTo>
                  <a:cubicBezTo>
                    <a:pt x="3891280" y="2360930"/>
                    <a:pt x="4024630" y="2368550"/>
                    <a:pt x="4150360" y="2399030"/>
                  </a:cubicBezTo>
                  <a:cubicBezTo>
                    <a:pt x="4273550" y="2428240"/>
                    <a:pt x="4398010" y="2489200"/>
                    <a:pt x="4504690" y="2538730"/>
                  </a:cubicBezTo>
                  <a:cubicBezTo>
                    <a:pt x="4598670" y="2583180"/>
                    <a:pt x="4674870" y="2626360"/>
                    <a:pt x="4761230" y="2678430"/>
                  </a:cubicBezTo>
                  <a:cubicBezTo>
                    <a:pt x="4855210" y="2734310"/>
                    <a:pt x="4927600" y="2794000"/>
                    <a:pt x="5046980" y="2865120"/>
                  </a:cubicBezTo>
                  <a:cubicBezTo>
                    <a:pt x="5236210" y="2976880"/>
                    <a:pt x="5605780" y="3166110"/>
                    <a:pt x="5801360" y="3263900"/>
                  </a:cubicBezTo>
                  <a:cubicBezTo>
                    <a:pt x="5923280" y="3324860"/>
                    <a:pt x="5995670" y="3360420"/>
                    <a:pt x="6099810" y="3406140"/>
                  </a:cubicBezTo>
                  <a:cubicBezTo>
                    <a:pt x="6209030" y="3454400"/>
                    <a:pt x="6297930" y="3496310"/>
                    <a:pt x="6441440" y="3545840"/>
                  </a:cubicBezTo>
                  <a:cubicBezTo>
                    <a:pt x="6677660" y="3627120"/>
                    <a:pt x="7090410" y="3750310"/>
                    <a:pt x="7391400" y="3815080"/>
                  </a:cubicBezTo>
                  <a:cubicBezTo>
                    <a:pt x="7658100" y="3872230"/>
                    <a:pt x="7976870" y="3919220"/>
                    <a:pt x="8155940" y="3929380"/>
                  </a:cubicBezTo>
                  <a:cubicBezTo>
                    <a:pt x="8252460" y="3934460"/>
                    <a:pt x="8335010" y="3876040"/>
                    <a:pt x="8380730" y="3920490"/>
                  </a:cubicBezTo>
                  <a:cubicBezTo>
                    <a:pt x="8455660" y="3991610"/>
                    <a:pt x="8446770" y="4438650"/>
                    <a:pt x="8380730" y="4504690"/>
                  </a:cubicBezTo>
                  <a:cubicBezTo>
                    <a:pt x="8346440" y="4538980"/>
                    <a:pt x="8294370" y="4508500"/>
                    <a:pt x="8225790" y="4504690"/>
                  </a:cubicBezTo>
                  <a:cubicBezTo>
                    <a:pt x="8084820" y="4497070"/>
                    <a:pt x="7760970" y="4460240"/>
                    <a:pt x="7584440" y="4436110"/>
                  </a:cubicBezTo>
                  <a:cubicBezTo>
                    <a:pt x="7458710" y="4419600"/>
                    <a:pt x="7399020" y="4414520"/>
                    <a:pt x="7263130" y="4384040"/>
                  </a:cubicBezTo>
                  <a:cubicBezTo>
                    <a:pt x="7018020" y="4329430"/>
                    <a:pt x="6499860" y="4184650"/>
                    <a:pt x="6245860" y="4097020"/>
                  </a:cubicBezTo>
                  <a:cubicBezTo>
                    <a:pt x="6088380" y="4043680"/>
                    <a:pt x="6024880" y="4014470"/>
                    <a:pt x="5872480" y="3944620"/>
                  </a:cubicBezTo>
                  <a:cubicBezTo>
                    <a:pt x="5617210" y="3827780"/>
                    <a:pt x="5100320" y="3569970"/>
                    <a:pt x="4866640" y="3436620"/>
                  </a:cubicBezTo>
                  <a:cubicBezTo>
                    <a:pt x="4735830" y="3361690"/>
                    <a:pt x="4672330" y="3308350"/>
                    <a:pt x="4569460" y="3246120"/>
                  </a:cubicBezTo>
                  <a:cubicBezTo>
                    <a:pt x="4460240" y="3180080"/>
                    <a:pt x="4338320" y="3102610"/>
                    <a:pt x="4227830" y="3053080"/>
                  </a:cubicBezTo>
                  <a:cubicBezTo>
                    <a:pt x="4132580" y="3009900"/>
                    <a:pt x="4051300" y="2974340"/>
                    <a:pt x="3952240" y="2956560"/>
                  </a:cubicBezTo>
                  <a:cubicBezTo>
                    <a:pt x="3845560" y="2937510"/>
                    <a:pt x="3750310" y="2940050"/>
                    <a:pt x="3608070" y="2952750"/>
                  </a:cubicBezTo>
                  <a:cubicBezTo>
                    <a:pt x="3373120" y="2974340"/>
                    <a:pt x="2948940" y="3093720"/>
                    <a:pt x="2682240" y="3131820"/>
                  </a:cubicBezTo>
                  <a:cubicBezTo>
                    <a:pt x="2480310" y="3159760"/>
                    <a:pt x="2324100" y="3186430"/>
                    <a:pt x="2148840" y="3180080"/>
                  </a:cubicBezTo>
                  <a:cubicBezTo>
                    <a:pt x="1978660" y="3173730"/>
                    <a:pt x="1785620" y="3139440"/>
                    <a:pt x="1647190" y="3094990"/>
                  </a:cubicBezTo>
                  <a:cubicBezTo>
                    <a:pt x="1541780" y="3060700"/>
                    <a:pt x="1469390" y="3028950"/>
                    <a:pt x="1380490" y="2964180"/>
                  </a:cubicBezTo>
                  <a:cubicBezTo>
                    <a:pt x="1266190" y="2881630"/>
                    <a:pt x="1132840" y="2748280"/>
                    <a:pt x="1040130" y="2614930"/>
                  </a:cubicBezTo>
                  <a:cubicBezTo>
                    <a:pt x="944880" y="2477770"/>
                    <a:pt x="869950" y="2288540"/>
                    <a:pt x="821690" y="2150110"/>
                  </a:cubicBezTo>
                  <a:cubicBezTo>
                    <a:pt x="784860" y="2044700"/>
                    <a:pt x="772160" y="1973580"/>
                    <a:pt x="751840" y="1861820"/>
                  </a:cubicBezTo>
                  <a:cubicBezTo>
                    <a:pt x="725170" y="1710690"/>
                    <a:pt x="701040" y="1488440"/>
                    <a:pt x="689610" y="1324610"/>
                  </a:cubicBezTo>
                  <a:cubicBezTo>
                    <a:pt x="680720" y="1187450"/>
                    <a:pt x="698500" y="1069340"/>
                    <a:pt x="683260" y="947420"/>
                  </a:cubicBezTo>
                  <a:cubicBezTo>
                    <a:pt x="669290" y="829310"/>
                    <a:pt x="674370" y="643890"/>
                    <a:pt x="605790" y="603250"/>
                  </a:cubicBezTo>
                  <a:cubicBezTo>
                    <a:pt x="541020" y="563880"/>
                    <a:pt x="378460" y="685800"/>
                    <a:pt x="295910" y="687070"/>
                  </a:cubicBezTo>
                  <a:cubicBezTo>
                    <a:pt x="241300" y="688340"/>
                    <a:pt x="200660" y="674370"/>
                    <a:pt x="160020" y="654050"/>
                  </a:cubicBezTo>
                  <a:cubicBezTo>
                    <a:pt x="119380" y="632460"/>
                    <a:pt x="80010" y="598170"/>
                    <a:pt x="54610" y="561340"/>
                  </a:cubicBezTo>
                  <a:cubicBezTo>
                    <a:pt x="29210" y="524510"/>
                    <a:pt x="10160" y="474980"/>
                    <a:pt x="5080" y="430530"/>
                  </a:cubicBezTo>
                  <a:cubicBezTo>
                    <a:pt x="0" y="386080"/>
                    <a:pt x="6350" y="334010"/>
                    <a:pt x="22860" y="292100"/>
                  </a:cubicBezTo>
                  <a:cubicBezTo>
                    <a:pt x="39370" y="250190"/>
                    <a:pt x="67310" y="207010"/>
                    <a:pt x="101600" y="176530"/>
                  </a:cubicBezTo>
                  <a:cubicBezTo>
                    <a:pt x="135890" y="146050"/>
                    <a:pt x="185420" y="124460"/>
                    <a:pt x="226060" y="111760"/>
                  </a:cubicBezTo>
                  <a:cubicBezTo>
                    <a:pt x="261620" y="100330"/>
                    <a:pt x="304800" y="76200"/>
                    <a:pt x="328930" y="97790"/>
                  </a:cubicBezTo>
                  <a:cubicBezTo>
                    <a:pt x="386080" y="148590"/>
                    <a:pt x="328930" y="687070"/>
                    <a:pt x="328930" y="687070"/>
                  </a:cubicBezTo>
                </a:path>
              </a:pathLst>
            </a:custGeom>
            <a:solidFill>
              <a:srgbClr val="1DAB9D">
                <a:alpha val="49804"/>
              </a:srgbClr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7" id="7"/>
          <p:cNvGrpSpPr/>
          <p:nvPr/>
        </p:nvGrpSpPr>
        <p:grpSpPr>
          <a:xfrm rot="0">
            <a:off x="14789468" y="121920"/>
            <a:ext cx="4023360" cy="2697480"/>
            <a:chOff x="0" y="0"/>
            <a:chExt cx="5364480" cy="359664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-59690" y="-52070"/>
              <a:ext cx="5440680" cy="3681730"/>
            </a:xfrm>
            <a:custGeom>
              <a:avLst/>
              <a:gdLst/>
              <a:ahLst/>
              <a:cxnLst/>
              <a:rect r="r" b="b" t="t" l="l"/>
              <a:pathLst>
                <a:path h="3681730" w="5440680">
                  <a:moveTo>
                    <a:pt x="701040" y="102870"/>
                  </a:moveTo>
                  <a:cubicBezTo>
                    <a:pt x="739140" y="858520"/>
                    <a:pt x="891540" y="934720"/>
                    <a:pt x="1004570" y="1014730"/>
                  </a:cubicBezTo>
                  <a:cubicBezTo>
                    <a:pt x="1111250" y="1090930"/>
                    <a:pt x="1221740" y="1165860"/>
                    <a:pt x="1338580" y="1202690"/>
                  </a:cubicBezTo>
                  <a:cubicBezTo>
                    <a:pt x="1451610" y="1238250"/>
                    <a:pt x="1582420" y="1245870"/>
                    <a:pt x="1692910" y="1235710"/>
                  </a:cubicBezTo>
                  <a:cubicBezTo>
                    <a:pt x="1794510" y="1226820"/>
                    <a:pt x="1851660" y="1201420"/>
                    <a:pt x="1979930" y="1156970"/>
                  </a:cubicBezTo>
                  <a:cubicBezTo>
                    <a:pt x="2259330" y="1059180"/>
                    <a:pt x="2994660" y="684530"/>
                    <a:pt x="3280410" y="603250"/>
                  </a:cubicBezTo>
                  <a:cubicBezTo>
                    <a:pt x="3413760" y="565150"/>
                    <a:pt x="3478530" y="551180"/>
                    <a:pt x="3582670" y="556260"/>
                  </a:cubicBezTo>
                  <a:cubicBezTo>
                    <a:pt x="3694430" y="561340"/>
                    <a:pt x="3820160" y="596900"/>
                    <a:pt x="3928110" y="643890"/>
                  </a:cubicBezTo>
                  <a:cubicBezTo>
                    <a:pt x="4038600" y="692150"/>
                    <a:pt x="4147820" y="773430"/>
                    <a:pt x="4237990" y="845820"/>
                  </a:cubicBezTo>
                  <a:cubicBezTo>
                    <a:pt x="4318000" y="910590"/>
                    <a:pt x="4381500" y="977900"/>
                    <a:pt x="4447540" y="1051560"/>
                  </a:cubicBezTo>
                  <a:cubicBezTo>
                    <a:pt x="4516120" y="1127760"/>
                    <a:pt x="4580890" y="1210310"/>
                    <a:pt x="4643120" y="1297940"/>
                  </a:cubicBezTo>
                  <a:cubicBezTo>
                    <a:pt x="4709160" y="1390650"/>
                    <a:pt x="4782820" y="1490980"/>
                    <a:pt x="4831080" y="1596390"/>
                  </a:cubicBezTo>
                  <a:cubicBezTo>
                    <a:pt x="4879340" y="1699260"/>
                    <a:pt x="4907280" y="1816100"/>
                    <a:pt x="4935220" y="1922780"/>
                  </a:cubicBezTo>
                  <a:cubicBezTo>
                    <a:pt x="4960620" y="2021840"/>
                    <a:pt x="4968240" y="2114550"/>
                    <a:pt x="4994910" y="2213610"/>
                  </a:cubicBezTo>
                  <a:cubicBezTo>
                    <a:pt x="5022850" y="2320290"/>
                    <a:pt x="5063490" y="2435860"/>
                    <a:pt x="5101590" y="2540000"/>
                  </a:cubicBezTo>
                  <a:cubicBezTo>
                    <a:pt x="5137150" y="2636520"/>
                    <a:pt x="5177790" y="2716530"/>
                    <a:pt x="5213350" y="2815590"/>
                  </a:cubicBezTo>
                  <a:cubicBezTo>
                    <a:pt x="5252720" y="2926080"/>
                    <a:pt x="5298440" y="3048000"/>
                    <a:pt x="5325110" y="3173730"/>
                  </a:cubicBezTo>
                  <a:cubicBezTo>
                    <a:pt x="5353050" y="3308350"/>
                    <a:pt x="5440680" y="3526790"/>
                    <a:pt x="5373370" y="3597910"/>
                  </a:cubicBezTo>
                  <a:cubicBezTo>
                    <a:pt x="5293360" y="3681730"/>
                    <a:pt x="4859020" y="3634740"/>
                    <a:pt x="4790440" y="3562350"/>
                  </a:cubicBezTo>
                  <a:cubicBezTo>
                    <a:pt x="4753610" y="3524250"/>
                    <a:pt x="4795520" y="3459480"/>
                    <a:pt x="4786630" y="3395980"/>
                  </a:cubicBezTo>
                  <a:cubicBezTo>
                    <a:pt x="4773930" y="3308350"/>
                    <a:pt x="4744720" y="3208020"/>
                    <a:pt x="4705350" y="3084830"/>
                  </a:cubicBezTo>
                  <a:cubicBezTo>
                    <a:pt x="4645660" y="2899410"/>
                    <a:pt x="4498340" y="2594610"/>
                    <a:pt x="4441190" y="2396490"/>
                  </a:cubicBezTo>
                  <a:cubicBezTo>
                    <a:pt x="4399280" y="2252980"/>
                    <a:pt x="4404360" y="2134870"/>
                    <a:pt x="4363720" y="2014220"/>
                  </a:cubicBezTo>
                  <a:cubicBezTo>
                    <a:pt x="4324350" y="1896110"/>
                    <a:pt x="4265930" y="1781810"/>
                    <a:pt x="4201160" y="1680210"/>
                  </a:cubicBezTo>
                  <a:cubicBezTo>
                    <a:pt x="4137660" y="1581150"/>
                    <a:pt x="4057650" y="1490980"/>
                    <a:pt x="3980180" y="1409700"/>
                  </a:cubicBezTo>
                  <a:cubicBezTo>
                    <a:pt x="3907790" y="1333500"/>
                    <a:pt x="3837940" y="1247140"/>
                    <a:pt x="3750310" y="1205230"/>
                  </a:cubicBezTo>
                  <a:cubicBezTo>
                    <a:pt x="3663950" y="1163320"/>
                    <a:pt x="3581400" y="1141730"/>
                    <a:pt x="3456940" y="1156970"/>
                  </a:cubicBezTo>
                  <a:cubicBezTo>
                    <a:pt x="3216910" y="1187450"/>
                    <a:pt x="2679700" y="1502410"/>
                    <a:pt x="2439670" y="1601470"/>
                  </a:cubicBezTo>
                  <a:cubicBezTo>
                    <a:pt x="2308860" y="1654810"/>
                    <a:pt x="2235200" y="1686560"/>
                    <a:pt x="2134870" y="1719580"/>
                  </a:cubicBezTo>
                  <a:cubicBezTo>
                    <a:pt x="2038350" y="1751330"/>
                    <a:pt x="1949450" y="1783080"/>
                    <a:pt x="1847850" y="1799590"/>
                  </a:cubicBezTo>
                  <a:cubicBezTo>
                    <a:pt x="1738630" y="1817370"/>
                    <a:pt x="1612900" y="1823720"/>
                    <a:pt x="1502410" y="1818640"/>
                  </a:cubicBezTo>
                  <a:cubicBezTo>
                    <a:pt x="1400810" y="1813560"/>
                    <a:pt x="1309370" y="1804670"/>
                    <a:pt x="1210310" y="1776730"/>
                  </a:cubicBezTo>
                  <a:cubicBezTo>
                    <a:pt x="1099820" y="1744980"/>
                    <a:pt x="981710" y="1691640"/>
                    <a:pt x="875030" y="1629410"/>
                  </a:cubicBezTo>
                  <a:cubicBezTo>
                    <a:pt x="765810" y="1565910"/>
                    <a:pt x="670560" y="1503680"/>
                    <a:pt x="566420" y="1400810"/>
                  </a:cubicBezTo>
                  <a:cubicBezTo>
                    <a:pt x="424180" y="1258570"/>
                    <a:pt x="210820" y="1038860"/>
                    <a:pt x="134620" y="821690"/>
                  </a:cubicBezTo>
                  <a:cubicBezTo>
                    <a:pt x="58420" y="605790"/>
                    <a:pt x="0" y="217170"/>
                    <a:pt x="110490" y="102870"/>
                  </a:cubicBezTo>
                  <a:cubicBezTo>
                    <a:pt x="210820" y="0"/>
                    <a:pt x="701040" y="102870"/>
                    <a:pt x="701040" y="102870"/>
                  </a:cubicBezTo>
                </a:path>
              </a:pathLst>
            </a:custGeom>
            <a:solidFill>
              <a:srgbClr val="1AC8DB">
                <a:alpha val="49804"/>
              </a:srgbClr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9" id="9"/>
          <p:cNvGrpSpPr/>
          <p:nvPr/>
        </p:nvGrpSpPr>
        <p:grpSpPr>
          <a:xfrm rot="0">
            <a:off x="95250" y="7557135"/>
            <a:ext cx="5023485" cy="3130867"/>
            <a:chOff x="0" y="0"/>
            <a:chExt cx="6697980" cy="4174490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50800"/>
              <a:ext cx="6711950" cy="4137660"/>
            </a:xfrm>
            <a:custGeom>
              <a:avLst/>
              <a:gdLst/>
              <a:ahLst/>
              <a:cxnLst/>
              <a:rect r="r" b="b" t="t" l="l"/>
              <a:pathLst>
                <a:path h="4137660" w="6711950">
                  <a:moveTo>
                    <a:pt x="179070" y="0"/>
                  </a:moveTo>
                  <a:cubicBezTo>
                    <a:pt x="426720" y="58420"/>
                    <a:pt x="613410" y="90170"/>
                    <a:pt x="722630" y="161290"/>
                  </a:cubicBezTo>
                  <a:cubicBezTo>
                    <a:pt x="824230" y="227330"/>
                    <a:pt x="919480" y="327660"/>
                    <a:pt x="966470" y="434340"/>
                  </a:cubicBezTo>
                  <a:cubicBezTo>
                    <a:pt x="1014730" y="542290"/>
                    <a:pt x="1007110" y="683260"/>
                    <a:pt x="1005840" y="808990"/>
                  </a:cubicBezTo>
                  <a:cubicBezTo>
                    <a:pt x="1004570" y="937260"/>
                    <a:pt x="967740" y="1074420"/>
                    <a:pt x="958850" y="1195070"/>
                  </a:cubicBezTo>
                  <a:cubicBezTo>
                    <a:pt x="949960" y="1301750"/>
                    <a:pt x="946150" y="1398270"/>
                    <a:pt x="948690" y="1498600"/>
                  </a:cubicBezTo>
                  <a:cubicBezTo>
                    <a:pt x="951230" y="1597660"/>
                    <a:pt x="947420" y="1681480"/>
                    <a:pt x="974090" y="1795780"/>
                  </a:cubicBezTo>
                  <a:cubicBezTo>
                    <a:pt x="1013460" y="1965960"/>
                    <a:pt x="1132840" y="2247900"/>
                    <a:pt x="1215390" y="2405380"/>
                  </a:cubicBezTo>
                  <a:cubicBezTo>
                    <a:pt x="1271270" y="2513330"/>
                    <a:pt x="1304290" y="2607310"/>
                    <a:pt x="1386840" y="2664460"/>
                  </a:cubicBezTo>
                  <a:cubicBezTo>
                    <a:pt x="1477010" y="2726690"/>
                    <a:pt x="1610360" y="2738120"/>
                    <a:pt x="1751330" y="2743200"/>
                  </a:cubicBezTo>
                  <a:cubicBezTo>
                    <a:pt x="1941830" y="2749550"/>
                    <a:pt x="2207260" y="2680970"/>
                    <a:pt x="2428240" y="2645410"/>
                  </a:cubicBezTo>
                  <a:cubicBezTo>
                    <a:pt x="2641600" y="2611120"/>
                    <a:pt x="2880360" y="2573020"/>
                    <a:pt x="3055620" y="2534920"/>
                  </a:cubicBezTo>
                  <a:cubicBezTo>
                    <a:pt x="3182620" y="2506980"/>
                    <a:pt x="3272790" y="2486660"/>
                    <a:pt x="3382010" y="2451100"/>
                  </a:cubicBezTo>
                  <a:cubicBezTo>
                    <a:pt x="3496310" y="2414270"/>
                    <a:pt x="3610610" y="2343150"/>
                    <a:pt x="3724910" y="2313940"/>
                  </a:cubicBezTo>
                  <a:cubicBezTo>
                    <a:pt x="3832860" y="2286000"/>
                    <a:pt x="3942080" y="2266950"/>
                    <a:pt x="4048760" y="2273300"/>
                  </a:cubicBezTo>
                  <a:cubicBezTo>
                    <a:pt x="4155440" y="2279650"/>
                    <a:pt x="4263390" y="2317750"/>
                    <a:pt x="4363720" y="2353310"/>
                  </a:cubicBezTo>
                  <a:cubicBezTo>
                    <a:pt x="4462780" y="2387600"/>
                    <a:pt x="4563110" y="2421890"/>
                    <a:pt x="4646930" y="2480310"/>
                  </a:cubicBezTo>
                  <a:cubicBezTo>
                    <a:pt x="4732020" y="2538730"/>
                    <a:pt x="4800600" y="2618740"/>
                    <a:pt x="4869180" y="2702560"/>
                  </a:cubicBezTo>
                  <a:cubicBezTo>
                    <a:pt x="4942840" y="2791460"/>
                    <a:pt x="4983480" y="2924810"/>
                    <a:pt x="5069840" y="3001010"/>
                  </a:cubicBezTo>
                  <a:cubicBezTo>
                    <a:pt x="5153660" y="3075940"/>
                    <a:pt x="5280660" y="3101340"/>
                    <a:pt x="5378450" y="3158490"/>
                  </a:cubicBezTo>
                  <a:cubicBezTo>
                    <a:pt x="5472430" y="3213100"/>
                    <a:pt x="5543550" y="3295650"/>
                    <a:pt x="5646420" y="3333750"/>
                  </a:cubicBezTo>
                  <a:cubicBezTo>
                    <a:pt x="5763260" y="3375660"/>
                    <a:pt x="5923280" y="3351530"/>
                    <a:pt x="6049010" y="3380740"/>
                  </a:cubicBezTo>
                  <a:cubicBezTo>
                    <a:pt x="6167120" y="3408680"/>
                    <a:pt x="6303010" y="3481070"/>
                    <a:pt x="6383020" y="3500120"/>
                  </a:cubicBezTo>
                  <a:cubicBezTo>
                    <a:pt x="6426200" y="3510280"/>
                    <a:pt x="6456680" y="3484880"/>
                    <a:pt x="6487160" y="3511550"/>
                  </a:cubicBezTo>
                  <a:cubicBezTo>
                    <a:pt x="6560820" y="3573780"/>
                    <a:pt x="6711950" y="4000500"/>
                    <a:pt x="6647180" y="4072890"/>
                  </a:cubicBezTo>
                  <a:cubicBezTo>
                    <a:pt x="6588760" y="4137660"/>
                    <a:pt x="6327140" y="4020820"/>
                    <a:pt x="6186170" y="3990340"/>
                  </a:cubicBezTo>
                  <a:cubicBezTo>
                    <a:pt x="6065520" y="3963670"/>
                    <a:pt x="5961380" y="3928110"/>
                    <a:pt x="5853430" y="3903980"/>
                  </a:cubicBezTo>
                  <a:cubicBezTo>
                    <a:pt x="5753100" y="3881120"/>
                    <a:pt x="5657850" y="3874770"/>
                    <a:pt x="5558790" y="3849370"/>
                  </a:cubicBezTo>
                  <a:cubicBezTo>
                    <a:pt x="5454650" y="3822700"/>
                    <a:pt x="5363210" y="3798570"/>
                    <a:pt x="5245100" y="3745230"/>
                  </a:cubicBezTo>
                  <a:cubicBezTo>
                    <a:pt x="5071110" y="3666490"/>
                    <a:pt x="4766310" y="3509010"/>
                    <a:pt x="4632960" y="3384550"/>
                  </a:cubicBezTo>
                  <a:cubicBezTo>
                    <a:pt x="4545330" y="3303270"/>
                    <a:pt x="4530090" y="3211830"/>
                    <a:pt x="4462780" y="3133090"/>
                  </a:cubicBezTo>
                  <a:cubicBezTo>
                    <a:pt x="4392930" y="3050540"/>
                    <a:pt x="4311650" y="2954020"/>
                    <a:pt x="4217670" y="2901950"/>
                  </a:cubicBezTo>
                  <a:cubicBezTo>
                    <a:pt x="4124960" y="2851150"/>
                    <a:pt x="4006850" y="2813050"/>
                    <a:pt x="3905250" y="2823210"/>
                  </a:cubicBezTo>
                  <a:cubicBezTo>
                    <a:pt x="3802380" y="2833370"/>
                    <a:pt x="3708400" y="2927350"/>
                    <a:pt x="3606800" y="2967990"/>
                  </a:cubicBezTo>
                  <a:cubicBezTo>
                    <a:pt x="3505200" y="3008630"/>
                    <a:pt x="3429000" y="3034030"/>
                    <a:pt x="3295650" y="3065780"/>
                  </a:cubicBezTo>
                  <a:cubicBezTo>
                    <a:pt x="3067050" y="3121660"/>
                    <a:pt x="2589530" y="3180080"/>
                    <a:pt x="2345690" y="3228340"/>
                  </a:cubicBezTo>
                  <a:cubicBezTo>
                    <a:pt x="2193290" y="3258820"/>
                    <a:pt x="2092960" y="3298190"/>
                    <a:pt x="1973580" y="3310890"/>
                  </a:cubicBezTo>
                  <a:cubicBezTo>
                    <a:pt x="1864360" y="3322320"/>
                    <a:pt x="1761490" y="3319780"/>
                    <a:pt x="1658620" y="3307080"/>
                  </a:cubicBezTo>
                  <a:cubicBezTo>
                    <a:pt x="1555750" y="3294380"/>
                    <a:pt x="1454150" y="3271520"/>
                    <a:pt x="1356360" y="3238500"/>
                  </a:cubicBezTo>
                  <a:cubicBezTo>
                    <a:pt x="1256030" y="3205480"/>
                    <a:pt x="1151890" y="3163570"/>
                    <a:pt x="1064260" y="3108960"/>
                  </a:cubicBezTo>
                  <a:cubicBezTo>
                    <a:pt x="979170" y="3055620"/>
                    <a:pt x="895350" y="2994660"/>
                    <a:pt x="833120" y="2914650"/>
                  </a:cubicBezTo>
                  <a:cubicBezTo>
                    <a:pt x="767080" y="2830830"/>
                    <a:pt x="735330" y="2733040"/>
                    <a:pt x="681990" y="2613660"/>
                  </a:cubicBezTo>
                  <a:cubicBezTo>
                    <a:pt x="608330" y="2449830"/>
                    <a:pt x="494030" y="2180590"/>
                    <a:pt x="445770" y="2014220"/>
                  </a:cubicBezTo>
                  <a:cubicBezTo>
                    <a:pt x="412750" y="1901190"/>
                    <a:pt x="401320" y="1827530"/>
                    <a:pt x="388620" y="1723390"/>
                  </a:cubicBezTo>
                  <a:cubicBezTo>
                    <a:pt x="373380" y="1606550"/>
                    <a:pt x="363220" y="1469390"/>
                    <a:pt x="365760" y="1348740"/>
                  </a:cubicBezTo>
                  <a:cubicBezTo>
                    <a:pt x="368300" y="1234440"/>
                    <a:pt x="375920" y="1125220"/>
                    <a:pt x="398780" y="1016000"/>
                  </a:cubicBezTo>
                  <a:cubicBezTo>
                    <a:pt x="421640" y="905510"/>
                    <a:pt x="538480" y="756920"/>
                    <a:pt x="501650" y="688340"/>
                  </a:cubicBezTo>
                  <a:cubicBezTo>
                    <a:pt x="466090" y="622300"/>
                    <a:pt x="283210" y="621030"/>
                    <a:pt x="199390" y="601980"/>
                  </a:cubicBezTo>
                  <a:cubicBezTo>
                    <a:pt x="140970" y="588010"/>
                    <a:pt x="76200" y="613410"/>
                    <a:pt x="50800" y="575310"/>
                  </a:cubicBezTo>
                  <a:cubicBezTo>
                    <a:pt x="0" y="499110"/>
                    <a:pt x="179070" y="0"/>
                    <a:pt x="179070" y="0"/>
                  </a:cubicBezTo>
                </a:path>
              </a:pathLst>
            </a:custGeom>
            <a:solidFill>
              <a:srgbClr val="1AC8DB">
                <a:alpha val="49804"/>
              </a:srgbClr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11" id="11"/>
          <p:cNvGrpSpPr/>
          <p:nvPr/>
        </p:nvGrpSpPr>
        <p:grpSpPr>
          <a:xfrm rot="0">
            <a:off x="-111442" y="7827645"/>
            <a:ext cx="4396740" cy="3006090"/>
            <a:chOff x="0" y="0"/>
            <a:chExt cx="5862320" cy="4008120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49530" y="50800"/>
              <a:ext cx="5800090" cy="3937000"/>
            </a:xfrm>
            <a:custGeom>
              <a:avLst/>
              <a:gdLst/>
              <a:ahLst/>
              <a:cxnLst/>
              <a:rect r="r" b="b" t="t" l="l"/>
              <a:pathLst>
                <a:path h="3937000" w="5800090">
                  <a:moveTo>
                    <a:pt x="425450" y="0"/>
                  </a:moveTo>
                  <a:cubicBezTo>
                    <a:pt x="600710" y="134620"/>
                    <a:pt x="701040" y="217170"/>
                    <a:pt x="745490" y="304800"/>
                  </a:cubicBezTo>
                  <a:cubicBezTo>
                    <a:pt x="789940" y="393700"/>
                    <a:pt x="803910" y="505460"/>
                    <a:pt x="803910" y="613410"/>
                  </a:cubicBezTo>
                  <a:cubicBezTo>
                    <a:pt x="803910" y="732790"/>
                    <a:pt x="764540" y="847090"/>
                    <a:pt x="731520" y="990600"/>
                  </a:cubicBezTo>
                  <a:cubicBezTo>
                    <a:pt x="687070" y="1184910"/>
                    <a:pt x="534670" y="1497330"/>
                    <a:pt x="551180" y="1670050"/>
                  </a:cubicBezTo>
                  <a:cubicBezTo>
                    <a:pt x="561340" y="1781810"/>
                    <a:pt x="631190" y="1849120"/>
                    <a:pt x="678180" y="1936750"/>
                  </a:cubicBezTo>
                  <a:cubicBezTo>
                    <a:pt x="726440" y="2026920"/>
                    <a:pt x="774700" y="2114550"/>
                    <a:pt x="839470" y="2204720"/>
                  </a:cubicBezTo>
                  <a:cubicBezTo>
                    <a:pt x="914400" y="2308860"/>
                    <a:pt x="1018540" y="2425700"/>
                    <a:pt x="1112520" y="2520950"/>
                  </a:cubicBezTo>
                  <a:cubicBezTo>
                    <a:pt x="1200150" y="2608580"/>
                    <a:pt x="1280160" y="2716530"/>
                    <a:pt x="1381760" y="2755900"/>
                  </a:cubicBezTo>
                  <a:cubicBezTo>
                    <a:pt x="1478280" y="2794000"/>
                    <a:pt x="1576070" y="2771140"/>
                    <a:pt x="1701800" y="2764790"/>
                  </a:cubicBezTo>
                  <a:cubicBezTo>
                    <a:pt x="1885950" y="2755900"/>
                    <a:pt x="2131060" y="2706370"/>
                    <a:pt x="2376170" y="2680970"/>
                  </a:cubicBezTo>
                  <a:cubicBezTo>
                    <a:pt x="2669540" y="2650490"/>
                    <a:pt x="3061970" y="2636520"/>
                    <a:pt x="3343910" y="2597150"/>
                  </a:cubicBezTo>
                  <a:cubicBezTo>
                    <a:pt x="3564890" y="2566670"/>
                    <a:pt x="3766820" y="2506980"/>
                    <a:pt x="3933190" y="2482850"/>
                  </a:cubicBezTo>
                  <a:cubicBezTo>
                    <a:pt x="4053840" y="2465070"/>
                    <a:pt x="4145280" y="2448560"/>
                    <a:pt x="4248150" y="2452370"/>
                  </a:cubicBezTo>
                  <a:cubicBezTo>
                    <a:pt x="4348480" y="2456180"/>
                    <a:pt x="4448810" y="2472690"/>
                    <a:pt x="4545330" y="2500630"/>
                  </a:cubicBezTo>
                  <a:cubicBezTo>
                    <a:pt x="4645660" y="2529840"/>
                    <a:pt x="4747260" y="2569210"/>
                    <a:pt x="4839970" y="2627630"/>
                  </a:cubicBezTo>
                  <a:cubicBezTo>
                    <a:pt x="4939030" y="2689860"/>
                    <a:pt x="5035550" y="2783840"/>
                    <a:pt x="5115560" y="2868930"/>
                  </a:cubicBezTo>
                  <a:cubicBezTo>
                    <a:pt x="5189220" y="2947670"/>
                    <a:pt x="5219700" y="3041650"/>
                    <a:pt x="5307330" y="3119120"/>
                  </a:cubicBezTo>
                  <a:cubicBezTo>
                    <a:pt x="5420360" y="3219450"/>
                    <a:pt x="5726430" y="3263900"/>
                    <a:pt x="5761990" y="3389630"/>
                  </a:cubicBezTo>
                  <a:cubicBezTo>
                    <a:pt x="5800090" y="3521710"/>
                    <a:pt x="5612130" y="3869690"/>
                    <a:pt x="5492750" y="3906520"/>
                  </a:cubicBezTo>
                  <a:cubicBezTo>
                    <a:pt x="5392420" y="3937000"/>
                    <a:pt x="5240020" y="3792220"/>
                    <a:pt x="5128260" y="3710940"/>
                  </a:cubicBezTo>
                  <a:cubicBezTo>
                    <a:pt x="5013960" y="3627120"/>
                    <a:pt x="4908550" y="3509010"/>
                    <a:pt x="4817110" y="3409950"/>
                  </a:cubicBezTo>
                  <a:cubicBezTo>
                    <a:pt x="4737100" y="3323590"/>
                    <a:pt x="4695190" y="3215640"/>
                    <a:pt x="4607560" y="3153410"/>
                  </a:cubicBezTo>
                  <a:cubicBezTo>
                    <a:pt x="4517390" y="3089910"/>
                    <a:pt x="4390390" y="3051810"/>
                    <a:pt x="4281170" y="3036570"/>
                  </a:cubicBezTo>
                  <a:cubicBezTo>
                    <a:pt x="4177030" y="3022600"/>
                    <a:pt x="4071620" y="3046730"/>
                    <a:pt x="3967480" y="3059430"/>
                  </a:cubicBezTo>
                  <a:cubicBezTo>
                    <a:pt x="3863340" y="3073400"/>
                    <a:pt x="3765550" y="3101340"/>
                    <a:pt x="3656330" y="3116580"/>
                  </a:cubicBezTo>
                  <a:cubicBezTo>
                    <a:pt x="3538220" y="3133090"/>
                    <a:pt x="3402330" y="3136900"/>
                    <a:pt x="3282950" y="3153410"/>
                  </a:cubicBezTo>
                  <a:cubicBezTo>
                    <a:pt x="3173730" y="3168650"/>
                    <a:pt x="3092450" y="3190240"/>
                    <a:pt x="2969260" y="3206750"/>
                  </a:cubicBezTo>
                  <a:cubicBezTo>
                    <a:pt x="2792730" y="3229610"/>
                    <a:pt x="2542540" y="3241040"/>
                    <a:pt x="2325370" y="3263900"/>
                  </a:cubicBezTo>
                  <a:cubicBezTo>
                    <a:pt x="2103120" y="3288030"/>
                    <a:pt x="1832610" y="3348990"/>
                    <a:pt x="1653540" y="3348990"/>
                  </a:cubicBezTo>
                  <a:cubicBezTo>
                    <a:pt x="1534160" y="3348990"/>
                    <a:pt x="1452880" y="3336290"/>
                    <a:pt x="1355090" y="3312160"/>
                  </a:cubicBezTo>
                  <a:cubicBezTo>
                    <a:pt x="1257300" y="3288030"/>
                    <a:pt x="1159510" y="3255010"/>
                    <a:pt x="1068070" y="3206750"/>
                  </a:cubicBezTo>
                  <a:cubicBezTo>
                    <a:pt x="971550" y="3155950"/>
                    <a:pt x="872490" y="3082290"/>
                    <a:pt x="792480" y="3007360"/>
                  </a:cubicBezTo>
                  <a:cubicBezTo>
                    <a:pt x="717550" y="2936240"/>
                    <a:pt x="668020" y="2848610"/>
                    <a:pt x="599440" y="2772410"/>
                  </a:cubicBezTo>
                  <a:cubicBezTo>
                    <a:pt x="528320" y="2694940"/>
                    <a:pt x="438150" y="2632710"/>
                    <a:pt x="372110" y="2548890"/>
                  </a:cubicBezTo>
                  <a:cubicBezTo>
                    <a:pt x="303530" y="2461260"/>
                    <a:pt x="245110" y="2359660"/>
                    <a:pt x="195580" y="2255520"/>
                  </a:cubicBezTo>
                  <a:cubicBezTo>
                    <a:pt x="143510" y="2146300"/>
                    <a:pt x="101600" y="2021840"/>
                    <a:pt x="68580" y="1906270"/>
                  </a:cubicBezTo>
                  <a:cubicBezTo>
                    <a:pt x="38100" y="1797050"/>
                    <a:pt x="2540" y="1691640"/>
                    <a:pt x="1270" y="1581150"/>
                  </a:cubicBezTo>
                  <a:cubicBezTo>
                    <a:pt x="0" y="1465580"/>
                    <a:pt x="35560" y="1334770"/>
                    <a:pt x="64770" y="1224280"/>
                  </a:cubicBezTo>
                  <a:cubicBezTo>
                    <a:pt x="91440" y="1123950"/>
                    <a:pt x="143510" y="1047750"/>
                    <a:pt x="166370" y="944880"/>
                  </a:cubicBezTo>
                  <a:cubicBezTo>
                    <a:pt x="191770" y="828040"/>
                    <a:pt x="237490" y="632460"/>
                    <a:pt x="200660" y="557530"/>
                  </a:cubicBezTo>
                  <a:cubicBezTo>
                    <a:pt x="179070" y="511810"/>
                    <a:pt x="90170" y="523240"/>
                    <a:pt x="82550" y="480060"/>
                  </a:cubicBezTo>
                  <a:cubicBezTo>
                    <a:pt x="66040" y="392430"/>
                    <a:pt x="425450" y="0"/>
                    <a:pt x="425450" y="0"/>
                  </a:cubicBezTo>
                </a:path>
              </a:pathLst>
            </a:custGeom>
            <a:solidFill>
              <a:srgbClr val="4E4E4E">
                <a:alpha val="49804"/>
              </a:srgbClr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13" id="13"/>
          <p:cNvGrpSpPr/>
          <p:nvPr/>
        </p:nvGrpSpPr>
        <p:grpSpPr>
          <a:xfrm rot="0">
            <a:off x="15347632" y="-180975"/>
            <a:ext cx="3441383" cy="1892617"/>
            <a:chOff x="0" y="0"/>
            <a:chExt cx="4588510" cy="2523490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8890" y="49530"/>
              <a:ext cx="4537710" cy="2426970"/>
            </a:xfrm>
            <a:custGeom>
              <a:avLst/>
              <a:gdLst/>
              <a:ahLst/>
              <a:cxnLst/>
              <a:rect r="r" b="b" t="t" l="l"/>
              <a:pathLst>
                <a:path h="2426970" w="4537710">
                  <a:moveTo>
                    <a:pt x="626110" y="367030"/>
                  </a:moveTo>
                  <a:cubicBezTo>
                    <a:pt x="679450" y="708660"/>
                    <a:pt x="681990" y="871220"/>
                    <a:pt x="750570" y="915670"/>
                  </a:cubicBezTo>
                  <a:cubicBezTo>
                    <a:pt x="820420" y="961390"/>
                    <a:pt x="984250" y="915670"/>
                    <a:pt x="1080770" y="872490"/>
                  </a:cubicBezTo>
                  <a:cubicBezTo>
                    <a:pt x="1174750" y="829310"/>
                    <a:pt x="1231900" y="732790"/>
                    <a:pt x="1323340" y="657860"/>
                  </a:cubicBezTo>
                  <a:cubicBezTo>
                    <a:pt x="1432560" y="567690"/>
                    <a:pt x="1579880" y="458470"/>
                    <a:pt x="1696720" y="374650"/>
                  </a:cubicBezTo>
                  <a:cubicBezTo>
                    <a:pt x="1797050" y="303530"/>
                    <a:pt x="1878330" y="240030"/>
                    <a:pt x="1982470" y="185420"/>
                  </a:cubicBezTo>
                  <a:cubicBezTo>
                    <a:pt x="2095500" y="127000"/>
                    <a:pt x="2230120" y="69850"/>
                    <a:pt x="2354580" y="39370"/>
                  </a:cubicBezTo>
                  <a:cubicBezTo>
                    <a:pt x="2470150" y="10160"/>
                    <a:pt x="2586990" y="0"/>
                    <a:pt x="2702560" y="1270"/>
                  </a:cubicBezTo>
                  <a:cubicBezTo>
                    <a:pt x="2816860" y="2540"/>
                    <a:pt x="2934970" y="26670"/>
                    <a:pt x="3045460" y="49530"/>
                  </a:cubicBezTo>
                  <a:cubicBezTo>
                    <a:pt x="3150870" y="71120"/>
                    <a:pt x="3251200" y="90170"/>
                    <a:pt x="3351530" y="132080"/>
                  </a:cubicBezTo>
                  <a:cubicBezTo>
                    <a:pt x="3459480" y="176530"/>
                    <a:pt x="3572510" y="240030"/>
                    <a:pt x="3669030" y="316230"/>
                  </a:cubicBezTo>
                  <a:cubicBezTo>
                    <a:pt x="3769360" y="394970"/>
                    <a:pt x="3869690" y="504190"/>
                    <a:pt x="3940810" y="601980"/>
                  </a:cubicBezTo>
                  <a:cubicBezTo>
                    <a:pt x="4003040" y="688340"/>
                    <a:pt x="4044950" y="773430"/>
                    <a:pt x="4083050" y="866140"/>
                  </a:cubicBezTo>
                  <a:cubicBezTo>
                    <a:pt x="4121150" y="960120"/>
                    <a:pt x="4141470" y="1061720"/>
                    <a:pt x="4166870" y="1163320"/>
                  </a:cubicBezTo>
                  <a:cubicBezTo>
                    <a:pt x="4193540" y="1270000"/>
                    <a:pt x="4210050" y="1384300"/>
                    <a:pt x="4237990" y="1490980"/>
                  </a:cubicBezTo>
                  <a:cubicBezTo>
                    <a:pt x="4265930" y="1595120"/>
                    <a:pt x="4282440" y="1715770"/>
                    <a:pt x="4335780" y="1798320"/>
                  </a:cubicBezTo>
                  <a:cubicBezTo>
                    <a:pt x="4384040" y="1871980"/>
                    <a:pt x="4522470" y="1896110"/>
                    <a:pt x="4528820" y="1971040"/>
                  </a:cubicBezTo>
                  <a:cubicBezTo>
                    <a:pt x="4537710" y="2082800"/>
                    <a:pt x="4282440" y="2419350"/>
                    <a:pt x="4157980" y="2423160"/>
                  </a:cubicBezTo>
                  <a:cubicBezTo>
                    <a:pt x="4038600" y="2426970"/>
                    <a:pt x="3874770" y="2160270"/>
                    <a:pt x="3796030" y="2026920"/>
                  </a:cubicBezTo>
                  <a:cubicBezTo>
                    <a:pt x="3733800" y="1920240"/>
                    <a:pt x="3716020" y="1809750"/>
                    <a:pt x="3689350" y="1703070"/>
                  </a:cubicBezTo>
                  <a:cubicBezTo>
                    <a:pt x="3663950" y="1602740"/>
                    <a:pt x="3656330" y="1501140"/>
                    <a:pt x="3634740" y="1403350"/>
                  </a:cubicBezTo>
                  <a:cubicBezTo>
                    <a:pt x="3613150" y="1306830"/>
                    <a:pt x="3599180" y="1206500"/>
                    <a:pt x="3558540" y="1116330"/>
                  </a:cubicBezTo>
                  <a:cubicBezTo>
                    <a:pt x="3517900" y="1023620"/>
                    <a:pt x="3462020" y="929640"/>
                    <a:pt x="3388360" y="852170"/>
                  </a:cubicBezTo>
                  <a:cubicBezTo>
                    <a:pt x="3308350" y="768350"/>
                    <a:pt x="3201670" y="681990"/>
                    <a:pt x="3089910" y="637540"/>
                  </a:cubicBezTo>
                  <a:cubicBezTo>
                    <a:pt x="2975610" y="591820"/>
                    <a:pt x="2830830" y="586740"/>
                    <a:pt x="2710180" y="584200"/>
                  </a:cubicBezTo>
                  <a:cubicBezTo>
                    <a:pt x="2602230" y="581660"/>
                    <a:pt x="2513330" y="574040"/>
                    <a:pt x="2400300" y="614680"/>
                  </a:cubicBezTo>
                  <a:cubicBezTo>
                    <a:pt x="2231390" y="675640"/>
                    <a:pt x="2009140" y="868680"/>
                    <a:pt x="1826260" y="1003300"/>
                  </a:cubicBezTo>
                  <a:cubicBezTo>
                    <a:pt x="1651000" y="1132840"/>
                    <a:pt x="1479550" y="1309370"/>
                    <a:pt x="1324610" y="1403350"/>
                  </a:cubicBezTo>
                  <a:cubicBezTo>
                    <a:pt x="1209040" y="1473200"/>
                    <a:pt x="1111250" y="1524000"/>
                    <a:pt x="998220" y="1546860"/>
                  </a:cubicBezTo>
                  <a:cubicBezTo>
                    <a:pt x="885190" y="1569720"/>
                    <a:pt x="755650" y="1573530"/>
                    <a:pt x="643890" y="1539240"/>
                  </a:cubicBezTo>
                  <a:cubicBezTo>
                    <a:pt x="525780" y="1502410"/>
                    <a:pt x="389890" y="1414780"/>
                    <a:pt x="311150" y="1323340"/>
                  </a:cubicBezTo>
                  <a:cubicBezTo>
                    <a:pt x="238760" y="1239520"/>
                    <a:pt x="214630" y="1125220"/>
                    <a:pt x="176530" y="1021080"/>
                  </a:cubicBezTo>
                  <a:cubicBezTo>
                    <a:pt x="137160" y="914400"/>
                    <a:pt x="102870" y="792480"/>
                    <a:pt x="80010" y="689610"/>
                  </a:cubicBezTo>
                  <a:cubicBezTo>
                    <a:pt x="60960" y="601980"/>
                    <a:pt x="0" y="500380"/>
                    <a:pt x="41910" y="444500"/>
                  </a:cubicBezTo>
                  <a:cubicBezTo>
                    <a:pt x="106680" y="358140"/>
                    <a:pt x="626110" y="367030"/>
                    <a:pt x="626110" y="367030"/>
                  </a:cubicBezTo>
                </a:path>
              </a:pathLst>
            </a:custGeom>
            <a:solidFill>
              <a:srgbClr val="4E4E4E">
                <a:alpha val="49804"/>
              </a:srgbClr>
            </a:solidFill>
            <a:ln cap="sq">
              <a:noFill/>
              <a:prstDash val="solid"/>
              <a:miter/>
            </a:ln>
          </p:spPr>
        </p:sp>
      </p:grpSp>
      <p:sp>
        <p:nvSpPr>
          <p:cNvPr name="Freeform 15" id="15"/>
          <p:cNvSpPr/>
          <p:nvPr/>
        </p:nvSpPr>
        <p:spPr>
          <a:xfrm flipH="false" flipV="false" rot="0">
            <a:off x="971134" y="765334"/>
            <a:ext cx="5480149" cy="9349499"/>
          </a:xfrm>
          <a:custGeom>
            <a:avLst/>
            <a:gdLst/>
            <a:ahLst/>
            <a:cxnLst/>
            <a:rect r="r" b="b" t="t" l="l"/>
            <a:pathLst>
              <a:path h="9349499" w="5480149">
                <a:moveTo>
                  <a:pt x="0" y="0"/>
                </a:moveTo>
                <a:lnTo>
                  <a:pt x="5480148" y="0"/>
                </a:lnTo>
                <a:lnTo>
                  <a:pt x="5480148" y="9349499"/>
                </a:lnTo>
                <a:lnTo>
                  <a:pt x="0" y="934949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7521" r="0" b="-22732"/>
            </a:stretch>
          </a:blipFill>
        </p:spPr>
      </p:sp>
      <p:sp>
        <p:nvSpPr>
          <p:cNvPr name="TextBox 16" id="16"/>
          <p:cNvSpPr txBox="true"/>
          <p:nvPr/>
        </p:nvSpPr>
        <p:spPr>
          <a:xfrm rot="0">
            <a:off x="7782922" y="651034"/>
            <a:ext cx="9076245" cy="964141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6622"/>
              </a:lnSpc>
            </a:pPr>
            <a:r>
              <a:rPr lang="en-US" sz="4730">
                <a:solidFill>
                  <a:srgbClr val="000000"/>
                </a:solidFill>
                <a:latin typeface="Helveticish Bold"/>
              </a:rPr>
              <a:t>About Us </a:t>
            </a:r>
            <a:r>
              <a:rPr lang="en-US" sz="4730">
                <a:solidFill>
                  <a:srgbClr val="000000"/>
                </a:solidFill>
                <a:latin typeface="Helveticish"/>
              </a:rPr>
              <a:t>-  High Level Section Click the menu to get all the information on this subject.</a:t>
            </a:r>
          </a:p>
          <a:p>
            <a:pPr>
              <a:lnSpc>
                <a:spcPts val="6622"/>
              </a:lnSpc>
            </a:pPr>
          </a:p>
          <a:p>
            <a:pPr marL="1021350" indent="-510675" lvl="1">
              <a:lnSpc>
                <a:spcPts val="6622"/>
              </a:lnSpc>
              <a:buFont typeface="Arial"/>
              <a:buChar char="•"/>
            </a:pPr>
            <a:r>
              <a:rPr lang="en-US" sz="4730">
                <a:solidFill>
                  <a:srgbClr val="000000"/>
                </a:solidFill>
                <a:latin typeface="Helveticish"/>
              </a:rPr>
              <a:t>Charity Information</a:t>
            </a:r>
          </a:p>
          <a:p>
            <a:pPr marL="1021350" indent="-510675" lvl="1">
              <a:lnSpc>
                <a:spcPts val="6622"/>
              </a:lnSpc>
              <a:buFont typeface="Arial"/>
              <a:buChar char="•"/>
            </a:pPr>
            <a:r>
              <a:rPr lang="en-US" sz="4730">
                <a:solidFill>
                  <a:srgbClr val="000000"/>
                </a:solidFill>
                <a:latin typeface="Helveticish"/>
              </a:rPr>
              <a:t>  Vision Statement - Objective, Mission, Goal, Vision</a:t>
            </a:r>
          </a:p>
          <a:p>
            <a:pPr marL="1021350" indent="-510675" lvl="1">
              <a:lnSpc>
                <a:spcPts val="6622"/>
              </a:lnSpc>
              <a:buFont typeface="Arial"/>
              <a:buChar char="•"/>
            </a:pPr>
            <a:r>
              <a:rPr lang="en-US" sz="4730">
                <a:solidFill>
                  <a:srgbClr val="000000"/>
                </a:solidFill>
                <a:latin typeface="Helveticish"/>
              </a:rPr>
              <a:t>Our Story - Irene wood “The Founder’s” story</a:t>
            </a:r>
          </a:p>
          <a:p>
            <a:pPr algn="l">
              <a:lnSpc>
                <a:spcPts val="4242"/>
              </a:lnSpc>
            </a:pPr>
            <a:r>
              <a:rPr lang="en-US" sz="3030">
                <a:solidFill>
                  <a:srgbClr val="000000"/>
                </a:solidFill>
                <a:latin typeface="Helveticish Italics"/>
              </a:rPr>
              <a:t>scroll down to the page to see all information</a:t>
            </a:r>
          </a:p>
          <a:p>
            <a:pPr algn="just">
              <a:lnSpc>
                <a:spcPts val="5744"/>
              </a:lnSpc>
            </a:pPr>
          </a:p>
        </p:txBody>
      </p:sp>
    </p:spTree>
  </p:cSld>
  <p:clrMapOvr>
    <a:masterClrMapping/>
  </p:clrMapOvr>
</p:sld>
</file>

<file path=ppt/slides/slide5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9000"/>
            </a:blip>
            <a:stretch>
              <a:fillRect l="0" t="-31168" r="0" b="-46609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5371445" y="-279318"/>
            <a:ext cx="3441383" cy="1892617"/>
            <a:chOff x="0" y="0"/>
            <a:chExt cx="4588510" cy="252349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8890" y="49530"/>
              <a:ext cx="4537710" cy="2426970"/>
            </a:xfrm>
            <a:custGeom>
              <a:avLst/>
              <a:gdLst/>
              <a:ahLst/>
              <a:cxnLst/>
              <a:rect r="r" b="b" t="t" l="l"/>
              <a:pathLst>
                <a:path h="2426970" w="4537710">
                  <a:moveTo>
                    <a:pt x="626110" y="367030"/>
                  </a:moveTo>
                  <a:cubicBezTo>
                    <a:pt x="679450" y="708660"/>
                    <a:pt x="681990" y="871220"/>
                    <a:pt x="750570" y="915670"/>
                  </a:cubicBezTo>
                  <a:cubicBezTo>
                    <a:pt x="820420" y="961390"/>
                    <a:pt x="984250" y="915670"/>
                    <a:pt x="1080770" y="872490"/>
                  </a:cubicBezTo>
                  <a:cubicBezTo>
                    <a:pt x="1174750" y="829310"/>
                    <a:pt x="1231900" y="732790"/>
                    <a:pt x="1323340" y="657860"/>
                  </a:cubicBezTo>
                  <a:cubicBezTo>
                    <a:pt x="1432560" y="567690"/>
                    <a:pt x="1579880" y="458470"/>
                    <a:pt x="1696720" y="374650"/>
                  </a:cubicBezTo>
                  <a:cubicBezTo>
                    <a:pt x="1797050" y="303530"/>
                    <a:pt x="1878330" y="240030"/>
                    <a:pt x="1982470" y="185420"/>
                  </a:cubicBezTo>
                  <a:cubicBezTo>
                    <a:pt x="2095500" y="127000"/>
                    <a:pt x="2230120" y="69850"/>
                    <a:pt x="2354580" y="39370"/>
                  </a:cubicBezTo>
                  <a:cubicBezTo>
                    <a:pt x="2470150" y="10160"/>
                    <a:pt x="2586990" y="0"/>
                    <a:pt x="2702560" y="1270"/>
                  </a:cubicBezTo>
                  <a:cubicBezTo>
                    <a:pt x="2816860" y="2540"/>
                    <a:pt x="2934970" y="26670"/>
                    <a:pt x="3045460" y="49530"/>
                  </a:cubicBezTo>
                  <a:cubicBezTo>
                    <a:pt x="3150870" y="71120"/>
                    <a:pt x="3251200" y="90170"/>
                    <a:pt x="3351530" y="132080"/>
                  </a:cubicBezTo>
                  <a:cubicBezTo>
                    <a:pt x="3459480" y="176530"/>
                    <a:pt x="3572510" y="240030"/>
                    <a:pt x="3669030" y="316230"/>
                  </a:cubicBezTo>
                  <a:cubicBezTo>
                    <a:pt x="3769360" y="394970"/>
                    <a:pt x="3869690" y="504190"/>
                    <a:pt x="3940810" y="601980"/>
                  </a:cubicBezTo>
                  <a:cubicBezTo>
                    <a:pt x="4003040" y="688340"/>
                    <a:pt x="4044950" y="773430"/>
                    <a:pt x="4083050" y="866140"/>
                  </a:cubicBezTo>
                  <a:cubicBezTo>
                    <a:pt x="4121150" y="960120"/>
                    <a:pt x="4141470" y="1061720"/>
                    <a:pt x="4166870" y="1163320"/>
                  </a:cubicBezTo>
                  <a:cubicBezTo>
                    <a:pt x="4193540" y="1270000"/>
                    <a:pt x="4210050" y="1384300"/>
                    <a:pt x="4237990" y="1490980"/>
                  </a:cubicBezTo>
                  <a:cubicBezTo>
                    <a:pt x="4265930" y="1595120"/>
                    <a:pt x="4282440" y="1715770"/>
                    <a:pt x="4335780" y="1798320"/>
                  </a:cubicBezTo>
                  <a:cubicBezTo>
                    <a:pt x="4384040" y="1871980"/>
                    <a:pt x="4522470" y="1896110"/>
                    <a:pt x="4528820" y="1971040"/>
                  </a:cubicBezTo>
                  <a:cubicBezTo>
                    <a:pt x="4537710" y="2082800"/>
                    <a:pt x="4282440" y="2419350"/>
                    <a:pt x="4157980" y="2423160"/>
                  </a:cubicBezTo>
                  <a:cubicBezTo>
                    <a:pt x="4038600" y="2426970"/>
                    <a:pt x="3874770" y="2160270"/>
                    <a:pt x="3796030" y="2026920"/>
                  </a:cubicBezTo>
                  <a:cubicBezTo>
                    <a:pt x="3733800" y="1920240"/>
                    <a:pt x="3716020" y="1809750"/>
                    <a:pt x="3689350" y="1703070"/>
                  </a:cubicBezTo>
                  <a:cubicBezTo>
                    <a:pt x="3663950" y="1602740"/>
                    <a:pt x="3656330" y="1501140"/>
                    <a:pt x="3634740" y="1403350"/>
                  </a:cubicBezTo>
                  <a:cubicBezTo>
                    <a:pt x="3613150" y="1306830"/>
                    <a:pt x="3599180" y="1206500"/>
                    <a:pt x="3558540" y="1116330"/>
                  </a:cubicBezTo>
                  <a:cubicBezTo>
                    <a:pt x="3517900" y="1023620"/>
                    <a:pt x="3462020" y="929640"/>
                    <a:pt x="3388360" y="852170"/>
                  </a:cubicBezTo>
                  <a:cubicBezTo>
                    <a:pt x="3308350" y="768350"/>
                    <a:pt x="3201670" y="681990"/>
                    <a:pt x="3089910" y="637540"/>
                  </a:cubicBezTo>
                  <a:cubicBezTo>
                    <a:pt x="2975610" y="591820"/>
                    <a:pt x="2830830" y="586740"/>
                    <a:pt x="2710180" y="584200"/>
                  </a:cubicBezTo>
                  <a:cubicBezTo>
                    <a:pt x="2602230" y="581660"/>
                    <a:pt x="2513330" y="574040"/>
                    <a:pt x="2400300" y="614680"/>
                  </a:cubicBezTo>
                  <a:cubicBezTo>
                    <a:pt x="2231390" y="675640"/>
                    <a:pt x="2009140" y="868680"/>
                    <a:pt x="1826260" y="1003300"/>
                  </a:cubicBezTo>
                  <a:cubicBezTo>
                    <a:pt x="1651000" y="1132840"/>
                    <a:pt x="1479550" y="1309370"/>
                    <a:pt x="1324610" y="1403350"/>
                  </a:cubicBezTo>
                  <a:cubicBezTo>
                    <a:pt x="1209040" y="1473200"/>
                    <a:pt x="1111250" y="1524000"/>
                    <a:pt x="998220" y="1546860"/>
                  </a:cubicBezTo>
                  <a:cubicBezTo>
                    <a:pt x="885190" y="1569720"/>
                    <a:pt x="755650" y="1573530"/>
                    <a:pt x="643890" y="1539240"/>
                  </a:cubicBezTo>
                  <a:cubicBezTo>
                    <a:pt x="525780" y="1502410"/>
                    <a:pt x="389890" y="1414780"/>
                    <a:pt x="311150" y="1323340"/>
                  </a:cubicBezTo>
                  <a:cubicBezTo>
                    <a:pt x="238760" y="1239520"/>
                    <a:pt x="214630" y="1125220"/>
                    <a:pt x="176530" y="1021080"/>
                  </a:cubicBezTo>
                  <a:cubicBezTo>
                    <a:pt x="137160" y="914400"/>
                    <a:pt x="102870" y="792480"/>
                    <a:pt x="80010" y="689610"/>
                  </a:cubicBezTo>
                  <a:cubicBezTo>
                    <a:pt x="60960" y="601980"/>
                    <a:pt x="0" y="500380"/>
                    <a:pt x="41910" y="444500"/>
                  </a:cubicBezTo>
                  <a:cubicBezTo>
                    <a:pt x="106680" y="358140"/>
                    <a:pt x="626110" y="367030"/>
                    <a:pt x="626110" y="367030"/>
                  </a:cubicBezTo>
                </a:path>
              </a:pathLst>
            </a:custGeom>
            <a:solidFill>
              <a:srgbClr val="4E4E4E">
                <a:alpha val="49804"/>
              </a:srgbClr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5" id="5"/>
          <p:cNvGrpSpPr/>
          <p:nvPr/>
        </p:nvGrpSpPr>
        <p:grpSpPr>
          <a:xfrm rot="0">
            <a:off x="14352270" y="-56198"/>
            <a:ext cx="4164330" cy="3105150"/>
            <a:chOff x="0" y="0"/>
            <a:chExt cx="5552440" cy="414020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25400" y="-31750"/>
              <a:ext cx="5488940" cy="4138930"/>
            </a:xfrm>
            <a:custGeom>
              <a:avLst/>
              <a:gdLst/>
              <a:ahLst/>
              <a:cxnLst/>
              <a:rect r="r" b="b" t="t" l="l"/>
              <a:pathLst>
                <a:path h="4138930" w="5488940">
                  <a:moveTo>
                    <a:pt x="683260" y="158750"/>
                  </a:moveTo>
                  <a:cubicBezTo>
                    <a:pt x="608330" y="787400"/>
                    <a:pt x="590550" y="889000"/>
                    <a:pt x="608330" y="995680"/>
                  </a:cubicBezTo>
                  <a:cubicBezTo>
                    <a:pt x="626110" y="1101090"/>
                    <a:pt x="652780" y="1202690"/>
                    <a:pt x="721360" y="1303020"/>
                  </a:cubicBezTo>
                  <a:cubicBezTo>
                    <a:pt x="815340" y="1440180"/>
                    <a:pt x="1018540" y="1620520"/>
                    <a:pt x="1179830" y="1703070"/>
                  </a:cubicBezTo>
                  <a:cubicBezTo>
                    <a:pt x="1315720" y="1772920"/>
                    <a:pt x="1465580" y="1795780"/>
                    <a:pt x="1606550" y="1802130"/>
                  </a:cubicBezTo>
                  <a:cubicBezTo>
                    <a:pt x="1744980" y="1808480"/>
                    <a:pt x="1849120" y="1778000"/>
                    <a:pt x="2018030" y="1743710"/>
                  </a:cubicBezTo>
                  <a:cubicBezTo>
                    <a:pt x="2298700" y="1686560"/>
                    <a:pt x="2848610" y="1512570"/>
                    <a:pt x="3121660" y="1447800"/>
                  </a:cubicBezTo>
                  <a:cubicBezTo>
                    <a:pt x="3280410" y="1410970"/>
                    <a:pt x="3378200" y="1388110"/>
                    <a:pt x="3500120" y="1370330"/>
                  </a:cubicBezTo>
                  <a:cubicBezTo>
                    <a:pt x="3613150" y="1353820"/>
                    <a:pt x="3716020" y="1338580"/>
                    <a:pt x="3831590" y="1343660"/>
                  </a:cubicBezTo>
                  <a:cubicBezTo>
                    <a:pt x="3958590" y="1350010"/>
                    <a:pt x="4099560" y="1361440"/>
                    <a:pt x="4230370" y="1413510"/>
                  </a:cubicBezTo>
                  <a:cubicBezTo>
                    <a:pt x="4380230" y="1473200"/>
                    <a:pt x="4558030" y="1600200"/>
                    <a:pt x="4671060" y="1705610"/>
                  </a:cubicBezTo>
                  <a:cubicBezTo>
                    <a:pt x="4761230" y="1789430"/>
                    <a:pt x="4814570" y="1875790"/>
                    <a:pt x="4874260" y="1972310"/>
                  </a:cubicBezTo>
                  <a:cubicBezTo>
                    <a:pt x="4935220" y="2071370"/>
                    <a:pt x="4979670" y="2165350"/>
                    <a:pt x="5030470" y="2292350"/>
                  </a:cubicBezTo>
                  <a:cubicBezTo>
                    <a:pt x="5100320" y="2465070"/>
                    <a:pt x="5173980" y="2708910"/>
                    <a:pt x="5234940" y="2924810"/>
                  </a:cubicBezTo>
                  <a:cubicBezTo>
                    <a:pt x="5297170" y="3145790"/>
                    <a:pt x="5342890" y="3455670"/>
                    <a:pt x="5396230" y="3601720"/>
                  </a:cubicBezTo>
                  <a:cubicBezTo>
                    <a:pt x="5422900" y="3676650"/>
                    <a:pt x="5488940" y="3704590"/>
                    <a:pt x="5476240" y="3763010"/>
                  </a:cubicBezTo>
                  <a:cubicBezTo>
                    <a:pt x="5452110" y="3868420"/>
                    <a:pt x="5118100" y="4138930"/>
                    <a:pt x="5015230" y="4121150"/>
                  </a:cubicBezTo>
                  <a:cubicBezTo>
                    <a:pt x="4947920" y="4109720"/>
                    <a:pt x="4917440" y="3989070"/>
                    <a:pt x="4880610" y="3911600"/>
                  </a:cubicBezTo>
                  <a:cubicBezTo>
                    <a:pt x="4841240" y="3826510"/>
                    <a:pt x="4817110" y="3727450"/>
                    <a:pt x="4792980" y="3628390"/>
                  </a:cubicBezTo>
                  <a:cubicBezTo>
                    <a:pt x="4767580" y="3524250"/>
                    <a:pt x="4761230" y="3426460"/>
                    <a:pt x="4730750" y="3300730"/>
                  </a:cubicBezTo>
                  <a:cubicBezTo>
                    <a:pt x="4687570" y="3125470"/>
                    <a:pt x="4608830" y="2858770"/>
                    <a:pt x="4545330" y="2678430"/>
                  </a:cubicBezTo>
                  <a:cubicBezTo>
                    <a:pt x="4494530" y="2536190"/>
                    <a:pt x="4452620" y="2411730"/>
                    <a:pt x="4390390" y="2301240"/>
                  </a:cubicBezTo>
                  <a:cubicBezTo>
                    <a:pt x="4334510" y="2203450"/>
                    <a:pt x="4281170" y="2105660"/>
                    <a:pt x="4196080" y="2043430"/>
                  </a:cubicBezTo>
                  <a:cubicBezTo>
                    <a:pt x="4105910" y="1977390"/>
                    <a:pt x="3971290" y="1938020"/>
                    <a:pt x="3853180" y="1926590"/>
                  </a:cubicBezTo>
                  <a:cubicBezTo>
                    <a:pt x="3732530" y="1913890"/>
                    <a:pt x="3623310" y="1946910"/>
                    <a:pt x="3477260" y="1974850"/>
                  </a:cubicBezTo>
                  <a:cubicBezTo>
                    <a:pt x="3263900" y="2015490"/>
                    <a:pt x="2967990" y="2106930"/>
                    <a:pt x="2703830" y="2170430"/>
                  </a:cubicBezTo>
                  <a:cubicBezTo>
                    <a:pt x="2426970" y="2236470"/>
                    <a:pt x="2066290" y="2332990"/>
                    <a:pt x="1851660" y="2363470"/>
                  </a:cubicBezTo>
                  <a:cubicBezTo>
                    <a:pt x="1723390" y="2381250"/>
                    <a:pt x="1643380" y="2386330"/>
                    <a:pt x="1539240" y="2382520"/>
                  </a:cubicBezTo>
                  <a:cubicBezTo>
                    <a:pt x="1432560" y="2377440"/>
                    <a:pt x="1324610" y="2363470"/>
                    <a:pt x="1216660" y="2335530"/>
                  </a:cubicBezTo>
                  <a:cubicBezTo>
                    <a:pt x="1102360" y="2305050"/>
                    <a:pt x="994410" y="2265680"/>
                    <a:pt x="873760" y="2200910"/>
                  </a:cubicBezTo>
                  <a:cubicBezTo>
                    <a:pt x="717550" y="2117090"/>
                    <a:pt x="488950" y="1983740"/>
                    <a:pt x="368300" y="1849120"/>
                  </a:cubicBezTo>
                  <a:cubicBezTo>
                    <a:pt x="267970" y="1738630"/>
                    <a:pt x="220980" y="1615440"/>
                    <a:pt x="165100" y="1480820"/>
                  </a:cubicBezTo>
                  <a:cubicBezTo>
                    <a:pt x="104140" y="1332230"/>
                    <a:pt x="44450" y="1144270"/>
                    <a:pt x="25400" y="988060"/>
                  </a:cubicBezTo>
                  <a:cubicBezTo>
                    <a:pt x="8890" y="849630"/>
                    <a:pt x="27940" y="731520"/>
                    <a:pt x="38100" y="591820"/>
                  </a:cubicBezTo>
                  <a:cubicBezTo>
                    <a:pt x="49530" y="433070"/>
                    <a:pt x="0" y="158750"/>
                    <a:pt x="97790" y="82550"/>
                  </a:cubicBezTo>
                  <a:cubicBezTo>
                    <a:pt x="203200" y="0"/>
                    <a:pt x="683260" y="158750"/>
                    <a:pt x="683260" y="158750"/>
                  </a:cubicBezTo>
                </a:path>
              </a:pathLst>
            </a:custGeom>
            <a:solidFill>
              <a:srgbClr val="1DAB9D">
                <a:alpha val="49804"/>
              </a:srgbClr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7" id="7"/>
          <p:cNvGrpSpPr/>
          <p:nvPr/>
        </p:nvGrpSpPr>
        <p:grpSpPr>
          <a:xfrm rot="0">
            <a:off x="14789468" y="121920"/>
            <a:ext cx="4023360" cy="2697480"/>
            <a:chOff x="0" y="0"/>
            <a:chExt cx="5364480" cy="359664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-59690" y="-52070"/>
              <a:ext cx="5440680" cy="3681730"/>
            </a:xfrm>
            <a:custGeom>
              <a:avLst/>
              <a:gdLst/>
              <a:ahLst/>
              <a:cxnLst/>
              <a:rect r="r" b="b" t="t" l="l"/>
              <a:pathLst>
                <a:path h="3681730" w="5440680">
                  <a:moveTo>
                    <a:pt x="701040" y="102870"/>
                  </a:moveTo>
                  <a:cubicBezTo>
                    <a:pt x="739140" y="858520"/>
                    <a:pt x="891540" y="934720"/>
                    <a:pt x="1004570" y="1014730"/>
                  </a:cubicBezTo>
                  <a:cubicBezTo>
                    <a:pt x="1111250" y="1090930"/>
                    <a:pt x="1221740" y="1165860"/>
                    <a:pt x="1338580" y="1202690"/>
                  </a:cubicBezTo>
                  <a:cubicBezTo>
                    <a:pt x="1451610" y="1238250"/>
                    <a:pt x="1582420" y="1245870"/>
                    <a:pt x="1692910" y="1235710"/>
                  </a:cubicBezTo>
                  <a:cubicBezTo>
                    <a:pt x="1794510" y="1226820"/>
                    <a:pt x="1851660" y="1201420"/>
                    <a:pt x="1979930" y="1156970"/>
                  </a:cubicBezTo>
                  <a:cubicBezTo>
                    <a:pt x="2259330" y="1059180"/>
                    <a:pt x="2994660" y="684530"/>
                    <a:pt x="3280410" y="603250"/>
                  </a:cubicBezTo>
                  <a:cubicBezTo>
                    <a:pt x="3413760" y="565150"/>
                    <a:pt x="3478530" y="551180"/>
                    <a:pt x="3582670" y="556260"/>
                  </a:cubicBezTo>
                  <a:cubicBezTo>
                    <a:pt x="3694430" y="561340"/>
                    <a:pt x="3820160" y="596900"/>
                    <a:pt x="3928110" y="643890"/>
                  </a:cubicBezTo>
                  <a:cubicBezTo>
                    <a:pt x="4038600" y="692150"/>
                    <a:pt x="4147820" y="773430"/>
                    <a:pt x="4237990" y="845820"/>
                  </a:cubicBezTo>
                  <a:cubicBezTo>
                    <a:pt x="4318000" y="910590"/>
                    <a:pt x="4381500" y="977900"/>
                    <a:pt x="4447540" y="1051560"/>
                  </a:cubicBezTo>
                  <a:cubicBezTo>
                    <a:pt x="4516120" y="1127760"/>
                    <a:pt x="4580890" y="1210310"/>
                    <a:pt x="4643120" y="1297940"/>
                  </a:cubicBezTo>
                  <a:cubicBezTo>
                    <a:pt x="4709160" y="1390650"/>
                    <a:pt x="4782820" y="1490980"/>
                    <a:pt x="4831080" y="1596390"/>
                  </a:cubicBezTo>
                  <a:cubicBezTo>
                    <a:pt x="4879340" y="1699260"/>
                    <a:pt x="4907280" y="1816100"/>
                    <a:pt x="4935220" y="1922780"/>
                  </a:cubicBezTo>
                  <a:cubicBezTo>
                    <a:pt x="4960620" y="2021840"/>
                    <a:pt x="4968240" y="2114550"/>
                    <a:pt x="4994910" y="2213610"/>
                  </a:cubicBezTo>
                  <a:cubicBezTo>
                    <a:pt x="5022850" y="2320290"/>
                    <a:pt x="5063490" y="2435860"/>
                    <a:pt x="5101590" y="2540000"/>
                  </a:cubicBezTo>
                  <a:cubicBezTo>
                    <a:pt x="5137150" y="2636520"/>
                    <a:pt x="5177790" y="2716530"/>
                    <a:pt x="5213350" y="2815590"/>
                  </a:cubicBezTo>
                  <a:cubicBezTo>
                    <a:pt x="5252720" y="2926080"/>
                    <a:pt x="5298440" y="3048000"/>
                    <a:pt x="5325110" y="3173730"/>
                  </a:cubicBezTo>
                  <a:cubicBezTo>
                    <a:pt x="5353050" y="3308350"/>
                    <a:pt x="5440680" y="3526790"/>
                    <a:pt x="5373370" y="3597910"/>
                  </a:cubicBezTo>
                  <a:cubicBezTo>
                    <a:pt x="5293360" y="3681730"/>
                    <a:pt x="4859020" y="3634740"/>
                    <a:pt x="4790440" y="3562350"/>
                  </a:cubicBezTo>
                  <a:cubicBezTo>
                    <a:pt x="4753610" y="3524250"/>
                    <a:pt x="4795520" y="3459480"/>
                    <a:pt x="4786630" y="3395980"/>
                  </a:cubicBezTo>
                  <a:cubicBezTo>
                    <a:pt x="4773930" y="3308350"/>
                    <a:pt x="4744720" y="3208020"/>
                    <a:pt x="4705350" y="3084830"/>
                  </a:cubicBezTo>
                  <a:cubicBezTo>
                    <a:pt x="4645660" y="2899410"/>
                    <a:pt x="4498340" y="2594610"/>
                    <a:pt x="4441190" y="2396490"/>
                  </a:cubicBezTo>
                  <a:cubicBezTo>
                    <a:pt x="4399280" y="2252980"/>
                    <a:pt x="4404360" y="2134870"/>
                    <a:pt x="4363720" y="2014220"/>
                  </a:cubicBezTo>
                  <a:cubicBezTo>
                    <a:pt x="4324350" y="1896110"/>
                    <a:pt x="4265930" y="1781810"/>
                    <a:pt x="4201160" y="1680210"/>
                  </a:cubicBezTo>
                  <a:cubicBezTo>
                    <a:pt x="4137660" y="1581150"/>
                    <a:pt x="4057650" y="1490980"/>
                    <a:pt x="3980180" y="1409700"/>
                  </a:cubicBezTo>
                  <a:cubicBezTo>
                    <a:pt x="3907790" y="1333500"/>
                    <a:pt x="3837940" y="1247140"/>
                    <a:pt x="3750310" y="1205230"/>
                  </a:cubicBezTo>
                  <a:cubicBezTo>
                    <a:pt x="3663950" y="1163320"/>
                    <a:pt x="3581400" y="1141730"/>
                    <a:pt x="3456940" y="1156970"/>
                  </a:cubicBezTo>
                  <a:cubicBezTo>
                    <a:pt x="3216910" y="1187450"/>
                    <a:pt x="2679700" y="1502410"/>
                    <a:pt x="2439670" y="1601470"/>
                  </a:cubicBezTo>
                  <a:cubicBezTo>
                    <a:pt x="2308860" y="1654810"/>
                    <a:pt x="2235200" y="1686560"/>
                    <a:pt x="2134870" y="1719580"/>
                  </a:cubicBezTo>
                  <a:cubicBezTo>
                    <a:pt x="2038350" y="1751330"/>
                    <a:pt x="1949450" y="1783080"/>
                    <a:pt x="1847850" y="1799590"/>
                  </a:cubicBezTo>
                  <a:cubicBezTo>
                    <a:pt x="1738630" y="1817370"/>
                    <a:pt x="1612900" y="1823720"/>
                    <a:pt x="1502410" y="1818640"/>
                  </a:cubicBezTo>
                  <a:cubicBezTo>
                    <a:pt x="1400810" y="1813560"/>
                    <a:pt x="1309370" y="1804670"/>
                    <a:pt x="1210310" y="1776730"/>
                  </a:cubicBezTo>
                  <a:cubicBezTo>
                    <a:pt x="1099820" y="1744980"/>
                    <a:pt x="981710" y="1691640"/>
                    <a:pt x="875030" y="1629410"/>
                  </a:cubicBezTo>
                  <a:cubicBezTo>
                    <a:pt x="765810" y="1565910"/>
                    <a:pt x="670560" y="1503680"/>
                    <a:pt x="566420" y="1400810"/>
                  </a:cubicBezTo>
                  <a:cubicBezTo>
                    <a:pt x="424180" y="1258570"/>
                    <a:pt x="210820" y="1038860"/>
                    <a:pt x="134620" y="821690"/>
                  </a:cubicBezTo>
                  <a:cubicBezTo>
                    <a:pt x="58420" y="605790"/>
                    <a:pt x="0" y="217170"/>
                    <a:pt x="110490" y="102870"/>
                  </a:cubicBezTo>
                  <a:cubicBezTo>
                    <a:pt x="210820" y="0"/>
                    <a:pt x="701040" y="102870"/>
                    <a:pt x="701040" y="102870"/>
                  </a:cubicBezTo>
                </a:path>
              </a:pathLst>
            </a:custGeom>
            <a:solidFill>
              <a:srgbClr val="1AC8DB">
                <a:alpha val="49804"/>
              </a:srgbClr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9" id="9"/>
          <p:cNvGrpSpPr/>
          <p:nvPr/>
        </p:nvGrpSpPr>
        <p:grpSpPr>
          <a:xfrm rot="0">
            <a:off x="165928" y="7117051"/>
            <a:ext cx="5023485" cy="3392102"/>
            <a:chOff x="0" y="0"/>
            <a:chExt cx="6697980" cy="4522803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55039"/>
              <a:ext cx="6711950" cy="4481734"/>
            </a:xfrm>
            <a:custGeom>
              <a:avLst/>
              <a:gdLst/>
              <a:ahLst/>
              <a:cxnLst/>
              <a:rect r="r" b="b" t="t" l="l"/>
              <a:pathLst>
                <a:path h="4481734" w="6711950">
                  <a:moveTo>
                    <a:pt x="179070" y="0"/>
                  </a:moveTo>
                  <a:cubicBezTo>
                    <a:pt x="426720" y="63294"/>
                    <a:pt x="613410" y="97693"/>
                    <a:pt x="722630" y="174747"/>
                  </a:cubicBezTo>
                  <a:cubicBezTo>
                    <a:pt x="824230" y="246298"/>
                    <a:pt x="919480" y="354999"/>
                    <a:pt x="966470" y="470580"/>
                  </a:cubicBezTo>
                  <a:cubicBezTo>
                    <a:pt x="1014730" y="587537"/>
                    <a:pt x="1007110" y="740270"/>
                    <a:pt x="1005840" y="876490"/>
                  </a:cubicBezTo>
                  <a:cubicBezTo>
                    <a:pt x="1004570" y="1015463"/>
                    <a:pt x="967740" y="1164067"/>
                    <a:pt x="958850" y="1294784"/>
                  </a:cubicBezTo>
                  <a:cubicBezTo>
                    <a:pt x="949960" y="1410366"/>
                    <a:pt x="946150" y="1514939"/>
                    <a:pt x="948690" y="1623640"/>
                  </a:cubicBezTo>
                  <a:cubicBezTo>
                    <a:pt x="951230" y="1730966"/>
                    <a:pt x="947420" y="1821780"/>
                    <a:pt x="974090" y="1945617"/>
                  </a:cubicBezTo>
                  <a:cubicBezTo>
                    <a:pt x="1013460" y="2129996"/>
                    <a:pt x="1132840" y="2435461"/>
                    <a:pt x="1215390" y="2606081"/>
                  </a:cubicBezTo>
                  <a:cubicBezTo>
                    <a:pt x="1271270" y="2723038"/>
                    <a:pt x="1304290" y="2824859"/>
                    <a:pt x="1386840" y="2886778"/>
                  </a:cubicBezTo>
                  <a:cubicBezTo>
                    <a:pt x="1477010" y="2954200"/>
                    <a:pt x="1610360" y="2966584"/>
                    <a:pt x="1751330" y="2972088"/>
                  </a:cubicBezTo>
                  <a:cubicBezTo>
                    <a:pt x="1941830" y="2978968"/>
                    <a:pt x="2207260" y="2904665"/>
                    <a:pt x="2428240" y="2866138"/>
                  </a:cubicBezTo>
                  <a:cubicBezTo>
                    <a:pt x="2641600" y="2828987"/>
                    <a:pt x="2880360" y="2787708"/>
                    <a:pt x="3055620" y="2746429"/>
                  </a:cubicBezTo>
                  <a:cubicBezTo>
                    <a:pt x="3182620" y="2716158"/>
                    <a:pt x="3272790" y="2694143"/>
                    <a:pt x="3382010" y="2655615"/>
                  </a:cubicBezTo>
                  <a:cubicBezTo>
                    <a:pt x="3496310" y="2615713"/>
                    <a:pt x="3610610" y="2538658"/>
                    <a:pt x="3724910" y="2507011"/>
                  </a:cubicBezTo>
                  <a:cubicBezTo>
                    <a:pt x="3832860" y="2476740"/>
                    <a:pt x="3942080" y="2456100"/>
                    <a:pt x="4048760" y="2462980"/>
                  </a:cubicBezTo>
                  <a:cubicBezTo>
                    <a:pt x="4155440" y="2469860"/>
                    <a:pt x="4263390" y="2511139"/>
                    <a:pt x="4363720" y="2549666"/>
                  </a:cubicBezTo>
                  <a:cubicBezTo>
                    <a:pt x="4462780" y="2586817"/>
                    <a:pt x="4563110" y="2623968"/>
                    <a:pt x="4646930" y="2687263"/>
                  </a:cubicBezTo>
                  <a:cubicBezTo>
                    <a:pt x="4732020" y="2750557"/>
                    <a:pt x="4800600" y="2837243"/>
                    <a:pt x="4869180" y="2928057"/>
                  </a:cubicBezTo>
                  <a:cubicBezTo>
                    <a:pt x="4942840" y="3024375"/>
                    <a:pt x="4983480" y="3168851"/>
                    <a:pt x="5069840" y="3251409"/>
                  </a:cubicBezTo>
                  <a:cubicBezTo>
                    <a:pt x="5153660" y="3332591"/>
                    <a:pt x="5280660" y="3360110"/>
                    <a:pt x="5378450" y="3422029"/>
                  </a:cubicBezTo>
                  <a:cubicBezTo>
                    <a:pt x="5472430" y="3481196"/>
                    <a:pt x="5543550" y="3570633"/>
                    <a:pt x="5646420" y="3611912"/>
                  </a:cubicBezTo>
                  <a:cubicBezTo>
                    <a:pt x="5763260" y="3657319"/>
                    <a:pt x="5923280" y="3631176"/>
                    <a:pt x="6049010" y="3662823"/>
                  </a:cubicBezTo>
                  <a:cubicBezTo>
                    <a:pt x="6167120" y="3693094"/>
                    <a:pt x="6303010" y="3771524"/>
                    <a:pt x="6383020" y="3792164"/>
                  </a:cubicBezTo>
                  <a:cubicBezTo>
                    <a:pt x="6426200" y="3803172"/>
                    <a:pt x="6456680" y="3775652"/>
                    <a:pt x="6487160" y="3804548"/>
                  </a:cubicBezTo>
                  <a:cubicBezTo>
                    <a:pt x="6560820" y="3871970"/>
                    <a:pt x="6711950" y="4334295"/>
                    <a:pt x="6647180" y="4412725"/>
                  </a:cubicBezTo>
                  <a:cubicBezTo>
                    <a:pt x="6588760" y="4481733"/>
                    <a:pt x="6327140" y="4356310"/>
                    <a:pt x="6186170" y="4323287"/>
                  </a:cubicBezTo>
                  <a:cubicBezTo>
                    <a:pt x="6065520" y="4294392"/>
                    <a:pt x="5961380" y="4255865"/>
                    <a:pt x="5853430" y="4229721"/>
                  </a:cubicBezTo>
                  <a:cubicBezTo>
                    <a:pt x="5753100" y="4204954"/>
                    <a:pt x="5657850" y="4198074"/>
                    <a:pt x="5558790" y="4170555"/>
                  </a:cubicBezTo>
                  <a:cubicBezTo>
                    <a:pt x="5454650" y="4141659"/>
                    <a:pt x="5363210" y="4115516"/>
                    <a:pt x="5245100" y="4057725"/>
                  </a:cubicBezTo>
                  <a:cubicBezTo>
                    <a:pt x="5071110" y="3972416"/>
                    <a:pt x="4766310" y="3801795"/>
                    <a:pt x="4632960" y="3666951"/>
                  </a:cubicBezTo>
                  <a:cubicBezTo>
                    <a:pt x="4545330" y="3578889"/>
                    <a:pt x="4530090" y="3479819"/>
                    <a:pt x="4462780" y="3394509"/>
                  </a:cubicBezTo>
                  <a:cubicBezTo>
                    <a:pt x="4392930" y="3305072"/>
                    <a:pt x="4311650" y="3200498"/>
                    <a:pt x="4217670" y="3144084"/>
                  </a:cubicBezTo>
                  <a:cubicBezTo>
                    <a:pt x="4124960" y="3089045"/>
                    <a:pt x="4006850" y="3047766"/>
                    <a:pt x="3905250" y="3058774"/>
                  </a:cubicBezTo>
                  <a:cubicBezTo>
                    <a:pt x="3802380" y="3069782"/>
                    <a:pt x="3708400" y="3171603"/>
                    <a:pt x="3606800" y="3215634"/>
                  </a:cubicBezTo>
                  <a:cubicBezTo>
                    <a:pt x="3505200" y="3259665"/>
                    <a:pt x="3429000" y="3287184"/>
                    <a:pt x="3295650" y="3321583"/>
                  </a:cubicBezTo>
                  <a:cubicBezTo>
                    <a:pt x="3067050" y="3382126"/>
                    <a:pt x="2589530" y="3445420"/>
                    <a:pt x="2345690" y="3497707"/>
                  </a:cubicBezTo>
                  <a:cubicBezTo>
                    <a:pt x="2193290" y="3530731"/>
                    <a:pt x="2092960" y="3573385"/>
                    <a:pt x="1973580" y="3587145"/>
                  </a:cubicBezTo>
                  <a:cubicBezTo>
                    <a:pt x="1864360" y="3599529"/>
                    <a:pt x="1761490" y="3596776"/>
                    <a:pt x="1658620" y="3583017"/>
                  </a:cubicBezTo>
                  <a:cubicBezTo>
                    <a:pt x="1555750" y="3569257"/>
                    <a:pt x="1454150" y="3544490"/>
                    <a:pt x="1356360" y="3508715"/>
                  </a:cubicBezTo>
                  <a:cubicBezTo>
                    <a:pt x="1256030" y="3472939"/>
                    <a:pt x="1151890" y="3427533"/>
                    <a:pt x="1064260" y="3368366"/>
                  </a:cubicBezTo>
                  <a:cubicBezTo>
                    <a:pt x="979170" y="3310576"/>
                    <a:pt x="895350" y="3244529"/>
                    <a:pt x="833120" y="3157843"/>
                  </a:cubicBezTo>
                  <a:cubicBezTo>
                    <a:pt x="767080" y="3067029"/>
                    <a:pt x="735330" y="2961080"/>
                    <a:pt x="681990" y="2831739"/>
                  </a:cubicBezTo>
                  <a:cubicBezTo>
                    <a:pt x="608330" y="2654239"/>
                    <a:pt x="494030" y="2362534"/>
                    <a:pt x="445770" y="2182283"/>
                  </a:cubicBezTo>
                  <a:cubicBezTo>
                    <a:pt x="412750" y="2059822"/>
                    <a:pt x="401320" y="1980016"/>
                    <a:pt x="388620" y="1867186"/>
                  </a:cubicBezTo>
                  <a:cubicBezTo>
                    <a:pt x="373380" y="1740598"/>
                    <a:pt x="363220" y="1591993"/>
                    <a:pt x="365760" y="1461276"/>
                  </a:cubicBezTo>
                  <a:cubicBezTo>
                    <a:pt x="368300" y="1337439"/>
                    <a:pt x="375920" y="1219106"/>
                    <a:pt x="398780" y="1100773"/>
                  </a:cubicBezTo>
                  <a:cubicBezTo>
                    <a:pt x="421640" y="981064"/>
                    <a:pt x="538480" y="820076"/>
                    <a:pt x="501650" y="745774"/>
                  </a:cubicBezTo>
                  <a:cubicBezTo>
                    <a:pt x="466090" y="674223"/>
                    <a:pt x="283210" y="672847"/>
                    <a:pt x="199390" y="652208"/>
                  </a:cubicBezTo>
                  <a:cubicBezTo>
                    <a:pt x="140970" y="637072"/>
                    <a:pt x="76200" y="664592"/>
                    <a:pt x="50800" y="623313"/>
                  </a:cubicBezTo>
                  <a:cubicBezTo>
                    <a:pt x="0" y="540755"/>
                    <a:pt x="179070" y="0"/>
                    <a:pt x="179070" y="0"/>
                  </a:cubicBezTo>
                </a:path>
              </a:pathLst>
            </a:custGeom>
            <a:solidFill>
              <a:srgbClr val="1AC8DB">
                <a:alpha val="49804"/>
              </a:srgbClr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11" id="11"/>
          <p:cNvGrpSpPr/>
          <p:nvPr/>
        </p:nvGrpSpPr>
        <p:grpSpPr>
          <a:xfrm rot="0">
            <a:off x="-260159" y="8010297"/>
            <a:ext cx="4396740" cy="2905615"/>
            <a:chOff x="0" y="0"/>
            <a:chExt cx="5862320" cy="3874153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49530" y="49102"/>
              <a:ext cx="5800090" cy="3805410"/>
            </a:xfrm>
            <a:custGeom>
              <a:avLst/>
              <a:gdLst/>
              <a:ahLst/>
              <a:cxnLst/>
              <a:rect r="r" b="b" t="t" l="l"/>
              <a:pathLst>
                <a:path h="3805410" w="5800090">
                  <a:moveTo>
                    <a:pt x="425450" y="0"/>
                  </a:moveTo>
                  <a:cubicBezTo>
                    <a:pt x="600710" y="130121"/>
                    <a:pt x="701040" y="209911"/>
                    <a:pt x="745490" y="294612"/>
                  </a:cubicBezTo>
                  <a:cubicBezTo>
                    <a:pt x="789940" y="380541"/>
                    <a:pt x="803910" y="488566"/>
                    <a:pt x="803910" y="592908"/>
                  </a:cubicBezTo>
                  <a:cubicBezTo>
                    <a:pt x="803910" y="708297"/>
                    <a:pt x="764540" y="818777"/>
                    <a:pt x="731520" y="957490"/>
                  </a:cubicBezTo>
                  <a:cubicBezTo>
                    <a:pt x="687070" y="1145306"/>
                    <a:pt x="534670" y="1447284"/>
                    <a:pt x="551180" y="1614231"/>
                  </a:cubicBezTo>
                  <a:cubicBezTo>
                    <a:pt x="561340" y="1722255"/>
                    <a:pt x="631190" y="1787315"/>
                    <a:pt x="678180" y="1872016"/>
                  </a:cubicBezTo>
                  <a:cubicBezTo>
                    <a:pt x="726440" y="1959173"/>
                    <a:pt x="774700" y="2043874"/>
                    <a:pt x="839470" y="2131030"/>
                  </a:cubicBezTo>
                  <a:cubicBezTo>
                    <a:pt x="914400" y="2231689"/>
                    <a:pt x="1018540" y="2344624"/>
                    <a:pt x="1112520" y="2436690"/>
                  </a:cubicBezTo>
                  <a:cubicBezTo>
                    <a:pt x="1200150" y="2521391"/>
                    <a:pt x="1280160" y="2625733"/>
                    <a:pt x="1381760" y="2663787"/>
                  </a:cubicBezTo>
                  <a:cubicBezTo>
                    <a:pt x="1478280" y="2700614"/>
                    <a:pt x="1576070" y="2678518"/>
                    <a:pt x="1701800" y="2672380"/>
                  </a:cubicBezTo>
                  <a:cubicBezTo>
                    <a:pt x="1885950" y="2663787"/>
                    <a:pt x="2131060" y="2615913"/>
                    <a:pt x="2376170" y="2591362"/>
                  </a:cubicBezTo>
                  <a:cubicBezTo>
                    <a:pt x="2669540" y="2561900"/>
                    <a:pt x="3061970" y="2548397"/>
                    <a:pt x="3343910" y="2510343"/>
                  </a:cubicBezTo>
                  <a:cubicBezTo>
                    <a:pt x="3564890" y="2480882"/>
                    <a:pt x="3766820" y="2423187"/>
                    <a:pt x="3933190" y="2399864"/>
                  </a:cubicBezTo>
                  <a:cubicBezTo>
                    <a:pt x="4053840" y="2382678"/>
                    <a:pt x="4145280" y="2366720"/>
                    <a:pt x="4248150" y="2370402"/>
                  </a:cubicBezTo>
                  <a:cubicBezTo>
                    <a:pt x="4348480" y="2374085"/>
                    <a:pt x="4448810" y="2390043"/>
                    <a:pt x="4545330" y="2417049"/>
                  </a:cubicBezTo>
                  <a:cubicBezTo>
                    <a:pt x="4645660" y="2445283"/>
                    <a:pt x="4747260" y="2483337"/>
                    <a:pt x="4839970" y="2539804"/>
                  </a:cubicBezTo>
                  <a:cubicBezTo>
                    <a:pt x="4939030" y="2599955"/>
                    <a:pt x="5035550" y="2690793"/>
                    <a:pt x="5115560" y="2773039"/>
                  </a:cubicBezTo>
                  <a:cubicBezTo>
                    <a:pt x="5189220" y="2849148"/>
                    <a:pt x="5219700" y="2939986"/>
                    <a:pt x="5307330" y="3014867"/>
                  </a:cubicBezTo>
                  <a:cubicBezTo>
                    <a:pt x="5420360" y="3111844"/>
                    <a:pt x="5726430" y="3154808"/>
                    <a:pt x="5761990" y="3276335"/>
                  </a:cubicBezTo>
                  <a:cubicBezTo>
                    <a:pt x="5800090" y="3404001"/>
                    <a:pt x="5612130" y="3740350"/>
                    <a:pt x="5492750" y="3775949"/>
                  </a:cubicBezTo>
                  <a:cubicBezTo>
                    <a:pt x="5392420" y="3805410"/>
                    <a:pt x="5240020" y="3665469"/>
                    <a:pt x="5128260" y="3586906"/>
                  </a:cubicBezTo>
                  <a:cubicBezTo>
                    <a:pt x="5013960" y="3505888"/>
                    <a:pt x="4908550" y="3391725"/>
                    <a:pt x="4817110" y="3295976"/>
                  </a:cubicBezTo>
                  <a:cubicBezTo>
                    <a:pt x="4737100" y="3212503"/>
                    <a:pt x="4695190" y="3108161"/>
                    <a:pt x="4607560" y="3048011"/>
                  </a:cubicBezTo>
                  <a:cubicBezTo>
                    <a:pt x="4517390" y="2986633"/>
                    <a:pt x="4390390" y="2949807"/>
                    <a:pt x="4281170" y="2935076"/>
                  </a:cubicBezTo>
                  <a:cubicBezTo>
                    <a:pt x="4177030" y="2921573"/>
                    <a:pt x="4071620" y="2944896"/>
                    <a:pt x="3967480" y="2957172"/>
                  </a:cubicBezTo>
                  <a:cubicBezTo>
                    <a:pt x="3863340" y="2970675"/>
                    <a:pt x="3765550" y="2997681"/>
                    <a:pt x="3656330" y="3012412"/>
                  </a:cubicBezTo>
                  <a:cubicBezTo>
                    <a:pt x="3538220" y="3028370"/>
                    <a:pt x="3402330" y="3032053"/>
                    <a:pt x="3282950" y="3048011"/>
                  </a:cubicBezTo>
                  <a:cubicBezTo>
                    <a:pt x="3173730" y="3062741"/>
                    <a:pt x="3092450" y="3083610"/>
                    <a:pt x="2969260" y="3099568"/>
                  </a:cubicBezTo>
                  <a:cubicBezTo>
                    <a:pt x="2792730" y="3121664"/>
                    <a:pt x="2542540" y="3132712"/>
                    <a:pt x="2325370" y="3154808"/>
                  </a:cubicBezTo>
                  <a:cubicBezTo>
                    <a:pt x="2103120" y="3178131"/>
                    <a:pt x="1832610" y="3237054"/>
                    <a:pt x="1653540" y="3237054"/>
                  </a:cubicBezTo>
                  <a:cubicBezTo>
                    <a:pt x="1534160" y="3237054"/>
                    <a:pt x="1452880" y="3224778"/>
                    <a:pt x="1355090" y="3201455"/>
                  </a:cubicBezTo>
                  <a:cubicBezTo>
                    <a:pt x="1257300" y="3178131"/>
                    <a:pt x="1159510" y="3146215"/>
                    <a:pt x="1068070" y="3099568"/>
                  </a:cubicBezTo>
                  <a:cubicBezTo>
                    <a:pt x="971550" y="3050466"/>
                    <a:pt x="872490" y="2979268"/>
                    <a:pt x="792480" y="2906842"/>
                  </a:cubicBezTo>
                  <a:cubicBezTo>
                    <a:pt x="717550" y="2838099"/>
                    <a:pt x="668020" y="2753398"/>
                    <a:pt x="599440" y="2679745"/>
                  </a:cubicBezTo>
                  <a:cubicBezTo>
                    <a:pt x="528320" y="2604865"/>
                    <a:pt x="438150" y="2544715"/>
                    <a:pt x="372110" y="2463696"/>
                  </a:cubicBezTo>
                  <a:cubicBezTo>
                    <a:pt x="303530" y="2378995"/>
                    <a:pt x="245110" y="2280791"/>
                    <a:pt x="195580" y="2180132"/>
                  </a:cubicBezTo>
                  <a:cubicBezTo>
                    <a:pt x="143510" y="2074562"/>
                    <a:pt x="101600" y="1954262"/>
                    <a:pt x="68580" y="1842555"/>
                  </a:cubicBezTo>
                  <a:cubicBezTo>
                    <a:pt x="38100" y="1736986"/>
                    <a:pt x="2540" y="1635099"/>
                    <a:pt x="1270" y="1528302"/>
                  </a:cubicBezTo>
                  <a:cubicBezTo>
                    <a:pt x="0" y="1416595"/>
                    <a:pt x="35560" y="1290157"/>
                    <a:pt x="64770" y="1183360"/>
                  </a:cubicBezTo>
                  <a:cubicBezTo>
                    <a:pt x="91440" y="1086383"/>
                    <a:pt x="143510" y="1012730"/>
                    <a:pt x="166370" y="913299"/>
                  </a:cubicBezTo>
                  <a:cubicBezTo>
                    <a:pt x="191770" y="800364"/>
                    <a:pt x="237490" y="611321"/>
                    <a:pt x="200660" y="538895"/>
                  </a:cubicBezTo>
                  <a:cubicBezTo>
                    <a:pt x="179070" y="494703"/>
                    <a:pt x="90170" y="505751"/>
                    <a:pt x="82550" y="464015"/>
                  </a:cubicBezTo>
                  <a:cubicBezTo>
                    <a:pt x="66040" y="379314"/>
                    <a:pt x="425450" y="0"/>
                    <a:pt x="425450" y="0"/>
                  </a:cubicBezTo>
                </a:path>
              </a:pathLst>
            </a:custGeom>
            <a:solidFill>
              <a:srgbClr val="4E4E4E">
                <a:alpha val="49804"/>
              </a:srgbClr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13" id="13"/>
          <p:cNvGrpSpPr/>
          <p:nvPr/>
        </p:nvGrpSpPr>
        <p:grpSpPr>
          <a:xfrm rot="0">
            <a:off x="-260159" y="7757588"/>
            <a:ext cx="6476233" cy="3411034"/>
            <a:chOff x="0" y="0"/>
            <a:chExt cx="10074305" cy="5306139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54333" y="45464"/>
              <a:ext cx="10044102" cy="5241609"/>
            </a:xfrm>
            <a:custGeom>
              <a:avLst/>
              <a:gdLst/>
              <a:ahLst/>
              <a:cxnLst/>
              <a:rect r="r" b="b" t="t" l="l"/>
              <a:pathLst>
                <a:path h="5241609" w="10044102">
                  <a:moveTo>
                    <a:pt x="390898" y="793428"/>
                  </a:moveTo>
                  <a:cubicBezTo>
                    <a:pt x="238463" y="778762"/>
                    <a:pt x="217334" y="771429"/>
                    <a:pt x="190167" y="755297"/>
                  </a:cubicBezTo>
                  <a:cubicBezTo>
                    <a:pt x="150926" y="731831"/>
                    <a:pt x="92065" y="683434"/>
                    <a:pt x="64898" y="648235"/>
                  </a:cubicBezTo>
                  <a:cubicBezTo>
                    <a:pt x="45278" y="623303"/>
                    <a:pt x="36223" y="605704"/>
                    <a:pt x="27167" y="576372"/>
                  </a:cubicBezTo>
                  <a:cubicBezTo>
                    <a:pt x="13584" y="533841"/>
                    <a:pt x="0" y="467844"/>
                    <a:pt x="6037" y="416513"/>
                  </a:cubicBezTo>
                  <a:cubicBezTo>
                    <a:pt x="12074" y="365182"/>
                    <a:pt x="40750" y="303586"/>
                    <a:pt x="64898" y="265454"/>
                  </a:cubicBezTo>
                  <a:cubicBezTo>
                    <a:pt x="81500" y="239055"/>
                    <a:pt x="95084" y="222923"/>
                    <a:pt x="120741" y="203857"/>
                  </a:cubicBezTo>
                  <a:cubicBezTo>
                    <a:pt x="156963" y="175992"/>
                    <a:pt x="202241" y="152526"/>
                    <a:pt x="268648" y="129061"/>
                  </a:cubicBezTo>
                  <a:cubicBezTo>
                    <a:pt x="383352" y="86530"/>
                    <a:pt x="603704" y="0"/>
                    <a:pt x="766704" y="13200"/>
                  </a:cubicBezTo>
                  <a:cubicBezTo>
                    <a:pt x="934232" y="27866"/>
                    <a:pt x="1150056" y="120261"/>
                    <a:pt x="1261741" y="219990"/>
                  </a:cubicBezTo>
                  <a:cubicBezTo>
                    <a:pt x="1352296" y="300652"/>
                    <a:pt x="1390028" y="401847"/>
                    <a:pt x="1430778" y="520642"/>
                  </a:cubicBezTo>
                  <a:cubicBezTo>
                    <a:pt x="1480583" y="670234"/>
                    <a:pt x="1491148" y="882890"/>
                    <a:pt x="1504732" y="1054482"/>
                  </a:cubicBezTo>
                  <a:cubicBezTo>
                    <a:pt x="1516806" y="1214341"/>
                    <a:pt x="1503222" y="1361000"/>
                    <a:pt x="1513787" y="1520859"/>
                  </a:cubicBezTo>
                  <a:cubicBezTo>
                    <a:pt x="1525861" y="1689518"/>
                    <a:pt x="1542463" y="1872842"/>
                    <a:pt x="1577176" y="2038567"/>
                  </a:cubicBezTo>
                  <a:cubicBezTo>
                    <a:pt x="1610380" y="2196959"/>
                    <a:pt x="1648111" y="2362684"/>
                    <a:pt x="1714519" y="2496144"/>
                  </a:cubicBezTo>
                  <a:cubicBezTo>
                    <a:pt x="1774889" y="2617872"/>
                    <a:pt x="1839787" y="2733733"/>
                    <a:pt x="1946945" y="2814395"/>
                  </a:cubicBezTo>
                  <a:cubicBezTo>
                    <a:pt x="2066176" y="2903858"/>
                    <a:pt x="2256343" y="2958122"/>
                    <a:pt x="2411796" y="2985987"/>
                  </a:cubicBezTo>
                  <a:cubicBezTo>
                    <a:pt x="2556685" y="3012386"/>
                    <a:pt x="2669880" y="3005053"/>
                    <a:pt x="2846463" y="2988920"/>
                  </a:cubicBezTo>
                  <a:cubicBezTo>
                    <a:pt x="3130204" y="2962522"/>
                    <a:pt x="3644861" y="2814395"/>
                    <a:pt x="3943694" y="2771864"/>
                  </a:cubicBezTo>
                  <a:cubicBezTo>
                    <a:pt x="4148954" y="2742532"/>
                    <a:pt x="4295352" y="2726400"/>
                    <a:pt x="4464389" y="2726400"/>
                  </a:cubicBezTo>
                  <a:cubicBezTo>
                    <a:pt x="4624371" y="2726400"/>
                    <a:pt x="4782843" y="2735199"/>
                    <a:pt x="4932259" y="2770398"/>
                  </a:cubicBezTo>
                  <a:cubicBezTo>
                    <a:pt x="5078658" y="2804129"/>
                    <a:pt x="5226565" y="2874526"/>
                    <a:pt x="5353342" y="2931723"/>
                  </a:cubicBezTo>
                  <a:cubicBezTo>
                    <a:pt x="5465027" y="2983054"/>
                    <a:pt x="5555583" y="3032918"/>
                    <a:pt x="5658213" y="3093048"/>
                  </a:cubicBezTo>
                  <a:cubicBezTo>
                    <a:pt x="5769898" y="3157579"/>
                    <a:pt x="5855926" y="3226509"/>
                    <a:pt x="5997796" y="3308638"/>
                  </a:cubicBezTo>
                  <a:cubicBezTo>
                    <a:pt x="6222676" y="3437698"/>
                    <a:pt x="6661870" y="3656221"/>
                    <a:pt x="6894296" y="3769149"/>
                  </a:cubicBezTo>
                  <a:cubicBezTo>
                    <a:pt x="7039185" y="3839545"/>
                    <a:pt x="7125213" y="3880610"/>
                    <a:pt x="7248972" y="3933407"/>
                  </a:cubicBezTo>
                  <a:cubicBezTo>
                    <a:pt x="7378768" y="3989138"/>
                    <a:pt x="7484416" y="4037535"/>
                    <a:pt x="7654962" y="4094733"/>
                  </a:cubicBezTo>
                  <a:cubicBezTo>
                    <a:pt x="7935685" y="4188595"/>
                    <a:pt x="8426194" y="4330854"/>
                    <a:pt x="8783888" y="4405651"/>
                  </a:cubicBezTo>
                  <a:cubicBezTo>
                    <a:pt x="9100833" y="4471647"/>
                    <a:pt x="9479657" y="4525912"/>
                    <a:pt x="9692463" y="4537644"/>
                  </a:cubicBezTo>
                  <a:cubicBezTo>
                    <a:pt x="9807167" y="4543511"/>
                    <a:pt x="9905268" y="4476047"/>
                    <a:pt x="9959601" y="4527378"/>
                  </a:cubicBezTo>
                  <a:cubicBezTo>
                    <a:pt x="10044103" y="4609507"/>
                    <a:pt x="10035212" y="5125749"/>
                    <a:pt x="9959601" y="5202011"/>
                  </a:cubicBezTo>
                  <a:cubicBezTo>
                    <a:pt x="9918851" y="5241609"/>
                    <a:pt x="9856972" y="5206411"/>
                    <a:pt x="9775472" y="5202011"/>
                  </a:cubicBezTo>
                  <a:cubicBezTo>
                    <a:pt x="9607945" y="5193212"/>
                    <a:pt x="9223083" y="5150680"/>
                    <a:pt x="9013296" y="5122815"/>
                  </a:cubicBezTo>
                  <a:cubicBezTo>
                    <a:pt x="8863880" y="5103750"/>
                    <a:pt x="8792944" y="5097883"/>
                    <a:pt x="8631453" y="5062685"/>
                  </a:cubicBezTo>
                  <a:cubicBezTo>
                    <a:pt x="8340166" y="4999621"/>
                    <a:pt x="7724389" y="4832430"/>
                    <a:pt x="7422537" y="4731235"/>
                  </a:cubicBezTo>
                  <a:cubicBezTo>
                    <a:pt x="7235389" y="4669638"/>
                    <a:pt x="7159926" y="4635906"/>
                    <a:pt x="6978814" y="4555244"/>
                  </a:cubicBezTo>
                  <a:cubicBezTo>
                    <a:pt x="6675453" y="4420317"/>
                    <a:pt x="6061185" y="4122598"/>
                    <a:pt x="5783482" y="3968606"/>
                  </a:cubicBezTo>
                  <a:cubicBezTo>
                    <a:pt x="5628028" y="3882076"/>
                    <a:pt x="5552565" y="3820479"/>
                    <a:pt x="5430315" y="3748616"/>
                  </a:cubicBezTo>
                  <a:cubicBezTo>
                    <a:pt x="5300519" y="3672353"/>
                    <a:pt x="5155630" y="3582891"/>
                    <a:pt x="5024324" y="3525694"/>
                  </a:cubicBezTo>
                  <a:cubicBezTo>
                    <a:pt x="4911130" y="3475830"/>
                    <a:pt x="4814537" y="3434765"/>
                    <a:pt x="4696815" y="3414233"/>
                  </a:cubicBezTo>
                  <a:cubicBezTo>
                    <a:pt x="4570037" y="3392234"/>
                    <a:pt x="4456842" y="3395167"/>
                    <a:pt x="4287806" y="3409833"/>
                  </a:cubicBezTo>
                  <a:cubicBezTo>
                    <a:pt x="4008593" y="3434765"/>
                    <a:pt x="3504500" y="3572625"/>
                    <a:pt x="3187556" y="3616623"/>
                  </a:cubicBezTo>
                  <a:cubicBezTo>
                    <a:pt x="2947584" y="3648888"/>
                    <a:pt x="2761945" y="3679686"/>
                    <a:pt x="2553667" y="3672353"/>
                  </a:cubicBezTo>
                  <a:cubicBezTo>
                    <a:pt x="2351426" y="3665020"/>
                    <a:pt x="2122019" y="3625422"/>
                    <a:pt x="1957510" y="3574091"/>
                  </a:cubicBezTo>
                  <a:cubicBezTo>
                    <a:pt x="1832241" y="3534493"/>
                    <a:pt x="1746213" y="3497829"/>
                    <a:pt x="1640565" y="3423032"/>
                  </a:cubicBezTo>
                  <a:cubicBezTo>
                    <a:pt x="1504732" y="3327704"/>
                    <a:pt x="1346260" y="3173711"/>
                    <a:pt x="1236084" y="3019719"/>
                  </a:cubicBezTo>
                  <a:cubicBezTo>
                    <a:pt x="1122889" y="2861326"/>
                    <a:pt x="1033843" y="2642804"/>
                    <a:pt x="976491" y="2482945"/>
                  </a:cubicBezTo>
                  <a:cubicBezTo>
                    <a:pt x="932723" y="2361218"/>
                    <a:pt x="917630" y="2279088"/>
                    <a:pt x="893482" y="2150028"/>
                  </a:cubicBezTo>
                  <a:cubicBezTo>
                    <a:pt x="861787" y="1975503"/>
                    <a:pt x="833111" y="1718849"/>
                    <a:pt x="819528" y="1529659"/>
                  </a:cubicBezTo>
                  <a:cubicBezTo>
                    <a:pt x="808963" y="1371266"/>
                    <a:pt x="830093" y="1234873"/>
                    <a:pt x="811982" y="1094080"/>
                  </a:cubicBezTo>
                  <a:cubicBezTo>
                    <a:pt x="795380" y="957687"/>
                    <a:pt x="801417" y="743564"/>
                    <a:pt x="719917" y="696633"/>
                  </a:cubicBezTo>
                  <a:cubicBezTo>
                    <a:pt x="642945" y="651168"/>
                    <a:pt x="449760" y="791962"/>
                    <a:pt x="351658" y="793428"/>
                  </a:cubicBezTo>
                  <a:cubicBezTo>
                    <a:pt x="286760" y="794895"/>
                    <a:pt x="238463" y="778762"/>
                    <a:pt x="190167" y="755297"/>
                  </a:cubicBezTo>
                  <a:cubicBezTo>
                    <a:pt x="141871" y="730365"/>
                    <a:pt x="95084" y="690767"/>
                    <a:pt x="64899" y="648235"/>
                  </a:cubicBezTo>
                  <a:cubicBezTo>
                    <a:pt x="34713" y="605704"/>
                    <a:pt x="12074" y="548507"/>
                    <a:pt x="6037" y="497176"/>
                  </a:cubicBezTo>
                  <a:cubicBezTo>
                    <a:pt x="0" y="445845"/>
                    <a:pt x="7547" y="385715"/>
                    <a:pt x="27167" y="337317"/>
                  </a:cubicBezTo>
                  <a:cubicBezTo>
                    <a:pt x="46787" y="288920"/>
                    <a:pt x="79991" y="239055"/>
                    <a:pt x="120741" y="203857"/>
                  </a:cubicBezTo>
                  <a:cubicBezTo>
                    <a:pt x="161491" y="168659"/>
                    <a:pt x="220352" y="143727"/>
                    <a:pt x="268649" y="129061"/>
                  </a:cubicBezTo>
                  <a:cubicBezTo>
                    <a:pt x="310908" y="115861"/>
                    <a:pt x="362223" y="87996"/>
                    <a:pt x="390899" y="112928"/>
                  </a:cubicBezTo>
                  <a:cubicBezTo>
                    <a:pt x="458815" y="171592"/>
                    <a:pt x="390899" y="793428"/>
                    <a:pt x="390899" y="793428"/>
                  </a:cubicBezTo>
                </a:path>
              </a:pathLst>
            </a:custGeom>
            <a:solidFill>
              <a:srgbClr val="1DAB9D">
                <a:alpha val="49804"/>
              </a:srgbClr>
            </a:solidFill>
            <a:ln cap="sq">
              <a:noFill/>
              <a:prstDash val="solid"/>
              <a:miter/>
            </a:ln>
          </p:spPr>
        </p:sp>
      </p:grpSp>
      <p:sp>
        <p:nvSpPr>
          <p:cNvPr name="Freeform 15" id="15"/>
          <p:cNvSpPr/>
          <p:nvPr/>
        </p:nvSpPr>
        <p:spPr>
          <a:xfrm flipH="false" flipV="false" rot="0">
            <a:off x="1393931" y="378697"/>
            <a:ext cx="3795482" cy="8434405"/>
          </a:xfrm>
          <a:custGeom>
            <a:avLst/>
            <a:gdLst/>
            <a:ahLst/>
            <a:cxnLst/>
            <a:rect r="r" b="b" t="t" l="l"/>
            <a:pathLst>
              <a:path h="8434405" w="3795482">
                <a:moveTo>
                  <a:pt x="0" y="0"/>
                </a:moveTo>
                <a:lnTo>
                  <a:pt x="3795482" y="0"/>
                </a:lnTo>
                <a:lnTo>
                  <a:pt x="3795482" y="8434405"/>
                </a:lnTo>
                <a:lnTo>
                  <a:pt x="0" y="843440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  <a:ln w="38100" cap="sq">
            <a:solidFill>
              <a:srgbClr val="000000"/>
            </a:solidFill>
            <a:prstDash val="solid"/>
            <a:miter/>
          </a:ln>
        </p:spPr>
      </p:sp>
      <p:sp>
        <p:nvSpPr>
          <p:cNvPr name="Freeform 16" id="16"/>
          <p:cNvSpPr/>
          <p:nvPr/>
        </p:nvSpPr>
        <p:spPr>
          <a:xfrm flipH="false" flipV="false" rot="0">
            <a:off x="3941522" y="1496377"/>
            <a:ext cx="3751272" cy="8336161"/>
          </a:xfrm>
          <a:custGeom>
            <a:avLst/>
            <a:gdLst/>
            <a:ahLst/>
            <a:cxnLst/>
            <a:rect r="r" b="b" t="t" l="l"/>
            <a:pathLst>
              <a:path h="8336161" w="3751272">
                <a:moveTo>
                  <a:pt x="0" y="0"/>
                </a:moveTo>
                <a:lnTo>
                  <a:pt x="3751272" y="0"/>
                </a:lnTo>
                <a:lnTo>
                  <a:pt x="3751272" y="8336161"/>
                </a:lnTo>
                <a:lnTo>
                  <a:pt x="0" y="833616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  <a:ln w="38100" cap="sq">
            <a:solidFill>
              <a:srgbClr val="000000"/>
            </a:solidFill>
            <a:prstDash val="solid"/>
            <a:miter/>
          </a:ln>
        </p:spPr>
      </p:sp>
      <p:sp>
        <p:nvSpPr>
          <p:cNvPr name="TextBox 17" id="17"/>
          <p:cNvSpPr txBox="true"/>
          <p:nvPr/>
        </p:nvSpPr>
        <p:spPr>
          <a:xfrm rot="0">
            <a:off x="8315161" y="571740"/>
            <a:ext cx="9318753" cy="993741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5341"/>
              </a:lnSpc>
            </a:pPr>
            <a:r>
              <a:rPr lang="en-US" sz="3815">
                <a:solidFill>
                  <a:srgbClr val="000000"/>
                </a:solidFill>
                <a:latin typeface="Helveticish Bold"/>
              </a:rPr>
              <a:t>Training Resources - Part 1</a:t>
            </a:r>
          </a:p>
          <a:p>
            <a:pPr algn="just">
              <a:lnSpc>
                <a:spcPts val="5341"/>
              </a:lnSpc>
            </a:pPr>
          </a:p>
          <a:p>
            <a:pPr algn="just">
              <a:lnSpc>
                <a:spcPts val="5341"/>
              </a:lnSpc>
            </a:pPr>
            <a:r>
              <a:rPr lang="en-US" sz="3815">
                <a:solidFill>
                  <a:srgbClr val="000000"/>
                </a:solidFill>
                <a:latin typeface="Helveticish"/>
              </a:rPr>
              <a:t>When a volunteer becomes a Support Group Leader Trainee, their account will be given access to the Training Resources developed to train all volunteers.  The page covers </a:t>
            </a:r>
          </a:p>
          <a:p>
            <a:pPr algn="just" marL="823796" indent="-411898" lvl="1">
              <a:lnSpc>
                <a:spcPts val="5341"/>
              </a:lnSpc>
              <a:buFont typeface="Arial"/>
              <a:buChar char="•"/>
            </a:pPr>
            <a:r>
              <a:rPr lang="en-US" sz="3815">
                <a:solidFill>
                  <a:srgbClr val="000000"/>
                </a:solidFill>
                <a:latin typeface="Helveticish"/>
              </a:rPr>
              <a:t>Standards</a:t>
            </a:r>
          </a:p>
          <a:p>
            <a:pPr algn="just" marL="823796" indent="-411898" lvl="1">
              <a:lnSpc>
                <a:spcPts val="5341"/>
              </a:lnSpc>
              <a:buFont typeface="Arial"/>
              <a:buChar char="•"/>
            </a:pPr>
            <a:r>
              <a:rPr lang="en-US" sz="3815">
                <a:solidFill>
                  <a:srgbClr val="000000"/>
                </a:solidFill>
                <a:latin typeface="Helveticish"/>
              </a:rPr>
              <a:t>SGL Meeting Resources</a:t>
            </a:r>
          </a:p>
          <a:p>
            <a:pPr algn="just" marL="823796" indent="-411898" lvl="1">
              <a:lnSpc>
                <a:spcPts val="5341"/>
              </a:lnSpc>
              <a:buFont typeface="Arial"/>
              <a:buChar char="•"/>
            </a:pPr>
            <a:r>
              <a:rPr lang="en-US" sz="3815">
                <a:solidFill>
                  <a:srgbClr val="000000"/>
                </a:solidFill>
                <a:latin typeface="Helveticish"/>
              </a:rPr>
              <a:t>Volunteer Induction</a:t>
            </a:r>
          </a:p>
          <a:p>
            <a:pPr algn="just" marL="1647593" indent="-549198" lvl="2">
              <a:lnSpc>
                <a:spcPts val="5341"/>
              </a:lnSpc>
              <a:buFont typeface="Arial"/>
              <a:buChar char="⚬"/>
            </a:pPr>
            <a:r>
              <a:rPr lang="en-US" sz="3815">
                <a:solidFill>
                  <a:srgbClr val="000000"/>
                </a:solidFill>
                <a:latin typeface="Helveticish"/>
              </a:rPr>
              <a:t>8 x Information Sections</a:t>
            </a:r>
          </a:p>
          <a:p>
            <a:pPr algn="just" marL="1647593" indent="-549198" lvl="2">
              <a:lnSpc>
                <a:spcPts val="5341"/>
              </a:lnSpc>
              <a:buFont typeface="Arial"/>
              <a:buChar char="⚬"/>
            </a:pPr>
            <a:r>
              <a:rPr lang="en-US" sz="3815">
                <a:solidFill>
                  <a:srgbClr val="000000"/>
                </a:solidFill>
                <a:latin typeface="Helveticish"/>
              </a:rPr>
              <a:t>Feedback forms</a:t>
            </a:r>
          </a:p>
          <a:p>
            <a:pPr algn="just" marL="1647593" indent="-549198" lvl="2">
              <a:lnSpc>
                <a:spcPts val="5341"/>
              </a:lnSpc>
              <a:buFont typeface="Arial"/>
              <a:buChar char="⚬"/>
            </a:pPr>
            <a:r>
              <a:rPr lang="en-US" sz="3815">
                <a:solidFill>
                  <a:srgbClr val="000000"/>
                </a:solidFill>
                <a:latin typeface="Helveticish"/>
              </a:rPr>
              <a:t>Acknowledgement form</a:t>
            </a:r>
          </a:p>
          <a:p>
            <a:pPr algn="just" marL="1647593" indent="-549198" lvl="2">
              <a:lnSpc>
                <a:spcPts val="5341"/>
              </a:lnSpc>
              <a:buFont typeface="Arial"/>
              <a:buChar char="⚬"/>
            </a:pPr>
            <a:r>
              <a:rPr lang="en-US" sz="3815">
                <a:solidFill>
                  <a:srgbClr val="000000"/>
                </a:solidFill>
                <a:latin typeface="Helveticish"/>
              </a:rPr>
              <a:t>Other Resources</a:t>
            </a:r>
          </a:p>
          <a:p>
            <a:pPr algn="just">
              <a:lnSpc>
                <a:spcPts val="3776"/>
              </a:lnSpc>
            </a:pPr>
          </a:p>
        </p:txBody>
      </p:sp>
    </p:spTree>
  </p:cSld>
  <p:clrMapOvr>
    <a:masterClrMapping/>
  </p:clrMapOvr>
</p:sld>
</file>

<file path=ppt/slides/slide5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9000"/>
            </a:blip>
            <a:stretch>
              <a:fillRect l="0" t="-31168" r="0" b="-46609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5371445" y="-279318"/>
            <a:ext cx="3441383" cy="1892617"/>
            <a:chOff x="0" y="0"/>
            <a:chExt cx="4588510" cy="252349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8890" y="49530"/>
              <a:ext cx="4537710" cy="2426970"/>
            </a:xfrm>
            <a:custGeom>
              <a:avLst/>
              <a:gdLst/>
              <a:ahLst/>
              <a:cxnLst/>
              <a:rect r="r" b="b" t="t" l="l"/>
              <a:pathLst>
                <a:path h="2426970" w="4537710">
                  <a:moveTo>
                    <a:pt x="626110" y="367030"/>
                  </a:moveTo>
                  <a:cubicBezTo>
                    <a:pt x="679450" y="708660"/>
                    <a:pt x="681990" y="871220"/>
                    <a:pt x="750570" y="915670"/>
                  </a:cubicBezTo>
                  <a:cubicBezTo>
                    <a:pt x="820420" y="961390"/>
                    <a:pt x="984250" y="915670"/>
                    <a:pt x="1080770" y="872490"/>
                  </a:cubicBezTo>
                  <a:cubicBezTo>
                    <a:pt x="1174750" y="829310"/>
                    <a:pt x="1231900" y="732790"/>
                    <a:pt x="1323340" y="657860"/>
                  </a:cubicBezTo>
                  <a:cubicBezTo>
                    <a:pt x="1432560" y="567690"/>
                    <a:pt x="1579880" y="458470"/>
                    <a:pt x="1696720" y="374650"/>
                  </a:cubicBezTo>
                  <a:cubicBezTo>
                    <a:pt x="1797050" y="303530"/>
                    <a:pt x="1878330" y="240030"/>
                    <a:pt x="1982470" y="185420"/>
                  </a:cubicBezTo>
                  <a:cubicBezTo>
                    <a:pt x="2095500" y="127000"/>
                    <a:pt x="2230120" y="69850"/>
                    <a:pt x="2354580" y="39370"/>
                  </a:cubicBezTo>
                  <a:cubicBezTo>
                    <a:pt x="2470150" y="10160"/>
                    <a:pt x="2586990" y="0"/>
                    <a:pt x="2702560" y="1270"/>
                  </a:cubicBezTo>
                  <a:cubicBezTo>
                    <a:pt x="2816860" y="2540"/>
                    <a:pt x="2934970" y="26670"/>
                    <a:pt x="3045460" y="49530"/>
                  </a:cubicBezTo>
                  <a:cubicBezTo>
                    <a:pt x="3150870" y="71120"/>
                    <a:pt x="3251200" y="90170"/>
                    <a:pt x="3351530" y="132080"/>
                  </a:cubicBezTo>
                  <a:cubicBezTo>
                    <a:pt x="3459480" y="176530"/>
                    <a:pt x="3572510" y="240030"/>
                    <a:pt x="3669030" y="316230"/>
                  </a:cubicBezTo>
                  <a:cubicBezTo>
                    <a:pt x="3769360" y="394970"/>
                    <a:pt x="3869690" y="504190"/>
                    <a:pt x="3940810" y="601980"/>
                  </a:cubicBezTo>
                  <a:cubicBezTo>
                    <a:pt x="4003040" y="688340"/>
                    <a:pt x="4044950" y="773430"/>
                    <a:pt x="4083050" y="866140"/>
                  </a:cubicBezTo>
                  <a:cubicBezTo>
                    <a:pt x="4121150" y="960120"/>
                    <a:pt x="4141470" y="1061720"/>
                    <a:pt x="4166870" y="1163320"/>
                  </a:cubicBezTo>
                  <a:cubicBezTo>
                    <a:pt x="4193540" y="1270000"/>
                    <a:pt x="4210050" y="1384300"/>
                    <a:pt x="4237990" y="1490980"/>
                  </a:cubicBezTo>
                  <a:cubicBezTo>
                    <a:pt x="4265930" y="1595120"/>
                    <a:pt x="4282440" y="1715770"/>
                    <a:pt x="4335780" y="1798320"/>
                  </a:cubicBezTo>
                  <a:cubicBezTo>
                    <a:pt x="4384040" y="1871980"/>
                    <a:pt x="4522470" y="1896110"/>
                    <a:pt x="4528820" y="1971040"/>
                  </a:cubicBezTo>
                  <a:cubicBezTo>
                    <a:pt x="4537710" y="2082800"/>
                    <a:pt x="4282440" y="2419350"/>
                    <a:pt x="4157980" y="2423160"/>
                  </a:cubicBezTo>
                  <a:cubicBezTo>
                    <a:pt x="4038600" y="2426970"/>
                    <a:pt x="3874770" y="2160270"/>
                    <a:pt x="3796030" y="2026920"/>
                  </a:cubicBezTo>
                  <a:cubicBezTo>
                    <a:pt x="3733800" y="1920240"/>
                    <a:pt x="3716020" y="1809750"/>
                    <a:pt x="3689350" y="1703070"/>
                  </a:cubicBezTo>
                  <a:cubicBezTo>
                    <a:pt x="3663950" y="1602740"/>
                    <a:pt x="3656330" y="1501140"/>
                    <a:pt x="3634740" y="1403350"/>
                  </a:cubicBezTo>
                  <a:cubicBezTo>
                    <a:pt x="3613150" y="1306830"/>
                    <a:pt x="3599180" y="1206500"/>
                    <a:pt x="3558540" y="1116330"/>
                  </a:cubicBezTo>
                  <a:cubicBezTo>
                    <a:pt x="3517900" y="1023620"/>
                    <a:pt x="3462020" y="929640"/>
                    <a:pt x="3388360" y="852170"/>
                  </a:cubicBezTo>
                  <a:cubicBezTo>
                    <a:pt x="3308350" y="768350"/>
                    <a:pt x="3201670" y="681990"/>
                    <a:pt x="3089910" y="637540"/>
                  </a:cubicBezTo>
                  <a:cubicBezTo>
                    <a:pt x="2975610" y="591820"/>
                    <a:pt x="2830830" y="586740"/>
                    <a:pt x="2710180" y="584200"/>
                  </a:cubicBezTo>
                  <a:cubicBezTo>
                    <a:pt x="2602230" y="581660"/>
                    <a:pt x="2513330" y="574040"/>
                    <a:pt x="2400300" y="614680"/>
                  </a:cubicBezTo>
                  <a:cubicBezTo>
                    <a:pt x="2231390" y="675640"/>
                    <a:pt x="2009140" y="868680"/>
                    <a:pt x="1826260" y="1003300"/>
                  </a:cubicBezTo>
                  <a:cubicBezTo>
                    <a:pt x="1651000" y="1132840"/>
                    <a:pt x="1479550" y="1309370"/>
                    <a:pt x="1324610" y="1403350"/>
                  </a:cubicBezTo>
                  <a:cubicBezTo>
                    <a:pt x="1209040" y="1473200"/>
                    <a:pt x="1111250" y="1524000"/>
                    <a:pt x="998220" y="1546860"/>
                  </a:cubicBezTo>
                  <a:cubicBezTo>
                    <a:pt x="885190" y="1569720"/>
                    <a:pt x="755650" y="1573530"/>
                    <a:pt x="643890" y="1539240"/>
                  </a:cubicBezTo>
                  <a:cubicBezTo>
                    <a:pt x="525780" y="1502410"/>
                    <a:pt x="389890" y="1414780"/>
                    <a:pt x="311150" y="1323340"/>
                  </a:cubicBezTo>
                  <a:cubicBezTo>
                    <a:pt x="238760" y="1239520"/>
                    <a:pt x="214630" y="1125220"/>
                    <a:pt x="176530" y="1021080"/>
                  </a:cubicBezTo>
                  <a:cubicBezTo>
                    <a:pt x="137160" y="914400"/>
                    <a:pt x="102870" y="792480"/>
                    <a:pt x="80010" y="689610"/>
                  </a:cubicBezTo>
                  <a:cubicBezTo>
                    <a:pt x="60960" y="601980"/>
                    <a:pt x="0" y="500380"/>
                    <a:pt x="41910" y="444500"/>
                  </a:cubicBezTo>
                  <a:cubicBezTo>
                    <a:pt x="106680" y="358140"/>
                    <a:pt x="626110" y="367030"/>
                    <a:pt x="626110" y="367030"/>
                  </a:cubicBezTo>
                </a:path>
              </a:pathLst>
            </a:custGeom>
            <a:solidFill>
              <a:srgbClr val="4E4E4E">
                <a:alpha val="49804"/>
              </a:srgbClr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5" id="5"/>
          <p:cNvGrpSpPr/>
          <p:nvPr/>
        </p:nvGrpSpPr>
        <p:grpSpPr>
          <a:xfrm rot="0">
            <a:off x="14352270" y="-56198"/>
            <a:ext cx="4164330" cy="3105150"/>
            <a:chOff x="0" y="0"/>
            <a:chExt cx="5552440" cy="414020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25400" y="-31750"/>
              <a:ext cx="5488940" cy="4138930"/>
            </a:xfrm>
            <a:custGeom>
              <a:avLst/>
              <a:gdLst/>
              <a:ahLst/>
              <a:cxnLst/>
              <a:rect r="r" b="b" t="t" l="l"/>
              <a:pathLst>
                <a:path h="4138930" w="5488940">
                  <a:moveTo>
                    <a:pt x="683260" y="158750"/>
                  </a:moveTo>
                  <a:cubicBezTo>
                    <a:pt x="608330" y="787400"/>
                    <a:pt x="590550" y="889000"/>
                    <a:pt x="608330" y="995680"/>
                  </a:cubicBezTo>
                  <a:cubicBezTo>
                    <a:pt x="626110" y="1101090"/>
                    <a:pt x="652780" y="1202690"/>
                    <a:pt x="721360" y="1303020"/>
                  </a:cubicBezTo>
                  <a:cubicBezTo>
                    <a:pt x="815340" y="1440180"/>
                    <a:pt x="1018540" y="1620520"/>
                    <a:pt x="1179830" y="1703070"/>
                  </a:cubicBezTo>
                  <a:cubicBezTo>
                    <a:pt x="1315720" y="1772920"/>
                    <a:pt x="1465580" y="1795780"/>
                    <a:pt x="1606550" y="1802130"/>
                  </a:cubicBezTo>
                  <a:cubicBezTo>
                    <a:pt x="1744980" y="1808480"/>
                    <a:pt x="1849120" y="1778000"/>
                    <a:pt x="2018030" y="1743710"/>
                  </a:cubicBezTo>
                  <a:cubicBezTo>
                    <a:pt x="2298700" y="1686560"/>
                    <a:pt x="2848610" y="1512570"/>
                    <a:pt x="3121660" y="1447800"/>
                  </a:cubicBezTo>
                  <a:cubicBezTo>
                    <a:pt x="3280410" y="1410970"/>
                    <a:pt x="3378200" y="1388110"/>
                    <a:pt x="3500120" y="1370330"/>
                  </a:cubicBezTo>
                  <a:cubicBezTo>
                    <a:pt x="3613150" y="1353820"/>
                    <a:pt x="3716020" y="1338580"/>
                    <a:pt x="3831590" y="1343660"/>
                  </a:cubicBezTo>
                  <a:cubicBezTo>
                    <a:pt x="3958590" y="1350010"/>
                    <a:pt x="4099560" y="1361440"/>
                    <a:pt x="4230370" y="1413510"/>
                  </a:cubicBezTo>
                  <a:cubicBezTo>
                    <a:pt x="4380230" y="1473200"/>
                    <a:pt x="4558030" y="1600200"/>
                    <a:pt x="4671060" y="1705610"/>
                  </a:cubicBezTo>
                  <a:cubicBezTo>
                    <a:pt x="4761230" y="1789430"/>
                    <a:pt x="4814570" y="1875790"/>
                    <a:pt x="4874260" y="1972310"/>
                  </a:cubicBezTo>
                  <a:cubicBezTo>
                    <a:pt x="4935220" y="2071370"/>
                    <a:pt x="4979670" y="2165350"/>
                    <a:pt x="5030470" y="2292350"/>
                  </a:cubicBezTo>
                  <a:cubicBezTo>
                    <a:pt x="5100320" y="2465070"/>
                    <a:pt x="5173980" y="2708910"/>
                    <a:pt x="5234940" y="2924810"/>
                  </a:cubicBezTo>
                  <a:cubicBezTo>
                    <a:pt x="5297170" y="3145790"/>
                    <a:pt x="5342890" y="3455670"/>
                    <a:pt x="5396230" y="3601720"/>
                  </a:cubicBezTo>
                  <a:cubicBezTo>
                    <a:pt x="5422900" y="3676650"/>
                    <a:pt x="5488940" y="3704590"/>
                    <a:pt x="5476240" y="3763010"/>
                  </a:cubicBezTo>
                  <a:cubicBezTo>
                    <a:pt x="5452110" y="3868420"/>
                    <a:pt x="5118100" y="4138930"/>
                    <a:pt x="5015230" y="4121150"/>
                  </a:cubicBezTo>
                  <a:cubicBezTo>
                    <a:pt x="4947920" y="4109720"/>
                    <a:pt x="4917440" y="3989070"/>
                    <a:pt x="4880610" y="3911600"/>
                  </a:cubicBezTo>
                  <a:cubicBezTo>
                    <a:pt x="4841240" y="3826510"/>
                    <a:pt x="4817110" y="3727450"/>
                    <a:pt x="4792980" y="3628390"/>
                  </a:cubicBezTo>
                  <a:cubicBezTo>
                    <a:pt x="4767580" y="3524250"/>
                    <a:pt x="4761230" y="3426460"/>
                    <a:pt x="4730750" y="3300730"/>
                  </a:cubicBezTo>
                  <a:cubicBezTo>
                    <a:pt x="4687570" y="3125470"/>
                    <a:pt x="4608830" y="2858770"/>
                    <a:pt x="4545330" y="2678430"/>
                  </a:cubicBezTo>
                  <a:cubicBezTo>
                    <a:pt x="4494530" y="2536190"/>
                    <a:pt x="4452620" y="2411730"/>
                    <a:pt x="4390390" y="2301240"/>
                  </a:cubicBezTo>
                  <a:cubicBezTo>
                    <a:pt x="4334510" y="2203450"/>
                    <a:pt x="4281170" y="2105660"/>
                    <a:pt x="4196080" y="2043430"/>
                  </a:cubicBezTo>
                  <a:cubicBezTo>
                    <a:pt x="4105910" y="1977390"/>
                    <a:pt x="3971290" y="1938020"/>
                    <a:pt x="3853180" y="1926590"/>
                  </a:cubicBezTo>
                  <a:cubicBezTo>
                    <a:pt x="3732530" y="1913890"/>
                    <a:pt x="3623310" y="1946910"/>
                    <a:pt x="3477260" y="1974850"/>
                  </a:cubicBezTo>
                  <a:cubicBezTo>
                    <a:pt x="3263900" y="2015490"/>
                    <a:pt x="2967990" y="2106930"/>
                    <a:pt x="2703830" y="2170430"/>
                  </a:cubicBezTo>
                  <a:cubicBezTo>
                    <a:pt x="2426970" y="2236470"/>
                    <a:pt x="2066290" y="2332990"/>
                    <a:pt x="1851660" y="2363470"/>
                  </a:cubicBezTo>
                  <a:cubicBezTo>
                    <a:pt x="1723390" y="2381250"/>
                    <a:pt x="1643380" y="2386330"/>
                    <a:pt x="1539240" y="2382520"/>
                  </a:cubicBezTo>
                  <a:cubicBezTo>
                    <a:pt x="1432560" y="2377440"/>
                    <a:pt x="1324610" y="2363470"/>
                    <a:pt x="1216660" y="2335530"/>
                  </a:cubicBezTo>
                  <a:cubicBezTo>
                    <a:pt x="1102360" y="2305050"/>
                    <a:pt x="994410" y="2265680"/>
                    <a:pt x="873760" y="2200910"/>
                  </a:cubicBezTo>
                  <a:cubicBezTo>
                    <a:pt x="717550" y="2117090"/>
                    <a:pt x="488950" y="1983740"/>
                    <a:pt x="368300" y="1849120"/>
                  </a:cubicBezTo>
                  <a:cubicBezTo>
                    <a:pt x="267970" y="1738630"/>
                    <a:pt x="220980" y="1615440"/>
                    <a:pt x="165100" y="1480820"/>
                  </a:cubicBezTo>
                  <a:cubicBezTo>
                    <a:pt x="104140" y="1332230"/>
                    <a:pt x="44450" y="1144270"/>
                    <a:pt x="25400" y="988060"/>
                  </a:cubicBezTo>
                  <a:cubicBezTo>
                    <a:pt x="8890" y="849630"/>
                    <a:pt x="27940" y="731520"/>
                    <a:pt x="38100" y="591820"/>
                  </a:cubicBezTo>
                  <a:cubicBezTo>
                    <a:pt x="49530" y="433070"/>
                    <a:pt x="0" y="158750"/>
                    <a:pt x="97790" y="82550"/>
                  </a:cubicBezTo>
                  <a:cubicBezTo>
                    <a:pt x="203200" y="0"/>
                    <a:pt x="683260" y="158750"/>
                    <a:pt x="683260" y="158750"/>
                  </a:cubicBezTo>
                </a:path>
              </a:pathLst>
            </a:custGeom>
            <a:solidFill>
              <a:srgbClr val="1DAB9D">
                <a:alpha val="49804"/>
              </a:srgbClr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7" id="7"/>
          <p:cNvGrpSpPr/>
          <p:nvPr/>
        </p:nvGrpSpPr>
        <p:grpSpPr>
          <a:xfrm rot="0">
            <a:off x="14789468" y="121920"/>
            <a:ext cx="4023360" cy="2697480"/>
            <a:chOff x="0" y="0"/>
            <a:chExt cx="5364480" cy="359664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-59690" y="-52070"/>
              <a:ext cx="5440680" cy="3681730"/>
            </a:xfrm>
            <a:custGeom>
              <a:avLst/>
              <a:gdLst/>
              <a:ahLst/>
              <a:cxnLst/>
              <a:rect r="r" b="b" t="t" l="l"/>
              <a:pathLst>
                <a:path h="3681730" w="5440680">
                  <a:moveTo>
                    <a:pt x="701040" y="102870"/>
                  </a:moveTo>
                  <a:cubicBezTo>
                    <a:pt x="739140" y="858520"/>
                    <a:pt x="891540" y="934720"/>
                    <a:pt x="1004570" y="1014730"/>
                  </a:cubicBezTo>
                  <a:cubicBezTo>
                    <a:pt x="1111250" y="1090930"/>
                    <a:pt x="1221740" y="1165860"/>
                    <a:pt x="1338580" y="1202690"/>
                  </a:cubicBezTo>
                  <a:cubicBezTo>
                    <a:pt x="1451610" y="1238250"/>
                    <a:pt x="1582420" y="1245870"/>
                    <a:pt x="1692910" y="1235710"/>
                  </a:cubicBezTo>
                  <a:cubicBezTo>
                    <a:pt x="1794510" y="1226820"/>
                    <a:pt x="1851660" y="1201420"/>
                    <a:pt x="1979930" y="1156970"/>
                  </a:cubicBezTo>
                  <a:cubicBezTo>
                    <a:pt x="2259330" y="1059180"/>
                    <a:pt x="2994660" y="684530"/>
                    <a:pt x="3280410" y="603250"/>
                  </a:cubicBezTo>
                  <a:cubicBezTo>
                    <a:pt x="3413760" y="565150"/>
                    <a:pt x="3478530" y="551180"/>
                    <a:pt x="3582670" y="556260"/>
                  </a:cubicBezTo>
                  <a:cubicBezTo>
                    <a:pt x="3694430" y="561340"/>
                    <a:pt x="3820160" y="596900"/>
                    <a:pt x="3928110" y="643890"/>
                  </a:cubicBezTo>
                  <a:cubicBezTo>
                    <a:pt x="4038600" y="692150"/>
                    <a:pt x="4147820" y="773430"/>
                    <a:pt x="4237990" y="845820"/>
                  </a:cubicBezTo>
                  <a:cubicBezTo>
                    <a:pt x="4318000" y="910590"/>
                    <a:pt x="4381500" y="977900"/>
                    <a:pt x="4447540" y="1051560"/>
                  </a:cubicBezTo>
                  <a:cubicBezTo>
                    <a:pt x="4516120" y="1127760"/>
                    <a:pt x="4580890" y="1210310"/>
                    <a:pt x="4643120" y="1297940"/>
                  </a:cubicBezTo>
                  <a:cubicBezTo>
                    <a:pt x="4709160" y="1390650"/>
                    <a:pt x="4782820" y="1490980"/>
                    <a:pt x="4831080" y="1596390"/>
                  </a:cubicBezTo>
                  <a:cubicBezTo>
                    <a:pt x="4879340" y="1699260"/>
                    <a:pt x="4907280" y="1816100"/>
                    <a:pt x="4935220" y="1922780"/>
                  </a:cubicBezTo>
                  <a:cubicBezTo>
                    <a:pt x="4960620" y="2021840"/>
                    <a:pt x="4968240" y="2114550"/>
                    <a:pt x="4994910" y="2213610"/>
                  </a:cubicBezTo>
                  <a:cubicBezTo>
                    <a:pt x="5022850" y="2320290"/>
                    <a:pt x="5063490" y="2435860"/>
                    <a:pt x="5101590" y="2540000"/>
                  </a:cubicBezTo>
                  <a:cubicBezTo>
                    <a:pt x="5137150" y="2636520"/>
                    <a:pt x="5177790" y="2716530"/>
                    <a:pt x="5213350" y="2815590"/>
                  </a:cubicBezTo>
                  <a:cubicBezTo>
                    <a:pt x="5252720" y="2926080"/>
                    <a:pt x="5298440" y="3048000"/>
                    <a:pt x="5325110" y="3173730"/>
                  </a:cubicBezTo>
                  <a:cubicBezTo>
                    <a:pt x="5353050" y="3308350"/>
                    <a:pt x="5440680" y="3526790"/>
                    <a:pt x="5373370" y="3597910"/>
                  </a:cubicBezTo>
                  <a:cubicBezTo>
                    <a:pt x="5293360" y="3681730"/>
                    <a:pt x="4859020" y="3634740"/>
                    <a:pt x="4790440" y="3562350"/>
                  </a:cubicBezTo>
                  <a:cubicBezTo>
                    <a:pt x="4753610" y="3524250"/>
                    <a:pt x="4795520" y="3459480"/>
                    <a:pt x="4786630" y="3395980"/>
                  </a:cubicBezTo>
                  <a:cubicBezTo>
                    <a:pt x="4773930" y="3308350"/>
                    <a:pt x="4744720" y="3208020"/>
                    <a:pt x="4705350" y="3084830"/>
                  </a:cubicBezTo>
                  <a:cubicBezTo>
                    <a:pt x="4645660" y="2899410"/>
                    <a:pt x="4498340" y="2594610"/>
                    <a:pt x="4441190" y="2396490"/>
                  </a:cubicBezTo>
                  <a:cubicBezTo>
                    <a:pt x="4399280" y="2252980"/>
                    <a:pt x="4404360" y="2134870"/>
                    <a:pt x="4363720" y="2014220"/>
                  </a:cubicBezTo>
                  <a:cubicBezTo>
                    <a:pt x="4324350" y="1896110"/>
                    <a:pt x="4265930" y="1781810"/>
                    <a:pt x="4201160" y="1680210"/>
                  </a:cubicBezTo>
                  <a:cubicBezTo>
                    <a:pt x="4137660" y="1581150"/>
                    <a:pt x="4057650" y="1490980"/>
                    <a:pt x="3980180" y="1409700"/>
                  </a:cubicBezTo>
                  <a:cubicBezTo>
                    <a:pt x="3907790" y="1333500"/>
                    <a:pt x="3837940" y="1247140"/>
                    <a:pt x="3750310" y="1205230"/>
                  </a:cubicBezTo>
                  <a:cubicBezTo>
                    <a:pt x="3663950" y="1163320"/>
                    <a:pt x="3581400" y="1141730"/>
                    <a:pt x="3456940" y="1156970"/>
                  </a:cubicBezTo>
                  <a:cubicBezTo>
                    <a:pt x="3216910" y="1187450"/>
                    <a:pt x="2679700" y="1502410"/>
                    <a:pt x="2439670" y="1601470"/>
                  </a:cubicBezTo>
                  <a:cubicBezTo>
                    <a:pt x="2308860" y="1654810"/>
                    <a:pt x="2235200" y="1686560"/>
                    <a:pt x="2134870" y="1719580"/>
                  </a:cubicBezTo>
                  <a:cubicBezTo>
                    <a:pt x="2038350" y="1751330"/>
                    <a:pt x="1949450" y="1783080"/>
                    <a:pt x="1847850" y="1799590"/>
                  </a:cubicBezTo>
                  <a:cubicBezTo>
                    <a:pt x="1738630" y="1817370"/>
                    <a:pt x="1612900" y="1823720"/>
                    <a:pt x="1502410" y="1818640"/>
                  </a:cubicBezTo>
                  <a:cubicBezTo>
                    <a:pt x="1400810" y="1813560"/>
                    <a:pt x="1309370" y="1804670"/>
                    <a:pt x="1210310" y="1776730"/>
                  </a:cubicBezTo>
                  <a:cubicBezTo>
                    <a:pt x="1099820" y="1744980"/>
                    <a:pt x="981710" y="1691640"/>
                    <a:pt x="875030" y="1629410"/>
                  </a:cubicBezTo>
                  <a:cubicBezTo>
                    <a:pt x="765810" y="1565910"/>
                    <a:pt x="670560" y="1503680"/>
                    <a:pt x="566420" y="1400810"/>
                  </a:cubicBezTo>
                  <a:cubicBezTo>
                    <a:pt x="424180" y="1258570"/>
                    <a:pt x="210820" y="1038860"/>
                    <a:pt x="134620" y="821690"/>
                  </a:cubicBezTo>
                  <a:cubicBezTo>
                    <a:pt x="58420" y="605790"/>
                    <a:pt x="0" y="217170"/>
                    <a:pt x="110490" y="102870"/>
                  </a:cubicBezTo>
                  <a:cubicBezTo>
                    <a:pt x="210820" y="0"/>
                    <a:pt x="701040" y="102870"/>
                    <a:pt x="701040" y="102870"/>
                  </a:cubicBezTo>
                </a:path>
              </a:pathLst>
            </a:custGeom>
            <a:solidFill>
              <a:srgbClr val="1AC8DB">
                <a:alpha val="49804"/>
              </a:srgbClr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9" id="9"/>
          <p:cNvGrpSpPr/>
          <p:nvPr/>
        </p:nvGrpSpPr>
        <p:grpSpPr>
          <a:xfrm rot="0">
            <a:off x="165928" y="7117051"/>
            <a:ext cx="5023485" cy="3392102"/>
            <a:chOff x="0" y="0"/>
            <a:chExt cx="6697980" cy="4522803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55039"/>
              <a:ext cx="6711950" cy="4481734"/>
            </a:xfrm>
            <a:custGeom>
              <a:avLst/>
              <a:gdLst/>
              <a:ahLst/>
              <a:cxnLst/>
              <a:rect r="r" b="b" t="t" l="l"/>
              <a:pathLst>
                <a:path h="4481734" w="6711950">
                  <a:moveTo>
                    <a:pt x="179070" y="0"/>
                  </a:moveTo>
                  <a:cubicBezTo>
                    <a:pt x="426720" y="63294"/>
                    <a:pt x="613410" y="97693"/>
                    <a:pt x="722630" y="174747"/>
                  </a:cubicBezTo>
                  <a:cubicBezTo>
                    <a:pt x="824230" y="246298"/>
                    <a:pt x="919480" y="354999"/>
                    <a:pt x="966470" y="470580"/>
                  </a:cubicBezTo>
                  <a:cubicBezTo>
                    <a:pt x="1014730" y="587537"/>
                    <a:pt x="1007110" y="740270"/>
                    <a:pt x="1005840" y="876490"/>
                  </a:cubicBezTo>
                  <a:cubicBezTo>
                    <a:pt x="1004570" y="1015463"/>
                    <a:pt x="967740" y="1164067"/>
                    <a:pt x="958850" y="1294784"/>
                  </a:cubicBezTo>
                  <a:cubicBezTo>
                    <a:pt x="949960" y="1410366"/>
                    <a:pt x="946150" y="1514939"/>
                    <a:pt x="948690" y="1623640"/>
                  </a:cubicBezTo>
                  <a:cubicBezTo>
                    <a:pt x="951230" y="1730966"/>
                    <a:pt x="947420" y="1821780"/>
                    <a:pt x="974090" y="1945617"/>
                  </a:cubicBezTo>
                  <a:cubicBezTo>
                    <a:pt x="1013460" y="2129996"/>
                    <a:pt x="1132840" y="2435461"/>
                    <a:pt x="1215390" y="2606081"/>
                  </a:cubicBezTo>
                  <a:cubicBezTo>
                    <a:pt x="1271270" y="2723038"/>
                    <a:pt x="1304290" y="2824859"/>
                    <a:pt x="1386840" y="2886778"/>
                  </a:cubicBezTo>
                  <a:cubicBezTo>
                    <a:pt x="1477010" y="2954200"/>
                    <a:pt x="1610360" y="2966584"/>
                    <a:pt x="1751330" y="2972088"/>
                  </a:cubicBezTo>
                  <a:cubicBezTo>
                    <a:pt x="1941830" y="2978968"/>
                    <a:pt x="2207260" y="2904665"/>
                    <a:pt x="2428240" y="2866138"/>
                  </a:cubicBezTo>
                  <a:cubicBezTo>
                    <a:pt x="2641600" y="2828987"/>
                    <a:pt x="2880360" y="2787708"/>
                    <a:pt x="3055620" y="2746429"/>
                  </a:cubicBezTo>
                  <a:cubicBezTo>
                    <a:pt x="3182620" y="2716158"/>
                    <a:pt x="3272790" y="2694143"/>
                    <a:pt x="3382010" y="2655615"/>
                  </a:cubicBezTo>
                  <a:cubicBezTo>
                    <a:pt x="3496310" y="2615713"/>
                    <a:pt x="3610610" y="2538658"/>
                    <a:pt x="3724910" y="2507011"/>
                  </a:cubicBezTo>
                  <a:cubicBezTo>
                    <a:pt x="3832860" y="2476740"/>
                    <a:pt x="3942080" y="2456100"/>
                    <a:pt x="4048760" y="2462980"/>
                  </a:cubicBezTo>
                  <a:cubicBezTo>
                    <a:pt x="4155440" y="2469860"/>
                    <a:pt x="4263390" y="2511139"/>
                    <a:pt x="4363720" y="2549666"/>
                  </a:cubicBezTo>
                  <a:cubicBezTo>
                    <a:pt x="4462780" y="2586817"/>
                    <a:pt x="4563110" y="2623968"/>
                    <a:pt x="4646930" y="2687263"/>
                  </a:cubicBezTo>
                  <a:cubicBezTo>
                    <a:pt x="4732020" y="2750557"/>
                    <a:pt x="4800600" y="2837243"/>
                    <a:pt x="4869180" y="2928057"/>
                  </a:cubicBezTo>
                  <a:cubicBezTo>
                    <a:pt x="4942840" y="3024375"/>
                    <a:pt x="4983480" y="3168851"/>
                    <a:pt x="5069840" y="3251409"/>
                  </a:cubicBezTo>
                  <a:cubicBezTo>
                    <a:pt x="5153660" y="3332591"/>
                    <a:pt x="5280660" y="3360110"/>
                    <a:pt x="5378450" y="3422029"/>
                  </a:cubicBezTo>
                  <a:cubicBezTo>
                    <a:pt x="5472430" y="3481196"/>
                    <a:pt x="5543550" y="3570633"/>
                    <a:pt x="5646420" y="3611912"/>
                  </a:cubicBezTo>
                  <a:cubicBezTo>
                    <a:pt x="5763260" y="3657319"/>
                    <a:pt x="5923280" y="3631176"/>
                    <a:pt x="6049010" y="3662823"/>
                  </a:cubicBezTo>
                  <a:cubicBezTo>
                    <a:pt x="6167120" y="3693094"/>
                    <a:pt x="6303010" y="3771524"/>
                    <a:pt x="6383020" y="3792164"/>
                  </a:cubicBezTo>
                  <a:cubicBezTo>
                    <a:pt x="6426200" y="3803172"/>
                    <a:pt x="6456680" y="3775652"/>
                    <a:pt x="6487160" y="3804548"/>
                  </a:cubicBezTo>
                  <a:cubicBezTo>
                    <a:pt x="6560820" y="3871970"/>
                    <a:pt x="6711950" y="4334295"/>
                    <a:pt x="6647180" y="4412725"/>
                  </a:cubicBezTo>
                  <a:cubicBezTo>
                    <a:pt x="6588760" y="4481733"/>
                    <a:pt x="6327140" y="4356310"/>
                    <a:pt x="6186170" y="4323287"/>
                  </a:cubicBezTo>
                  <a:cubicBezTo>
                    <a:pt x="6065520" y="4294392"/>
                    <a:pt x="5961380" y="4255865"/>
                    <a:pt x="5853430" y="4229721"/>
                  </a:cubicBezTo>
                  <a:cubicBezTo>
                    <a:pt x="5753100" y="4204954"/>
                    <a:pt x="5657850" y="4198074"/>
                    <a:pt x="5558790" y="4170555"/>
                  </a:cubicBezTo>
                  <a:cubicBezTo>
                    <a:pt x="5454650" y="4141659"/>
                    <a:pt x="5363210" y="4115516"/>
                    <a:pt x="5245100" y="4057725"/>
                  </a:cubicBezTo>
                  <a:cubicBezTo>
                    <a:pt x="5071110" y="3972416"/>
                    <a:pt x="4766310" y="3801795"/>
                    <a:pt x="4632960" y="3666951"/>
                  </a:cubicBezTo>
                  <a:cubicBezTo>
                    <a:pt x="4545330" y="3578889"/>
                    <a:pt x="4530090" y="3479819"/>
                    <a:pt x="4462780" y="3394509"/>
                  </a:cubicBezTo>
                  <a:cubicBezTo>
                    <a:pt x="4392930" y="3305072"/>
                    <a:pt x="4311650" y="3200498"/>
                    <a:pt x="4217670" y="3144084"/>
                  </a:cubicBezTo>
                  <a:cubicBezTo>
                    <a:pt x="4124960" y="3089045"/>
                    <a:pt x="4006850" y="3047766"/>
                    <a:pt x="3905250" y="3058774"/>
                  </a:cubicBezTo>
                  <a:cubicBezTo>
                    <a:pt x="3802380" y="3069782"/>
                    <a:pt x="3708400" y="3171603"/>
                    <a:pt x="3606800" y="3215634"/>
                  </a:cubicBezTo>
                  <a:cubicBezTo>
                    <a:pt x="3505200" y="3259665"/>
                    <a:pt x="3429000" y="3287184"/>
                    <a:pt x="3295650" y="3321583"/>
                  </a:cubicBezTo>
                  <a:cubicBezTo>
                    <a:pt x="3067050" y="3382126"/>
                    <a:pt x="2589530" y="3445420"/>
                    <a:pt x="2345690" y="3497707"/>
                  </a:cubicBezTo>
                  <a:cubicBezTo>
                    <a:pt x="2193290" y="3530731"/>
                    <a:pt x="2092960" y="3573385"/>
                    <a:pt x="1973580" y="3587145"/>
                  </a:cubicBezTo>
                  <a:cubicBezTo>
                    <a:pt x="1864360" y="3599529"/>
                    <a:pt x="1761490" y="3596776"/>
                    <a:pt x="1658620" y="3583017"/>
                  </a:cubicBezTo>
                  <a:cubicBezTo>
                    <a:pt x="1555750" y="3569257"/>
                    <a:pt x="1454150" y="3544490"/>
                    <a:pt x="1356360" y="3508715"/>
                  </a:cubicBezTo>
                  <a:cubicBezTo>
                    <a:pt x="1256030" y="3472939"/>
                    <a:pt x="1151890" y="3427533"/>
                    <a:pt x="1064260" y="3368366"/>
                  </a:cubicBezTo>
                  <a:cubicBezTo>
                    <a:pt x="979170" y="3310576"/>
                    <a:pt x="895350" y="3244529"/>
                    <a:pt x="833120" y="3157843"/>
                  </a:cubicBezTo>
                  <a:cubicBezTo>
                    <a:pt x="767080" y="3067029"/>
                    <a:pt x="735330" y="2961080"/>
                    <a:pt x="681990" y="2831739"/>
                  </a:cubicBezTo>
                  <a:cubicBezTo>
                    <a:pt x="608330" y="2654239"/>
                    <a:pt x="494030" y="2362534"/>
                    <a:pt x="445770" y="2182283"/>
                  </a:cubicBezTo>
                  <a:cubicBezTo>
                    <a:pt x="412750" y="2059822"/>
                    <a:pt x="401320" y="1980016"/>
                    <a:pt x="388620" y="1867186"/>
                  </a:cubicBezTo>
                  <a:cubicBezTo>
                    <a:pt x="373380" y="1740598"/>
                    <a:pt x="363220" y="1591993"/>
                    <a:pt x="365760" y="1461276"/>
                  </a:cubicBezTo>
                  <a:cubicBezTo>
                    <a:pt x="368300" y="1337439"/>
                    <a:pt x="375920" y="1219106"/>
                    <a:pt x="398780" y="1100773"/>
                  </a:cubicBezTo>
                  <a:cubicBezTo>
                    <a:pt x="421640" y="981064"/>
                    <a:pt x="538480" y="820076"/>
                    <a:pt x="501650" y="745774"/>
                  </a:cubicBezTo>
                  <a:cubicBezTo>
                    <a:pt x="466090" y="674223"/>
                    <a:pt x="283210" y="672847"/>
                    <a:pt x="199390" y="652208"/>
                  </a:cubicBezTo>
                  <a:cubicBezTo>
                    <a:pt x="140970" y="637072"/>
                    <a:pt x="76200" y="664592"/>
                    <a:pt x="50800" y="623313"/>
                  </a:cubicBezTo>
                  <a:cubicBezTo>
                    <a:pt x="0" y="540755"/>
                    <a:pt x="179070" y="0"/>
                    <a:pt x="179070" y="0"/>
                  </a:cubicBezTo>
                </a:path>
              </a:pathLst>
            </a:custGeom>
            <a:solidFill>
              <a:srgbClr val="1AC8DB">
                <a:alpha val="49804"/>
              </a:srgbClr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11" id="11"/>
          <p:cNvGrpSpPr/>
          <p:nvPr/>
        </p:nvGrpSpPr>
        <p:grpSpPr>
          <a:xfrm rot="0">
            <a:off x="-260159" y="8010297"/>
            <a:ext cx="4396740" cy="2905615"/>
            <a:chOff x="0" y="0"/>
            <a:chExt cx="5862320" cy="3874153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49530" y="49102"/>
              <a:ext cx="5800090" cy="3805410"/>
            </a:xfrm>
            <a:custGeom>
              <a:avLst/>
              <a:gdLst/>
              <a:ahLst/>
              <a:cxnLst/>
              <a:rect r="r" b="b" t="t" l="l"/>
              <a:pathLst>
                <a:path h="3805410" w="5800090">
                  <a:moveTo>
                    <a:pt x="425450" y="0"/>
                  </a:moveTo>
                  <a:cubicBezTo>
                    <a:pt x="600710" y="130121"/>
                    <a:pt x="701040" y="209911"/>
                    <a:pt x="745490" y="294612"/>
                  </a:cubicBezTo>
                  <a:cubicBezTo>
                    <a:pt x="789940" y="380541"/>
                    <a:pt x="803910" y="488566"/>
                    <a:pt x="803910" y="592908"/>
                  </a:cubicBezTo>
                  <a:cubicBezTo>
                    <a:pt x="803910" y="708297"/>
                    <a:pt x="764540" y="818777"/>
                    <a:pt x="731520" y="957490"/>
                  </a:cubicBezTo>
                  <a:cubicBezTo>
                    <a:pt x="687070" y="1145306"/>
                    <a:pt x="534670" y="1447284"/>
                    <a:pt x="551180" y="1614231"/>
                  </a:cubicBezTo>
                  <a:cubicBezTo>
                    <a:pt x="561340" y="1722255"/>
                    <a:pt x="631190" y="1787315"/>
                    <a:pt x="678180" y="1872016"/>
                  </a:cubicBezTo>
                  <a:cubicBezTo>
                    <a:pt x="726440" y="1959173"/>
                    <a:pt x="774700" y="2043874"/>
                    <a:pt x="839470" y="2131030"/>
                  </a:cubicBezTo>
                  <a:cubicBezTo>
                    <a:pt x="914400" y="2231689"/>
                    <a:pt x="1018540" y="2344624"/>
                    <a:pt x="1112520" y="2436690"/>
                  </a:cubicBezTo>
                  <a:cubicBezTo>
                    <a:pt x="1200150" y="2521391"/>
                    <a:pt x="1280160" y="2625733"/>
                    <a:pt x="1381760" y="2663787"/>
                  </a:cubicBezTo>
                  <a:cubicBezTo>
                    <a:pt x="1478280" y="2700614"/>
                    <a:pt x="1576070" y="2678518"/>
                    <a:pt x="1701800" y="2672380"/>
                  </a:cubicBezTo>
                  <a:cubicBezTo>
                    <a:pt x="1885950" y="2663787"/>
                    <a:pt x="2131060" y="2615913"/>
                    <a:pt x="2376170" y="2591362"/>
                  </a:cubicBezTo>
                  <a:cubicBezTo>
                    <a:pt x="2669540" y="2561900"/>
                    <a:pt x="3061970" y="2548397"/>
                    <a:pt x="3343910" y="2510343"/>
                  </a:cubicBezTo>
                  <a:cubicBezTo>
                    <a:pt x="3564890" y="2480882"/>
                    <a:pt x="3766820" y="2423187"/>
                    <a:pt x="3933190" y="2399864"/>
                  </a:cubicBezTo>
                  <a:cubicBezTo>
                    <a:pt x="4053840" y="2382678"/>
                    <a:pt x="4145280" y="2366720"/>
                    <a:pt x="4248150" y="2370402"/>
                  </a:cubicBezTo>
                  <a:cubicBezTo>
                    <a:pt x="4348480" y="2374085"/>
                    <a:pt x="4448810" y="2390043"/>
                    <a:pt x="4545330" y="2417049"/>
                  </a:cubicBezTo>
                  <a:cubicBezTo>
                    <a:pt x="4645660" y="2445283"/>
                    <a:pt x="4747260" y="2483337"/>
                    <a:pt x="4839970" y="2539804"/>
                  </a:cubicBezTo>
                  <a:cubicBezTo>
                    <a:pt x="4939030" y="2599955"/>
                    <a:pt x="5035550" y="2690793"/>
                    <a:pt x="5115560" y="2773039"/>
                  </a:cubicBezTo>
                  <a:cubicBezTo>
                    <a:pt x="5189220" y="2849148"/>
                    <a:pt x="5219700" y="2939986"/>
                    <a:pt x="5307330" y="3014867"/>
                  </a:cubicBezTo>
                  <a:cubicBezTo>
                    <a:pt x="5420360" y="3111844"/>
                    <a:pt x="5726430" y="3154808"/>
                    <a:pt x="5761990" y="3276335"/>
                  </a:cubicBezTo>
                  <a:cubicBezTo>
                    <a:pt x="5800090" y="3404001"/>
                    <a:pt x="5612130" y="3740350"/>
                    <a:pt x="5492750" y="3775949"/>
                  </a:cubicBezTo>
                  <a:cubicBezTo>
                    <a:pt x="5392420" y="3805410"/>
                    <a:pt x="5240020" y="3665469"/>
                    <a:pt x="5128260" y="3586906"/>
                  </a:cubicBezTo>
                  <a:cubicBezTo>
                    <a:pt x="5013960" y="3505888"/>
                    <a:pt x="4908550" y="3391725"/>
                    <a:pt x="4817110" y="3295976"/>
                  </a:cubicBezTo>
                  <a:cubicBezTo>
                    <a:pt x="4737100" y="3212503"/>
                    <a:pt x="4695190" y="3108161"/>
                    <a:pt x="4607560" y="3048011"/>
                  </a:cubicBezTo>
                  <a:cubicBezTo>
                    <a:pt x="4517390" y="2986633"/>
                    <a:pt x="4390390" y="2949807"/>
                    <a:pt x="4281170" y="2935076"/>
                  </a:cubicBezTo>
                  <a:cubicBezTo>
                    <a:pt x="4177030" y="2921573"/>
                    <a:pt x="4071620" y="2944896"/>
                    <a:pt x="3967480" y="2957172"/>
                  </a:cubicBezTo>
                  <a:cubicBezTo>
                    <a:pt x="3863340" y="2970675"/>
                    <a:pt x="3765550" y="2997681"/>
                    <a:pt x="3656330" y="3012412"/>
                  </a:cubicBezTo>
                  <a:cubicBezTo>
                    <a:pt x="3538220" y="3028370"/>
                    <a:pt x="3402330" y="3032053"/>
                    <a:pt x="3282950" y="3048011"/>
                  </a:cubicBezTo>
                  <a:cubicBezTo>
                    <a:pt x="3173730" y="3062741"/>
                    <a:pt x="3092450" y="3083610"/>
                    <a:pt x="2969260" y="3099568"/>
                  </a:cubicBezTo>
                  <a:cubicBezTo>
                    <a:pt x="2792730" y="3121664"/>
                    <a:pt x="2542540" y="3132712"/>
                    <a:pt x="2325370" y="3154808"/>
                  </a:cubicBezTo>
                  <a:cubicBezTo>
                    <a:pt x="2103120" y="3178131"/>
                    <a:pt x="1832610" y="3237054"/>
                    <a:pt x="1653540" y="3237054"/>
                  </a:cubicBezTo>
                  <a:cubicBezTo>
                    <a:pt x="1534160" y="3237054"/>
                    <a:pt x="1452880" y="3224778"/>
                    <a:pt x="1355090" y="3201455"/>
                  </a:cubicBezTo>
                  <a:cubicBezTo>
                    <a:pt x="1257300" y="3178131"/>
                    <a:pt x="1159510" y="3146215"/>
                    <a:pt x="1068070" y="3099568"/>
                  </a:cubicBezTo>
                  <a:cubicBezTo>
                    <a:pt x="971550" y="3050466"/>
                    <a:pt x="872490" y="2979268"/>
                    <a:pt x="792480" y="2906842"/>
                  </a:cubicBezTo>
                  <a:cubicBezTo>
                    <a:pt x="717550" y="2838099"/>
                    <a:pt x="668020" y="2753398"/>
                    <a:pt x="599440" y="2679745"/>
                  </a:cubicBezTo>
                  <a:cubicBezTo>
                    <a:pt x="528320" y="2604865"/>
                    <a:pt x="438150" y="2544715"/>
                    <a:pt x="372110" y="2463696"/>
                  </a:cubicBezTo>
                  <a:cubicBezTo>
                    <a:pt x="303530" y="2378995"/>
                    <a:pt x="245110" y="2280791"/>
                    <a:pt x="195580" y="2180132"/>
                  </a:cubicBezTo>
                  <a:cubicBezTo>
                    <a:pt x="143510" y="2074562"/>
                    <a:pt x="101600" y="1954262"/>
                    <a:pt x="68580" y="1842555"/>
                  </a:cubicBezTo>
                  <a:cubicBezTo>
                    <a:pt x="38100" y="1736986"/>
                    <a:pt x="2540" y="1635099"/>
                    <a:pt x="1270" y="1528302"/>
                  </a:cubicBezTo>
                  <a:cubicBezTo>
                    <a:pt x="0" y="1416595"/>
                    <a:pt x="35560" y="1290157"/>
                    <a:pt x="64770" y="1183360"/>
                  </a:cubicBezTo>
                  <a:cubicBezTo>
                    <a:pt x="91440" y="1086383"/>
                    <a:pt x="143510" y="1012730"/>
                    <a:pt x="166370" y="913299"/>
                  </a:cubicBezTo>
                  <a:cubicBezTo>
                    <a:pt x="191770" y="800364"/>
                    <a:pt x="237490" y="611321"/>
                    <a:pt x="200660" y="538895"/>
                  </a:cubicBezTo>
                  <a:cubicBezTo>
                    <a:pt x="179070" y="494703"/>
                    <a:pt x="90170" y="505751"/>
                    <a:pt x="82550" y="464015"/>
                  </a:cubicBezTo>
                  <a:cubicBezTo>
                    <a:pt x="66040" y="379314"/>
                    <a:pt x="425450" y="0"/>
                    <a:pt x="425450" y="0"/>
                  </a:cubicBezTo>
                </a:path>
              </a:pathLst>
            </a:custGeom>
            <a:solidFill>
              <a:srgbClr val="4E4E4E">
                <a:alpha val="49804"/>
              </a:srgbClr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13" id="13"/>
          <p:cNvGrpSpPr/>
          <p:nvPr/>
        </p:nvGrpSpPr>
        <p:grpSpPr>
          <a:xfrm rot="0">
            <a:off x="-260159" y="7757588"/>
            <a:ext cx="6476233" cy="3411034"/>
            <a:chOff x="0" y="0"/>
            <a:chExt cx="10074305" cy="5306139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54333" y="45464"/>
              <a:ext cx="10044102" cy="5241609"/>
            </a:xfrm>
            <a:custGeom>
              <a:avLst/>
              <a:gdLst/>
              <a:ahLst/>
              <a:cxnLst/>
              <a:rect r="r" b="b" t="t" l="l"/>
              <a:pathLst>
                <a:path h="5241609" w="10044102">
                  <a:moveTo>
                    <a:pt x="390898" y="793428"/>
                  </a:moveTo>
                  <a:cubicBezTo>
                    <a:pt x="238463" y="778762"/>
                    <a:pt x="217334" y="771429"/>
                    <a:pt x="190167" y="755297"/>
                  </a:cubicBezTo>
                  <a:cubicBezTo>
                    <a:pt x="150926" y="731831"/>
                    <a:pt x="92065" y="683434"/>
                    <a:pt x="64898" y="648235"/>
                  </a:cubicBezTo>
                  <a:cubicBezTo>
                    <a:pt x="45278" y="623303"/>
                    <a:pt x="36223" y="605704"/>
                    <a:pt x="27167" y="576372"/>
                  </a:cubicBezTo>
                  <a:cubicBezTo>
                    <a:pt x="13584" y="533841"/>
                    <a:pt x="0" y="467844"/>
                    <a:pt x="6037" y="416513"/>
                  </a:cubicBezTo>
                  <a:cubicBezTo>
                    <a:pt x="12074" y="365182"/>
                    <a:pt x="40750" y="303586"/>
                    <a:pt x="64898" y="265454"/>
                  </a:cubicBezTo>
                  <a:cubicBezTo>
                    <a:pt x="81500" y="239055"/>
                    <a:pt x="95084" y="222923"/>
                    <a:pt x="120741" y="203857"/>
                  </a:cubicBezTo>
                  <a:cubicBezTo>
                    <a:pt x="156963" y="175992"/>
                    <a:pt x="202241" y="152526"/>
                    <a:pt x="268648" y="129061"/>
                  </a:cubicBezTo>
                  <a:cubicBezTo>
                    <a:pt x="383352" y="86530"/>
                    <a:pt x="603704" y="0"/>
                    <a:pt x="766704" y="13200"/>
                  </a:cubicBezTo>
                  <a:cubicBezTo>
                    <a:pt x="934232" y="27866"/>
                    <a:pt x="1150056" y="120261"/>
                    <a:pt x="1261741" y="219990"/>
                  </a:cubicBezTo>
                  <a:cubicBezTo>
                    <a:pt x="1352296" y="300652"/>
                    <a:pt x="1390028" y="401847"/>
                    <a:pt x="1430778" y="520642"/>
                  </a:cubicBezTo>
                  <a:cubicBezTo>
                    <a:pt x="1480583" y="670234"/>
                    <a:pt x="1491148" y="882890"/>
                    <a:pt x="1504732" y="1054482"/>
                  </a:cubicBezTo>
                  <a:cubicBezTo>
                    <a:pt x="1516806" y="1214341"/>
                    <a:pt x="1503222" y="1361000"/>
                    <a:pt x="1513787" y="1520859"/>
                  </a:cubicBezTo>
                  <a:cubicBezTo>
                    <a:pt x="1525861" y="1689518"/>
                    <a:pt x="1542463" y="1872842"/>
                    <a:pt x="1577176" y="2038567"/>
                  </a:cubicBezTo>
                  <a:cubicBezTo>
                    <a:pt x="1610380" y="2196959"/>
                    <a:pt x="1648111" y="2362684"/>
                    <a:pt x="1714519" y="2496144"/>
                  </a:cubicBezTo>
                  <a:cubicBezTo>
                    <a:pt x="1774889" y="2617872"/>
                    <a:pt x="1839787" y="2733733"/>
                    <a:pt x="1946945" y="2814395"/>
                  </a:cubicBezTo>
                  <a:cubicBezTo>
                    <a:pt x="2066176" y="2903858"/>
                    <a:pt x="2256343" y="2958122"/>
                    <a:pt x="2411796" y="2985987"/>
                  </a:cubicBezTo>
                  <a:cubicBezTo>
                    <a:pt x="2556685" y="3012386"/>
                    <a:pt x="2669880" y="3005053"/>
                    <a:pt x="2846463" y="2988920"/>
                  </a:cubicBezTo>
                  <a:cubicBezTo>
                    <a:pt x="3130204" y="2962522"/>
                    <a:pt x="3644861" y="2814395"/>
                    <a:pt x="3943694" y="2771864"/>
                  </a:cubicBezTo>
                  <a:cubicBezTo>
                    <a:pt x="4148954" y="2742532"/>
                    <a:pt x="4295352" y="2726400"/>
                    <a:pt x="4464389" y="2726400"/>
                  </a:cubicBezTo>
                  <a:cubicBezTo>
                    <a:pt x="4624371" y="2726400"/>
                    <a:pt x="4782843" y="2735199"/>
                    <a:pt x="4932259" y="2770398"/>
                  </a:cubicBezTo>
                  <a:cubicBezTo>
                    <a:pt x="5078658" y="2804129"/>
                    <a:pt x="5226565" y="2874526"/>
                    <a:pt x="5353342" y="2931723"/>
                  </a:cubicBezTo>
                  <a:cubicBezTo>
                    <a:pt x="5465027" y="2983054"/>
                    <a:pt x="5555583" y="3032918"/>
                    <a:pt x="5658213" y="3093048"/>
                  </a:cubicBezTo>
                  <a:cubicBezTo>
                    <a:pt x="5769898" y="3157579"/>
                    <a:pt x="5855926" y="3226509"/>
                    <a:pt x="5997796" y="3308638"/>
                  </a:cubicBezTo>
                  <a:cubicBezTo>
                    <a:pt x="6222676" y="3437698"/>
                    <a:pt x="6661870" y="3656221"/>
                    <a:pt x="6894296" y="3769149"/>
                  </a:cubicBezTo>
                  <a:cubicBezTo>
                    <a:pt x="7039185" y="3839545"/>
                    <a:pt x="7125213" y="3880610"/>
                    <a:pt x="7248972" y="3933407"/>
                  </a:cubicBezTo>
                  <a:cubicBezTo>
                    <a:pt x="7378768" y="3989138"/>
                    <a:pt x="7484416" y="4037535"/>
                    <a:pt x="7654962" y="4094733"/>
                  </a:cubicBezTo>
                  <a:cubicBezTo>
                    <a:pt x="7935685" y="4188595"/>
                    <a:pt x="8426194" y="4330854"/>
                    <a:pt x="8783888" y="4405651"/>
                  </a:cubicBezTo>
                  <a:cubicBezTo>
                    <a:pt x="9100833" y="4471647"/>
                    <a:pt x="9479657" y="4525912"/>
                    <a:pt x="9692463" y="4537644"/>
                  </a:cubicBezTo>
                  <a:cubicBezTo>
                    <a:pt x="9807167" y="4543511"/>
                    <a:pt x="9905268" y="4476047"/>
                    <a:pt x="9959601" y="4527378"/>
                  </a:cubicBezTo>
                  <a:cubicBezTo>
                    <a:pt x="10044103" y="4609507"/>
                    <a:pt x="10035212" y="5125749"/>
                    <a:pt x="9959601" y="5202011"/>
                  </a:cubicBezTo>
                  <a:cubicBezTo>
                    <a:pt x="9918851" y="5241609"/>
                    <a:pt x="9856972" y="5206411"/>
                    <a:pt x="9775472" y="5202011"/>
                  </a:cubicBezTo>
                  <a:cubicBezTo>
                    <a:pt x="9607945" y="5193212"/>
                    <a:pt x="9223083" y="5150680"/>
                    <a:pt x="9013296" y="5122815"/>
                  </a:cubicBezTo>
                  <a:cubicBezTo>
                    <a:pt x="8863880" y="5103750"/>
                    <a:pt x="8792944" y="5097883"/>
                    <a:pt x="8631453" y="5062685"/>
                  </a:cubicBezTo>
                  <a:cubicBezTo>
                    <a:pt x="8340166" y="4999621"/>
                    <a:pt x="7724389" y="4832430"/>
                    <a:pt x="7422537" y="4731235"/>
                  </a:cubicBezTo>
                  <a:cubicBezTo>
                    <a:pt x="7235389" y="4669638"/>
                    <a:pt x="7159926" y="4635906"/>
                    <a:pt x="6978814" y="4555244"/>
                  </a:cubicBezTo>
                  <a:cubicBezTo>
                    <a:pt x="6675453" y="4420317"/>
                    <a:pt x="6061185" y="4122598"/>
                    <a:pt x="5783482" y="3968606"/>
                  </a:cubicBezTo>
                  <a:cubicBezTo>
                    <a:pt x="5628028" y="3882076"/>
                    <a:pt x="5552565" y="3820479"/>
                    <a:pt x="5430315" y="3748616"/>
                  </a:cubicBezTo>
                  <a:cubicBezTo>
                    <a:pt x="5300519" y="3672353"/>
                    <a:pt x="5155630" y="3582891"/>
                    <a:pt x="5024324" y="3525694"/>
                  </a:cubicBezTo>
                  <a:cubicBezTo>
                    <a:pt x="4911130" y="3475830"/>
                    <a:pt x="4814537" y="3434765"/>
                    <a:pt x="4696815" y="3414233"/>
                  </a:cubicBezTo>
                  <a:cubicBezTo>
                    <a:pt x="4570037" y="3392234"/>
                    <a:pt x="4456842" y="3395167"/>
                    <a:pt x="4287806" y="3409833"/>
                  </a:cubicBezTo>
                  <a:cubicBezTo>
                    <a:pt x="4008593" y="3434765"/>
                    <a:pt x="3504500" y="3572625"/>
                    <a:pt x="3187556" y="3616623"/>
                  </a:cubicBezTo>
                  <a:cubicBezTo>
                    <a:pt x="2947584" y="3648888"/>
                    <a:pt x="2761945" y="3679686"/>
                    <a:pt x="2553667" y="3672353"/>
                  </a:cubicBezTo>
                  <a:cubicBezTo>
                    <a:pt x="2351426" y="3665020"/>
                    <a:pt x="2122019" y="3625422"/>
                    <a:pt x="1957510" y="3574091"/>
                  </a:cubicBezTo>
                  <a:cubicBezTo>
                    <a:pt x="1832241" y="3534493"/>
                    <a:pt x="1746213" y="3497829"/>
                    <a:pt x="1640565" y="3423032"/>
                  </a:cubicBezTo>
                  <a:cubicBezTo>
                    <a:pt x="1504732" y="3327704"/>
                    <a:pt x="1346260" y="3173711"/>
                    <a:pt x="1236084" y="3019719"/>
                  </a:cubicBezTo>
                  <a:cubicBezTo>
                    <a:pt x="1122889" y="2861326"/>
                    <a:pt x="1033843" y="2642804"/>
                    <a:pt x="976491" y="2482945"/>
                  </a:cubicBezTo>
                  <a:cubicBezTo>
                    <a:pt x="932723" y="2361218"/>
                    <a:pt x="917630" y="2279088"/>
                    <a:pt x="893482" y="2150028"/>
                  </a:cubicBezTo>
                  <a:cubicBezTo>
                    <a:pt x="861787" y="1975503"/>
                    <a:pt x="833111" y="1718849"/>
                    <a:pt x="819528" y="1529659"/>
                  </a:cubicBezTo>
                  <a:cubicBezTo>
                    <a:pt x="808963" y="1371266"/>
                    <a:pt x="830093" y="1234873"/>
                    <a:pt x="811982" y="1094080"/>
                  </a:cubicBezTo>
                  <a:cubicBezTo>
                    <a:pt x="795380" y="957687"/>
                    <a:pt x="801417" y="743564"/>
                    <a:pt x="719917" y="696633"/>
                  </a:cubicBezTo>
                  <a:cubicBezTo>
                    <a:pt x="642945" y="651168"/>
                    <a:pt x="449760" y="791962"/>
                    <a:pt x="351658" y="793428"/>
                  </a:cubicBezTo>
                  <a:cubicBezTo>
                    <a:pt x="286760" y="794895"/>
                    <a:pt x="238463" y="778762"/>
                    <a:pt x="190167" y="755297"/>
                  </a:cubicBezTo>
                  <a:cubicBezTo>
                    <a:pt x="141871" y="730365"/>
                    <a:pt x="95084" y="690767"/>
                    <a:pt x="64899" y="648235"/>
                  </a:cubicBezTo>
                  <a:cubicBezTo>
                    <a:pt x="34713" y="605704"/>
                    <a:pt x="12074" y="548507"/>
                    <a:pt x="6037" y="497176"/>
                  </a:cubicBezTo>
                  <a:cubicBezTo>
                    <a:pt x="0" y="445845"/>
                    <a:pt x="7547" y="385715"/>
                    <a:pt x="27167" y="337317"/>
                  </a:cubicBezTo>
                  <a:cubicBezTo>
                    <a:pt x="46787" y="288920"/>
                    <a:pt x="79991" y="239055"/>
                    <a:pt x="120741" y="203857"/>
                  </a:cubicBezTo>
                  <a:cubicBezTo>
                    <a:pt x="161491" y="168659"/>
                    <a:pt x="220352" y="143727"/>
                    <a:pt x="268649" y="129061"/>
                  </a:cubicBezTo>
                  <a:cubicBezTo>
                    <a:pt x="310908" y="115861"/>
                    <a:pt x="362223" y="87996"/>
                    <a:pt x="390899" y="112928"/>
                  </a:cubicBezTo>
                  <a:cubicBezTo>
                    <a:pt x="458815" y="171592"/>
                    <a:pt x="390899" y="793428"/>
                    <a:pt x="390899" y="793428"/>
                  </a:cubicBezTo>
                </a:path>
              </a:pathLst>
            </a:custGeom>
            <a:solidFill>
              <a:srgbClr val="1DAB9D">
                <a:alpha val="49804"/>
              </a:srgbClr>
            </a:solidFill>
            <a:ln cap="sq">
              <a:noFill/>
              <a:prstDash val="solid"/>
              <a:miter/>
            </a:ln>
          </p:spPr>
        </p:sp>
      </p:grpSp>
      <p:sp>
        <p:nvSpPr>
          <p:cNvPr name="TextBox 15" id="15"/>
          <p:cNvSpPr txBox="true"/>
          <p:nvPr/>
        </p:nvSpPr>
        <p:spPr>
          <a:xfrm rot="0">
            <a:off x="8504851" y="562215"/>
            <a:ext cx="9634713" cy="97247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5221"/>
              </a:lnSpc>
            </a:pPr>
            <a:r>
              <a:rPr lang="en-US" sz="3729">
                <a:solidFill>
                  <a:srgbClr val="000000"/>
                </a:solidFill>
                <a:latin typeface="Helveticish Bold"/>
              </a:rPr>
              <a:t>Training Resources - Part 2</a:t>
            </a:r>
          </a:p>
          <a:p>
            <a:pPr algn="just">
              <a:lnSpc>
                <a:spcPts val="5221"/>
              </a:lnSpc>
            </a:pPr>
          </a:p>
          <a:p>
            <a:pPr algn="just">
              <a:lnSpc>
                <a:spcPts val="5221"/>
              </a:lnSpc>
            </a:pPr>
            <a:r>
              <a:rPr lang="en-US" sz="3729">
                <a:solidFill>
                  <a:srgbClr val="000000"/>
                </a:solidFill>
                <a:latin typeface="Helveticish"/>
              </a:rPr>
              <a:t>The Association strives to ensure all SGL volunteers understand key information about trigeminal neuralgia</a:t>
            </a:r>
          </a:p>
          <a:p>
            <a:pPr algn="just" marL="805202" indent="-402601" lvl="1">
              <a:lnSpc>
                <a:spcPts val="5221"/>
              </a:lnSpc>
              <a:buFont typeface="Arial"/>
              <a:buChar char="•"/>
            </a:pPr>
            <a:r>
              <a:rPr lang="en-US" sz="3729">
                <a:solidFill>
                  <a:srgbClr val="000000"/>
                </a:solidFill>
                <a:latin typeface="Helveticish"/>
              </a:rPr>
              <a:t>The Trigeminal Nerve</a:t>
            </a:r>
          </a:p>
          <a:p>
            <a:pPr algn="just" marL="1610404" indent="-536801" lvl="2">
              <a:lnSpc>
                <a:spcPts val="5221"/>
              </a:lnSpc>
              <a:buFont typeface="Arial"/>
              <a:buChar char="⚬"/>
            </a:pPr>
            <a:r>
              <a:rPr lang="en-US" sz="3729">
                <a:solidFill>
                  <a:srgbClr val="000000"/>
                </a:solidFill>
                <a:latin typeface="Helveticish"/>
              </a:rPr>
              <a:t>6 x Lessons and Quiz</a:t>
            </a:r>
          </a:p>
          <a:p>
            <a:pPr algn="just" marL="1610404" indent="-536801" lvl="2">
              <a:lnSpc>
                <a:spcPts val="5221"/>
              </a:lnSpc>
              <a:buFont typeface="Arial"/>
              <a:buChar char="⚬"/>
            </a:pPr>
            <a:r>
              <a:rPr lang="en-US" sz="3729">
                <a:solidFill>
                  <a:srgbClr val="000000"/>
                </a:solidFill>
                <a:latin typeface="Helveticish"/>
              </a:rPr>
              <a:t>3 x Other Resources</a:t>
            </a:r>
          </a:p>
          <a:p>
            <a:pPr algn="just" marL="805202" indent="-402601" lvl="1">
              <a:lnSpc>
                <a:spcPts val="5221"/>
              </a:lnSpc>
              <a:buFont typeface="Arial"/>
              <a:buChar char="•"/>
            </a:pPr>
            <a:r>
              <a:rPr lang="en-US" sz="3729">
                <a:solidFill>
                  <a:srgbClr val="000000"/>
                </a:solidFill>
                <a:latin typeface="Helveticish"/>
              </a:rPr>
              <a:t>TN Treatments</a:t>
            </a:r>
          </a:p>
          <a:p>
            <a:pPr algn="just" marL="1610404" indent="-536801" lvl="2">
              <a:lnSpc>
                <a:spcPts val="5221"/>
              </a:lnSpc>
              <a:buFont typeface="Arial"/>
              <a:buChar char="⚬"/>
            </a:pPr>
            <a:r>
              <a:rPr lang="en-US" sz="3729">
                <a:solidFill>
                  <a:srgbClr val="000000"/>
                </a:solidFill>
                <a:latin typeface="Helveticish"/>
              </a:rPr>
              <a:t>6 x Lesssons and Quiz</a:t>
            </a:r>
          </a:p>
          <a:p>
            <a:pPr algn="just" marL="1610404" indent="-536801" lvl="2">
              <a:lnSpc>
                <a:spcPts val="5221"/>
              </a:lnSpc>
              <a:buFont typeface="Arial"/>
              <a:buChar char="⚬"/>
            </a:pPr>
            <a:r>
              <a:rPr lang="en-US" sz="3729">
                <a:solidFill>
                  <a:srgbClr val="000000"/>
                </a:solidFill>
                <a:latin typeface="Helveticish"/>
              </a:rPr>
              <a:t>4 x Other Resources</a:t>
            </a:r>
          </a:p>
          <a:p>
            <a:pPr algn="just" marL="805202" indent="-402601" lvl="1">
              <a:lnSpc>
                <a:spcPts val="5221"/>
              </a:lnSpc>
              <a:buFont typeface="Arial"/>
              <a:buChar char="•"/>
            </a:pPr>
            <a:r>
              <a:rPr lang="en-US" sz="3729">
                <a:solidFill>
                  <a:srgbClr val="000000"/>
                </a:solidFill>
                <a:latin typeface="Helveticish"/>
              </a:rPr>
              <a:t>Pain Management &amp; Quality of Life</a:t>
            </a:r>
          </a:p>
          <a:p>
            <a:pPr algn="just" marL="1610404" indent="-536801" lvl="2">
              <a:lnSpc>
                <a:spcPts val="5221"/>
              </a:lnSpc>
              <a:buFont typeface="Arial"/>
              <a:buChar char="⚬"/>
            </a:pPr>
            <a:r>
              <a:rPr lang="en-US" sz="3729">
                <a:solidFill>
                  <a:srgbClr val="000000"/>
                </a:solidFill>
                <a:latin typeface="Helveticish"/>
              </a:rPr>
              <a:t>6 x Lesson and Quiz</a:t>
            </a:r>
          </a:p>
          <a:p>
            <a:pPr algn="just" marL="1610404" indent="-536801" lvl="2">
              <a:lnSpc>
                <a:spcPts val="5221"/>
              </a:lnSpc>
              <a:buFont typeface="Arial"/>
              <a:buChar char="⚬"/>
            </a:pPr>
            <a:r>
              <a:rPr lang="en-US" sz="3729">
                <a:solidFill>
                  <a:srgbClr val="000000"/>
                </a:solidFill>
                <a:latin typeface="Helveticish"/>
              </a:rPr>
              <a:t>6 x Other Resources</a:t>
            </a:r>
          </a:p>
          <a:p>
            <a:pPr algn="just">
              <a:lnSpc>
                <a:spcPts val="3690"/>
              </a:lnSpc>
            </a:pPr>
            <a:r>
              <a:rPr lang="en-US" sz="2636">
                <a:solidFill>
                  <a:srgbClr val="000000"/>
                </a:solidFill>
                <a:latin typeface="Helveticish"/>
              </a:rPr>
              <a:t>\</a:t>
            </a:r>
          </a:p>
        </p:txBody>
      </p:sp>
      <p:sp>
        <p:nvSpPr>
          <p:cNvPr name="Freeform 16" id="16"/>
          <p:cNvSpPr/>
          <p:nvPr/>
        </p:nvSpPr>
        <p:spPr>
          <a:xfrm flipH="false" flipV="false" rot="0">
            <a:off x="675535" y="666990"/>
            <a:ext cx="3214048" cy="5908386"/>
          </a:xfrm>
          <a:custGeom>
            <a:avLst/>
            <a:gdLst/>
            <a:ahLst/>
            <a:cxnLst/>
            <a:rect r="r" b="b" t="t" l="l"/>
            <a:pathLst>
              <a:path h="5908386" w="3214048">
                <a:moveTo>
                  <a:pt x="0" y="0"/>
                </a:moveTo>
                <a:lnTo>
                  <a:pt x="3214048" y="0"/>
                </a:lnTo>
                <a:lnTo>
                  <a:pt x="3214048" y="5908387"/>
                </a:lnTo>
                <a:lnTo>
                  <a:pt x="0" y="590838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3796" r="0" b="-17088"/>
            </a:stretch>
          </a:blipFill>
          <a:ln w="38100" cap="sq">
            <a:solidFill>
              <a:srgbClr val="000000"/>
            </a:solidFill>
            <a:prstDash val="solid"/>
            <a:miter/>
          </a:ln>
        </p:spPr>
      </p:sp>
      <p:sp>
        <p:nvSpPr>
          <p:cNvPr name="Freeform 17" id="17"/>
          <p:cNvSpPr/>
          <p:nvPr/>
        </p:nvSpPr>
        <p:spPr>
          <a:xfrm flipH="false" flipV="false" rot="0">
            <a:off x="2677670" y="1998558"/>
            <a:ext cx="3311946" cy="5759030"/>
          </a:xfrm>
          <a:custGeom>
            <a:avLst/>
            <a:gdLst/>
            <a:ahLst/>
            <a:cxnLst/>
            <a:rect r="r" b="b" t="t" l="l"/>
            <a:pathLst>
              <a:path h="5759030" w="3311946">
                <a:moveTo>
                  <a:pt x="0" y="0"/>
                </a:moveTo>
                <a:lnTo>
                  <a:pt x="3311946" y="0"/>
                </a:lnTo>
                <a:lnTo>
                  <a:pt x="3311946" y="5759030"/>
                </a:lnTo>
                <a:lnTo>
                  <a:pt x="0" y="575903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-6280" r="0" b="-21516"/>
            </a:stretch>
          </a:blipFill>
          <a:ln w="38100" cap="sq">
            <a:solidFill>
              <a:srgbClr val="000000"/>
            </a:solidFill>
            <a:prstDash val="solid"/>
            <a:miter/>
          </a:ln>
        </p:spPr>
      </p:sp>
      <p:sp>
        <p:nvSpPr>
          <p:cNvPr name="Freeform 18" id="18"/>
          <p:cNvSpPr/>
          <p:nvPr/>
        </p:nvSpPr>
        <p:spPr>
          <a:xfrm flipH="false" flipV="false" rot="0">
            <a:off x="5003215" y="3621184"/>
            <a:ext cx="3501636" cy="6290598"/>
          </a:xfrm>
          <a:custGeom>
            <a:avLst/>
            <a:gdLst/>
            <a:ahLst/>
            <a:cxnLst/>
            <a:rect r="r" b="b" t="t" l="l"/>
            <a:pathLst>
              <a:path h="6290598" w="3501636">
                <a:moveTo>
                  <a:pt x="0" y="0"/>
                </a:moveTo>
                <a:lnTo>
                  <a:pt x="3501636" y="0"/>
                </a:lnTo>
                <a:lnTo>
                  <a:pt x="3501636" y="6290598"/>
                </a:lnTo>
                <a:lnTo>
                  <a:pt x="0" y="629059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-6822" r="0" b="-16876"/>
            </a:stretch>
          </a:blipFill>
          <a:ln w="38100" cap="sq">
            <a:solidFill>
              <a:srgbClr val="000000"/>
            </a:solidFill>
            <a:prstDash val="solid"/>
            <a:miter/>
          </a:ln>
        </p:spPr>
      </p:sp>
    </p:spTree>
  </p:cSld>
  <p:clrMapOvr>
    <a:masterClrMapping/>
  </p:clrMapOvr>
</p:sld>
</file>

<file path=ppt/slides/slide5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9000"/>
            </a:blip>
            <a:stretch>
              <a:fillRect l="0" t="-31168" r="0" b="-46609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5371445" y="-279318"/>
            <a:ext cx="3441383" cy="1892617"/>
            <a:chOff x="0" y="0"/>
            <a:chExt cx="4588510" cy="252349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8890" y="49530"/>
              <a:ext cx="4537710" cy="2426970"/>
            </a:xfrm>
            <a:custGeom>
              <a:avLst/>
              <a:gdLst/>
              <a:ahLst/>
              <a:cxnLst/>
              <a:rect r="r" b="b" t="t" l="l"/>
              <a:pathLst>
                <a:path h="2426970" w="4537710">
                  <a:moveTo>
                    <a:pt x="626110" y="367030"/>
                  </a:moveTo>
                  <a:cubicBezTo>
                    <a:pt x="679450" y="708660"/>
                    <a:pt x="681990" y="871220"/>
                    <a:pt x="750570" y="915670"/>
                  </a:cubicBezTo>
                  <a:cubicBezTo>
                    <a:pt x="820420" y="961390"/>
                    <a:pt x="984250" y="915670"/>
                    <a:pt x="1080770" y="872490"/>
                  </a:cubicBezTo>
                  <a:cubicBezTo>
                    <a:pt x="1174750" y="829310"/>
                    <a:pt x="1231900" y="732790"/>
                    <a:pt x="1323340" y="657860"/>
                  </a:cubicBezTo>
                  <a:cubicBezTo>
                    <a:pt x="1432560" y="567690"/>
                    <a:pt x="1579880" y="458470"/>
                    <a:pt x="1696720" y="374650"/>
                  </a:cubicBezTo>
                  <a:cubicBezTo>
                    <a:pt x="1797050" y="303530"/>
                    <a:pt x="1878330" y="240030"/>
                    <a:pt x="1982470" y="185420"/>
                  </a:cubicBezTo>
                  <a:cubicBezTo>
                    <a:pt x="2095500" y="127000"/>
                    <a:pt x="2230120" y="69850"/>
                    <a:pt x="2354580" y="39370"/>
                  </a:cubicBezTo>
                  <a:cubicBezTo>
                    <a:pt x="2470150" y="10160"/>
                    <a:pt x="2586990" y="0"/>
                    <a:pt x="2702560" y="1270"/>
                  </a:cubicBezTo>
                  <a:cubicBezTo>
                    <a:pt x="2816860" y="2540"/>
                    <a:pt x="2934970" y="26670"/>
                    <a:pt x="3045460" y="49530"/>
                  </a:cubicBezTo>
                  <a:cubicBezTo>
                    <a:pt x="3150870" y="71120"/>
                    <a:pt x="3251200" y="90170"/>
                    <a:pt x="3351530" y="132080"/>
                  </a:cubicBezTo>
                  <a:cubicBezTo>
                    <a:pt x="3459480" y="176530"/>
                    <a:pt x="3572510" y="240030"/>
                    <a:pt x="3669030" y="316230"/>
                  </a:cubicBezTo>
                  <a:cubicBezTo>
                    <a:pt x="3769360" y="394970"/>
                    <a:pt x="3869690" y="504190"/>
                    <a:pt x="3940810" y="601980"/>
                  </a:cubicBezTo>
                  <a:cubicBezTo>
                    <a:pt x="4003040" y="688340"/>
                    <a:pt x="4044950" y="773430"/>
                    <a:pt x="4083050" y="866140"/>
                  </a:cubicBezTo>
                  <a:cubicBezTo>
                    <a:pt x="4121150" y="960120"/>
                    <a:pt x="4141470" y="1061720"/>
                    <a:pt x="4166870" y="1163320"/>
                  </a:cubicBezTo>
                  <a:cubicBezTo>
                    <a:pt x="4193540" y="1270000"/>
                    <a:pt x="4210050" y="1384300"/>
                    <a:pt x="4237990" y="1490980"/>
                  </a:cubicBezTo>
                  <a:cubicBezTo>
                    <a:pt x="4265930" y="1595120"/>
                    <a:pt x="4282440" y="1715770"/>
                    <a:pt x="4335780" y="1798320"/>
                  </a:cubicBezTo>
                  <a:cubicBezTo>
                    <a:pt x="4384040" y="1871980"/>
                    <a:pt x="4522470" y="1896110"/>
                    <a:pt x="4528820" y="1971040"/>
                  </a:cubicBezTo>
                  <a:cubicBezTo>
                    <a:pt x="4537710" y="2082800"/>
                    <a:pt x="4282440" y="2419350"/>
                    <a:pt x="4157980" y="2423160"/>
                  </a:cubicBezTo>
                  <a:cubicBezTo>
                    <a:pt x="4038600" y="2426970"/>
                    <a:pt x="3874770" y="2160270"/>
                    <a:pt x="3796030" y="2026920"/>
                  </a:cubicBezTo>
                  <a:cubicBezTo>
                    <a:pt x="3733800" y="1920240"/>
                    <a:pt x="3716020" y="1809750"/>
                    <a:pt x="3689350" y="1703070"/>
                  </a:cubicBezTo>
                  <a:cubicBezTo>
                    <a:pt x="3663950" y="1602740"/>
                    <a:pt x="3656330" y="1501140"/>
                    <a:pt x="3634740" y="1403350"/>
                  </a:cubicBezTo>
                  <a:cubicBezTo>
                    <a:pt x="3613150" y="1306830"/>
                    <a:pt x="3599180" y="1206500"/>
                    <a:pt x="3558540" y="1116330"/>
                  </a:cubicBezTo>
                  <a:cubicBezTo>
                    <a:pt x="3517900" y="1023620"/>
                    <a:pt x="3462020" y="929640"/>
                    <a:pt x="3388360" y="852170"/>
                  </a:cubicBezTo>
                  <a:cubicBezTo>
                    <a:pt x="3308350" y="768350"/>
                    <a:pt x="3201670" y="681990"/>
                    <a:pt x="3089910" y="637540"/>
                  </a:cubicBezTo>
                  <a:cubicBezTo>
                    <a:pt x="2975610" y="591820"/>
                    <a:pt x="2830830" y="586740"/>
                    <a:pt x="2710180" y="584200"/>
                  </a:cubicBezTo>
                  <a:cubicBezTo>
                    <a:pt x="2602230" y="581660"/>
                    <a:pt x="2513330" y="574040"/>
                    <a:pt x="2400300" y="614680"/>
                  </a:cubicBezTo>
                  <a:cubicBezTo>
                    <a:pt x="2231390" y="675640"/>
                    <a:pt x="2009140" y="868680"/>
                    <a:pt x="1826260" y="1003300"/>
                  </a:cubicBezTo>
                  <a:cubicBezTo>
                    <a:pt x="1651000" y="1132840"/>
                    <a:pt x="1479550" y="1309370"/>
                    <a:pt x="1324610" y="1403350"/>
                  </a:cubicBezTo>
                  <a:cubicBezTo>
                    <a:pt x="1209040" y="1473200"/>
                    <a:pt x="1111250" y="1524000"/>
                    <a:pt x="998220" y="1546860"/>
                  </a:cubicBezTo>
                  <a:cubicBezTo>
                    <a:pt x="885190" y="1569720"/>
                    <a:pt x="755650" y="1573530"/>
                    <a:pt x="643890" y="1539240"/>
                  </a:cubicBezTo>
                  <a:cubicBezTo>
                    <a:pt x="525780" y="1502410"/>
                    <a:pt x="389890" y="1414780"/>
                    <a:pt x="311150" y="1323340"/>
                  </a:cubicBezTo>
                  <a:cubicBezTo>
                    <a:pt x="238760" y="1239520"/>
                    <a:pt x="214630" y="1125220"/>
                    <a:pt x="176530" y="1021080"/>
                  </a:cubicBezTo>
                  <a:cubicBezTo>
                    <a:pt x="137160" y="914400"/>
                    <a:pt x="102870" y="792480"/>
                    <a:pt x="80010" y="689610"/>
                  </a:cubicBezTo>
                  <a:cubicBezTo>
                    <a:pt x="60960" y="601980"/>
                    <a:pt x="0" y="500380"/>
                    <a:pt x="41910" y="444500"/>
                  </a:cubicBezTo>
                  <a:cubicBezTo>
                    <a:pt x="106680" y="358140"/>
                    <a:pt x="626110" y="367030"/>
                    <a:pt x="626110" y="367030"/>
                  </a:cubicBezTo>
                </a:path>
              </a:pathLst>
            </a:custGeom>
            <a:solidFill>
              <a:srgbClr val="4E4E4E">
                <a:alpha val="49804"/>
              </a:srgbClr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5" id="5"/>
          <p:cNvGrpSpPr/>
          <p:nvPr/>
        </p:nvGrpSpPr>
        <p:grpSpPr>
          <a:xfrm rot="0">
            <a:off x="14352270" y="-56198"/>
            <a:ext cx="4164330" cy="3105150"/>
            <a:chOff x="0" y="0"/>
            <a:chExt cx="5552440" cy="414020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25400" y="-31750"/>
              <a:ext cx="5488940" cy="4138930"/>
            </a:xfrm>
            <a:custGeom>
              <a:avLst/>
              <a:gdLst/>
              <a:ahLst/>
              <a:cxnLst/>
              <a:rect r="r" b="b" t="t" l="l"/>
              <a:pathLst>
                <a:path h="4138930" w="5488940">
                  <a:moveTo>
                    <a:pt x="683260" y="158750"/>
                  </a:moveTo>
                  <a:cubicBezTo>
                    <a:pt x="608330" y="787400"/>
                    <a:pt x="590550" y="889000"/>
                    <a:pt x="608330" y="995680"/>
                  </a:cubicBezTo>
                  <a:cubicBezTo>
                    <a:pt x="626110" y="1101090"/>
                    <a:pt x="652780" y="1202690"/>
                    <a:pt x="721360" y="1303020"/>
                  </a:cubicBezTo>
                  <a:cubicBezTo>
                    <a:pt x="815340" y="1440180"/>
                    <a:pt x="1018540" y="1620520"/>
                    <a:pt x="1179830" y="1703070"/>
                  </a:cubicBezTo>
                  <a:cubicBezTo>
                    <a:pt x="1315720" y="1772920"/>
                    <a:pt x="1465580" y="1795780"/>
                    <a:pt x="1606550" y="1802130"/>
                  </a:cubicBezTo>
                  <a:cubicBezTo>
                    <a:pt x="1744980" y="1808480"/>
                    <a:pt x="1849120" y="1778000"/>
                    <a:pt x="2018030" y="1743710"/>
                  </a:cubicBezTo>
                  <a:cubicBezTo>
                    <a:pt x="2298700" y="1686560"/>
                    <a:pt x="2848610" y="1512570"/>
                    <a:pt x="3121660" y="1447800"/>
                  </a:cubicBezTo>
                  <a:cubicBezTo>
                    <a:pt x="3280410" y="1410970"/>
                    <a:pt x="3378200" y="1388110"/>
                    <a:pt x="3500120" y="1370330"/>
                  </a:cubicBezTo>
                  <a:cubicBezTo>
                    <a:pt x="3613150" y="1353820"/>
                    <a:pt x="3716020" y="1338580"/>
                    <a:pt x="3831590" y="1343660"/>
                  </a:cubicBezTo>
                  <a:cubicBezTo>
                    <a:pt x="3958590" y="1350010"/>
                    <a:pt x="4099560" y="1361440"/>
                    <a:pt x="4230370" y="1413510"/>
                  </a:cubicBezTo>
                  <a:cubicBezTo>
                    <a:pt x="4380230" y="1473200"/>
                    <a:pt x="4558030" y="1600200"/>
                    <a:pt x="4671060" y="1705610"/>
                  </a:cubicBezTo>
                  <a:cubicBezTo>
                    <a:pt x="4761230" y="1789430"/>
                    <a:pt x="4814570" y="1875790"/>
                    <a:pt x="4874260" y="1972310"/>
                  </a:cubicBezTo>
                  <a:cubicBezTo>
                    <a:pt x="4935220" y="2071370"/>
                    <a:pt x="4979670" y="2165350"/>
                    <a:pt x="5030470" y="2292350"/>
                  </a:cubicBezTo>
                  <a:cubicBezTo>
                    <a:pt x="5100320" y="2465070"/>
                    <a:pt x="5173980" y="2708910"/>
                    <a:pt x="5234940" y="2924810"/>
                  </a:cubicBezTo>
                  <a:cubicBezTo>
                    <a:pt x="5297170" y="3145790"/>
                    <a:pt x="5342890" y="3455670"/>
                    <a:pt x="5396230" y="3601720"/>
                  </a:cubicBezTo>
                  <a:cubicBezTo>
                    <a:pt x="5422900" y="3676650"/>
                    <a:pt x="5488940" y="3704590"/>
                    <a:pt x="5476240" y="3763010"/>
                  </a:cubicBezTo>
                  <a:cubicBezTo>
                    <a:pt x="5452110" y="3868420"/>
                    <a:pt x="5118100" y="4138930"/>
                    <a:pt x="5015230" y="4121150"/>
                  </a:cubicBezTo>
                  <a:cubicBezTo>
                    <a:pt x="4947920" y="4109720"/>
                    <a:pt x="4917440" y="3989070"/>
                    <a:pt x="4880610" y="3911600"/>
                  </a:cubicBezTo>
                  <a:cubicBezTo>
                    <a:pt x="4841240" y="3826510"/>
                    <a:pt x="4817110" y="3727450"/>
                    <a:pt x="4792980" y="3628390"/>
                  </a:cubicBezTo>
                  <a:cubicBezTo>
                    <a:pt x="4767580" y="3524250"/>
                    <a:pt x="4761230" y="3426460"/>
                    <a:pt x="4730750" y="3300730"/>
                  </a:cubicBezTo>
                  <a:cubicBezTo>
                    <a:pt x="4687570" y="3125470"/>
                    <a:pt x="4608830" y="2858770"/>
                    <a:pt x="4545330" y="2678430"/>
                  </a:cubicBezTo>
                  <a:cubicBezTo>
                    <a:pt x="4494530" y="2536190"/>
                    <a:pt x="4452620" y="2411730"/>
                    <a:pt x="4390390" y="2301240"/>
                  </a:cubicBezTo>
                  <a:cubicBezTo>
                    <a:pt x="4334510" y="2203450"/>
                    <a:pt x="4281170" y="2105660"/>
                    <a:pt x="4196080" y="2043430"/>
                  </a:cubicBezTo>
                  <a:cubicBezTo>
                    <a:pt x="4105910" y="1977390"/>
                    <a:pt x="3971290" y="1938020"/>
                    <a:pt x="3853180" y="1926590"/>
                  </a:cubicBezTo>
                  <a:cubicBezTo>
                    <a:pt x="3732530" y="1913890"/>
                    <a:pt x="3623310" y="1946910"/>
                    <a:pt x="3477260" y="1974850"/>
                  </a:cubicBezTo>
                  <a:cubicBezTo>
                    <a:pt x="3263900" y="2015490"/>
                    <a:pt x="2967990" y="2106930"/>
                    <a:pt x="2703830" y="2170430"/>
                  </a:cubicBezTo>
                  <a:cubicBezTo>
                    <a:pt x="2426970" y="2236470"/>
                    <a:pt x="2066290" y="2332990"/>
                    <a:pt x="1851660" y="2363470"/>
                  </a:cubicBezTo>
                  <a:cubicBezTo>
                    <a:pt x="1723390" y="2381250"/>
                    <a:pt x="1643380" y="2386330"/>
                    <a:pt x="1539240" y="2382520"/>
                  </a:cubicBezTo>
                  <a:cubicBezTo>
                    <a:pt x="1432560" y="2377440"/>
                    <a:pt x="1324610" y="2363470"/>
                    <a:pt x="1216660" y="2335530"/>
                  </a:cubicBezTo>
                  <a:cubicBezTo>
                    <a:pt x="1102360" y="2305050"/>
                    <a:pt x="994410" y="2265680"/>
                    <a:pt x="873760" y="2200910"/>
                  </a:cubicBezTo>
                  <a:cubicBezTo>
                    <a:pt x="717550" y="2117090"/>
                    <a:pt x="488950" y="1983740"/>
                    <a:pt x="368300" y="1849120"/>
                  </a:cubicBezTo>
                  <a:cubicBezTo>
                    <a:pt x="267970" y="1738630"/>
                    <a:pt x="220980" y="1615440"/>
                    <a:pt x="165100" y="1480820"/>
                  </a:cubicBezTo>
                  <a:cubicBezTo>
                    <a:pt x="104140" y="1332230"/>
                    <a:pt x="44450" y="1144270"/>
                    <a:pt x="25400" y="988060"/>
                  </a:cubicBezTo>
                  <a:cubicBezTo>
                    <a:pt x="8890" y="849630"/>
                    <a:pt x="27940" y="731520"/>
                    <a:pt x="38100" y="591820"/>
                  </a:cubicBezTo>
                  <a:cubicBezTo>
                    <a:pt x="49530" y="433070"/>
                    <a:pt x="0" y="158750"/>
                    <a:pt x="97790" y="82550"/>
                  </a:cubicBezTo>
                  <a:cubicBezTo>
                    <a:pt x="203200" y="0"/>
                    <a:pt x="683260" y="158750"/>
                    <a:pt x="683260" y="158750"/>
                  </a:cubicBezTo>
                </a:path>
              </a:pathLst>
            </a:custGeom>
            <a:solidFill>
              <a:srgbClr val="1DAB9D">
                <a:alpha val="49804"/>
              </a:srgbClr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7" id="7"/>
          <p:cNvGrpSpPr/>
          <p:nvPr/>
        </p:nvGrpSpPr>
        <p:grpSpPr>
          <a:xfrm rot="0">
            <a:off x="14789468" y="121920"/>
            <a:ext cx="4023360" cy="2697480"/>
            <a:chOff x="0" y="0"/>
            <a:chExt cx="5364480" cy="359664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-59690" y="-52070"/>
              <a:ext cx="5440680" cy="3681730"/>
            </a:xfrm>
            <a:custGeom>
              <a:avLst/>
              <a:gdLst/>
              <a:ahLst/>
              <a:cxnLst/>
              <a:rect r="r" b="b" t="t" l="l"/>
              <a:pathLst>
                <a:path h="3681730" w="5440680">
                  <a:moveTo>
                    <a:pt x="701040" y="102870"/>
                  </a:moveTo>
                  <a:cubicBezTo>
                    <a:pt x="739140" y="858520"/>
                    <a:pt x="891540" y="934720"/>
                    <a:pt x="1004570" y="1014730"/>
                  </a:cubicBezTo>
                  <a:cubicBezTo>
                    <a:pt x="1111250" y="1090930"/>
                    <a:pt x="1221740" y="1165860"/>
                    <a:pt x="1338580" y="1202690"/>
                  </a:cubicBezTo>
                  <a:cubicBezTo>
                    <a:pt x="1451610" y="1238250"/>
                    <a:pt x="1582420" y="1245870"/>
                    <a:pt x="1692910" y="1235710"/>
                  </a:cubicBezTo>
                  <a:cubicBezTo>
                    <a:pt x="1794510" y="1226820"/>
                    <a:pt x="1851660" y="1201420"/>
                    <a:pt x="1979930" y="1156970"/>
                  </a:cubicBezTo>
                  <a:cubicBezTo>
                    <a:pt x="2259330" y="1059180"/>
                    <a:pt x="2994660" y="684530"/>
                    <a:pt x="3280410" y="603250"/>
                  </a:cubicBezTo>
                  <a:cubicBezTo>
                    <a:pt x="3413760" y="565150"/>
                    <a:pt x="3478530" y="551180"/>
                    <a:pt x="3582670" y="556260"/>
                  </a:cubicBezTo>
                  <a:cubicBezTo>
                    <a:pt x="3694430" y="561340"/>
                    <a:pt x="3820160" y="596900"/>
                    <a:pt x="3928110" y="643890"/>
                  </a:cubicBezTo>
                  <a:cubicBezTo>
                    <a:pt x="4038600" y="692150"/>
                    <a:pt x="4147820" y="773430"/>
                    <a:pt x="4237990" y="845820"/>
                  </a:cubicBezTo>
                  <a:cubicBezTo>
                    <a:pt x="4318000" y="910590"/>
                    <a:pt x="4381500" y="977900"/>
                    <a:pt x="4447540" y="1051560"/>
                  </a:cubicBezTo>
                  <a:cubicBezTo>
                    <a:pt x="4516120" y="1127760"/>
                    <a:pt x="4580890" y="1210310"/>
                    <a:pt x="4643120" y="1297940"/>
                  </a:cubicBezTo>
                  <a:cubicBezTo>
                    <a:pt x="4709160" y="1390650"/>
                    <a:pt x="4782820" y="1490980"/>
                    <a:pt x="4831080" y="1596390"/>
                  </a:cubicBezTo>
                  <a:cubicBezTo>
                    <a:pt x="4879340" y="1699260"/>
                    <a:pt x="4907280" y="1816100"/>
                    <a:pt x="4935220" y="1922780"/>
                  </a:cubicBezTo>
                  <a:cubicBezTo>
                    <a:pt x="4960620" y="2021840"/>
                    <a:pt x="4968240" y="2114550"/>
                    <a:pt x="4994910" y="2213610"/>
                  </a:cubicBezTo>
                  <a:cubicBezTo>
                    <a:pt x="5022850" y="2320290"/>
                    <a:pt x="5063490" y="2435860"/>
                    <a:pt x="5101590" y="2540000"/>
                  </a:cubicBezTo>
                  <a:cubicBezTo>
                    <a:pt x="5137150" y="2636520"/>
                    <a:pt x="5177790" y="2716530"/>
                    <a:pt x="5213350" y="2815590"/>
                  </a:cubicBezTo>
                  <a:cubicBezTo>
                    <a:pt x="5252720" y="2926080"/>
                    <a:pt x="5298440" y="3048000"/>
                    <a:pt x="5325110" y="3173730"/>
                  </a:cubicBezTo>
                  <a:cubicBezTo>
                    <a:pt x="5353050" y="3308350"/>
                    <a:pt x="5440680" y="3526790"/>
                    <a:pt x="5373370" y="3597910"/>
                  </a:cubicBezTo>
                  <a:cubicBezTo>
                    <a:pt x="5293360" y="3681730"/>
                    <a:pt x="4859020" y="3634740"/>
                    <a:pt x="4790440" y="3562350"/>
                  </a:cubicBezTo>
                  <a:cubicBezTo>
                    <a:pt x="4753610" y="3524250"/>
                    <a:pt x="4795520" y="3459480"/>
                    <a:pt x="4786630" y="3395980"/>
                  </a:cubicBezTo>
                  <a:cubicBezTo>
                    <a:pt x="4773930" y="3308350"/>
                    <a:pt x="4744720" y="3208020"/>
                    <a:pt x="4705350" y="3084830"/>
                  </a:cubicBezTo>
                  <a:cubicBezTo>
                    <a:pt x="4645660" y="2899410"/>
                    <a:pt x="4498340" y="2594610"/>
                    <a:pt x="4441190" y="2396490"/>
                  </a:cubicBezTo>
                  <a:cubicBezTo>
                    <a:pt x="4399280" y="2252980"/>
                    <a:pt x="4404360" y="2134870"/>
                    <a:pt x="4363720" y="2014220"/>
                  </a:cubicBezTo>
                  <a:cubicBezTo>
                    <a:pt x="4324350" y="1896110"/>
                    <a:pt x="4265930" y="1781810"/>
                    <a:pt x="4201160" y="1680210"/>
                  </a:cubicBezTo>
                  <a:cubicBezTo>
                    <a:pt x="4137660" y="1581150"/>
                    <a:pt x="4057650" y="1490980"/>
                    <a:pt x="3980180" y="1409700"/>
                  </a:cubicBezTo>
                  <a:cubicBezTo>
                    <a:pt x="3907790" y="1333500"/>
                    <a:pt x="3837940" y="1247140"/>
                    <a:pt x="3750310" y="1205230"/>
                  </a:cubicBezTo>
                  <a:cubicBezTo>
                    <a:pt x="3663950" y="1163320"/>
                    <a:pt x="3581400" y="1141730"/>
                    <a:pt x="3456940" y="1156970"/>
                  </a:cubicBezTo>
                  <a:cubicBezTo>
                    <a:pt x="3216910" y="1187450"/>
                    <a:pt x="2679700" y="1502410"/>
                    <a:pt x="2439670" y="1601470"/>
                  </a:cubicBezTo>
                  <a:cubicBezTo>
                    <a:pt x="2308860" y="1654810"/>
                    <a:pt x="2235200" y="1686560"/>
                    <a:pt x="2134870" y="1719580"/>
                  </a:cubicBezTo>
                  <a:cubicBezTo>
                    <a:pt x="2038350" y="1751330"/>
                    <a:pt x="1949450" y="1783080"/>
                    <a:pt x="1847850" y="1799590"/>
                  </a:cubicBezTo>
                  <a:cubicBezTo>
                    <a:pt x="1738630" y="1817370"/>
                    <a:pt x="1612900" y="1823720"/>
                    <a:pt x="1502410" y="1818640"/>
                  </a:cubicBezTo>
                  <a:cubicBezTo>
                    <a:pt x="1400810" y="1813560"/>
                    <a:pt x="1309370" y="1804670"/>
                    <a:pt x="1210310" y="1776730"/>
                  </a:cubicBezTo>
                  <a:cubicBezTo>
                    <a:pt x="1099820" y="1744980"/>
                    <a:pt x="981710" y="1691640"/>
                    <a:pt x="875030" y="1629410"/>
                  </a:cubicBezTo>
                  <a:cubicBezTo>
                    <a:pt x="765810" y="1565910"/>
                    <a:pt x="670560" y="1503680"/>
                    <a:pt x="566420" y="1400810"/>
                  </a:cubicBezTo>
                  <a:cubicBezTo>
                    <a:pt x="424180" y="1258570"/>
                    <a:pt x="210820" y="1038860"/>
                    <a:pt x="134620" y="821690"/>
                  </a:cubicBezTo>
                  <a:cubicBezTo>
                    <a:pt x="58420" y="605790"/>
                    <a:pt x="0" y="217170"/>
                    <a:pt x="110490" y="102870"/>
                  </a:cubicBezTo>
                  <a:cubicBezTo>
                    <a:pt x="210820" y="0"/>
                    <a:pt x="701040" y="102870"/>
                    <a:pt x="701040" y="102870"/>
                  </a:cubicBezTo>
                </a:path>
              </a:pathLst>
            </a:custGeom>
            <a:solidFill>
              <a:srgbClr val="1AC8DB">
                <a:alpha val="49804"/>
              </a:srgbClr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9" id="9"/>
          <p:cNvGrpSpPr/>
          <p:nvPr/>
        </p:nvGrpSpPr>
        <p:grpSpPr>
          <a:xfrm rot="0">
            <a:off x="165928" y="7117051"/>
            <a:ext cx="5023485" cy="3392102"/>
            <a:chOff x="0" y="0"/>
            <a:chExt cx="6697980" cy="4522803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55039"/>
              <a:ext cx="6711950" cy="4481734"/>
            </a:xfrm>
            <a:custGeom>
              <a:avLst/>
              <a:gdLst/>
              <a:ahLst/>
              <a:cxnLst/>
              <a:rect r="r" b="b" t="t" l="l"/>
              <a:pathLst>
                <a:path h="4481734" w="6711950">
                  <a:moveTo>
                    <a:pt x="179070" y="0"/>
                  </a:moveTo>
                  <a:cubicBezTo>
                    <a:pt x="426720" y="63294"/>
                    <a:pt x="613410" y="97693"/>
                    <a:pt x="722630" y="174747"/>
                  </a:cubicBezTo>
                  <a:cubicBezTo>
                    <a:pt x="824230" y="246298"/>
                    <a:pt x="919480" y="354999"/>
                    <a:pt x="966470" y="470580"/>
                  </a:cubicBezTo>
                  <a:cubicBezTo>
                    <a:pt x="1014730" y="587537"/>
                    <a:pt x="1007110" y="740270"/>
                    <a:pt x="1005840" y="876490"/>
                  </a:cubicBezTo>
                  <a:cubicBezTo>
                    <a:pt x="1004570" y="1015463"/>
                    <a:pt x="967740" y="1164067"/>
                    <a:pt x="958850" y="1294784"/>
                  </a:cubicBezTo>
                  <a:cubicBezTo>
                    <a:pt x="949960" y="1410366"/>
                    <a:pt x="946150" y="1514939"/>
                    <a:pt x="948690" y="1623640"/>
                  </a:cubicBezTo>
                  <a:cubicBezTo>
                    <a:pt x="951230" y="1730966"/>
                    <a:pt x="947420" y="1821780"/>
                    <a:pt x="974090" y="1945617"/>
                  </a:cubicBezTo>
                  <a:cubicBezTo>
                    <a:pt x="1013460" y="2129996"/>
                    <a:pt x="1132840" y="2435461"/>
                    <a:pt x="1215390" y="2606081"/>
                  </a:cubicBezTo>
                  <a:cubicBezTo>
                    <a:pt x="1271270" y="2723038"/>
                    <a:pt x="1304290" y="2824859"/>
                    <a:pt x="1386840" y="2886778"/>
                  </a:cubicBezTo>
                  <a:cubicBezTo>
                    <a:pt x="1477010" y="2954200"/>
                    <a:pt x="1610360" y="2966584"/>
                    <a:pt x="1751330" y="2972088"/>
                  </a:cubicBezTo>
                  <a:cubicBezTo>
                    <a:pt x="1941830" y="2978968"/>
                    <a:pt x="2207260" y="2904665"/>
                    <a:pt x="2428240" y="2866138"/>
                  </a:cubicBezTo>
                  <a:cubicBezTo>
                    <a:pt x="2641600" y="2828987"/>
                    <a:pt x="2880360" y="2787708"/>
                    <a:pt x="3055620" y="2746429"/>
                  </a:cubicBezTo>
                  <a:cubicBezTo>
                    <a:pt x="3182620" y="2716158"/>
                    <a:pt x="3272790" y="2694143"/>
                    <a:pt x="3382010" y="2655615"/>
                  </a:cubicBezTo>
                  <a:cubicBezTo>
                    <a:pt x="3496310" y="2615713"/>
                    <a:pt x="3610610" y="2538658"/>
                    <a:pt x="3724910" y="2507011"/>
                  </a:cubicBezTo>
                  <a:cubicBezTo>
                    <a:pt x="3832860" y="2476740"/>
                    <a:pt x="3942080" y="2456100"/>
                    <a:pt x="4048760" y="2462980"/>
                  </a:cubicBezTo>
                  <a:cubicBezTo>
                    <a:pt x="4155440" y="2469860"/>
                    <a:pt x="4263390" y="2511139"/>
                    <a:pt x="4363720" y="2549666"/>
                  </a:cubicBezTo>
                  <a:cubicBezTo>
                    <a:pt x="4462780" y="2586817"/>
                    <a:pt x="4563110" y="2623968"/>
                    <a:pt x="4646930" y="2687263"/>
                  </a:cubicBezTo>
                  <a:cubicBezTo>
                    <a:pt x="4732020" y="2750557"/>
                    <a:pt x="4800600" y="2837243"/>
                    <a:pt x="4869180" y="2928057"/>
                  </a:cubicBezTo>
                  <a:cubicBezTo>
                    <a:pt x="4942840" y="3024375"/>
                    <a:pt x="4983480" y="3168851"/>
                    <a:pt x="5069840" y="3251409"/>
                  </a:cubicBezTo>
                  <a:cubicBezTo>
                    <a:pt x="5153660" y="3332591"/>
                    <a:pt x="5280660" y="3360110"/>
                    <a:pt x="5378450" y="3422029"/>
                  </a:cubicBezTo>
                  <a:cubicBezTo>
                    <a:pt x="5472430" y="3481196"/>
                    <a:pt x="5543550" y="3570633"/>
                    <a:pt x="5646420" y="3611912"/>
                  </a:cubicBezTo>
                  <a:cubicBezTo>
                    <a:pt x="5763260" y="3657319"/>
                    <a:pt x="5923280" y="3631176"/>
                    <a:pt x="6049010" y="3662823"/>
                  </a:cubicBezTo>
                  <a:cubicBezTo>
                    <a:pt x="6167120" y="3693094"/>
                    <a:pt x="6303010" y="3771524"/>
                    <a:pt x="6383020" y="3792164"/>
                  </a:cubicBezTo>
                  <a:cubicBezTo>
                    <a:pt x="6426200" y="3803172"/>
                    <a:pt x="6456680" y="3775652"/>
                    <a:pt x="6487160" y="3804548"/>
                  </a:cubicBezTo>
                  <a:cubicBezTo>
                    <a:pt x="6560820" y="3871970"/>
                    <a:pt x="6711950" y="4334295"/>
                    <a:pt x="6647180" y="4412725"/>
                  </a:cubicBezTo>
                  <a:cubicBezTo>
                    <a:pt x="6588760" y="4481733"/>
                    <a:pt x="6327140" y="4356310"/>
                    <a:pt x="6186170" y="4323287"/>
                  </a:cubicBezTo>
                  <a:cubicBezTo>
                    <a:pt x="6065520" y="4294392"/>
                    <a:pt x="5961380" y="4255865"/>
                    <a:pt x="5853430" y="4229721"/>
                  </a:cubicBezTo>
                  <a:cubicBezTo>
                    <a:pt x="5753100" y="4204954"/>
                    <a:pt x="5657850" y="4198074"/>
                    <a:pt x="5558790" y="4170555"/>
                  </a:cubicBezTo>
                  <a:cubicBezTo>
                    <a:pt x="5454650" y="4141659"/>
                    <a:pt x="5363210" y="4115516"/>
                    <a:pt x="5245100" y="4057725"/>
                  </a:cubicBezTo>
                  <a:cubicBezTo>
                    <a:pt x="5071110" y="3972416"/>
                    <a:pt x="4766310" y="3801795"/>
                    <a:pt x="4632960" y="3666951"/>
                  </a:cubicBezTo>
                  <a:cubicBezTo>
                    <a:pt x="4545330" y="3578889"/>
                    <a:pt x="4530090" y="3479819"/>
                    <a:pt x="4462780" y="3394509"/>
                  </a:cubicBezTo>
                  <a:cubicBezTo>
                    <a:pt x="4392930" y="3305072"/>
                    <a:pt x="4311650" y="3200498"/>
                    <a:pt x="4217670" y="3144084"/>
                  </a:cubicBezTo>
                  <a:cubicBezTo>
                    <a:pt x="4124960" y="3089045"/>
                    <a:pt x="4006850" y="3047766"/>
                    <a:pt x="3905250" y="3058774"/>
                  </a:cubicBezTo>
                  <a:cubicBezTo>
                    <a:pt x="3802380" y="3069782"/>
                    <a:pt x="3708400" y="3171603"/>
                    <a:pt x="3606800" y="3215634"/>
                  </a:cubicBezTo>
                  <a:cubicBezTo>
                    <a:pt x="3505200" y="3259665"/>
                    <a:pt x="3429000" y="3287184"/>
                    <a:pt x="3295650" y="3321583"/>
                  </a:cubicBezTo>
                  <a:cubicBezTo>
                    <a:pt x="3067050" y="3382126"/>
                    <a:pt x="2589530" y="3445420"/>
                    <a:pt x="2345690" y="3497707"/>
                  </a:cubicBezTo>
                  <a:cubicBezTo>
                    <a:pt x="2193290" y="3530731"/>
                    <a:pt x="2092960" y="3573385"/>
                    <a:pt x="1973580" y="3587145"/>
                  </a:cubicBezTo>
                  <a:cubicBezTo>
                    <a:pt x="1864360" y="3599529"/>
                    <a:pt x="1761490" y="3596776"/>
                    <a:pt x="1658620" y="3583017"/>
                  </a:cubicBezTo>
                  <a:cubicBezTo>
                    <a:pt x="1555750" y="3569257"/>
                    <a:pt x="1454150" y="3544490"/>
                    <a:pt x="1356360" y="3508715"/>
                  </a:cubicBezTo>
                  <a:cubicBezTo>
                    <a:pt x="1256030" y="3472939"/>
                    <a:pt x="1151890" y="3427533"/>
                    <a:pt x="1064260" y="3368366"/>
                  </a:cubicBezTo>
                  <a:cubicBezTo>
                    <a:pt x="979170" y="3310576"/>
                    <a:pt x="895350" y="3244529"/>
                    <a:pt x="833120" y="3157843"/>
                  </a:cubicBezTo>
                  <a:cubicBezTo>
                    <a:pt x="767080" y="3067029"/>
                    <a:pt x="735330" y="2961080"/>
                    <a:pt x="681990" y="2831739"/>
                  </a:cubicBezTo>
                  <a:cubicBezTo>
                    <a:pt x="608330" y="2654239"/>
                    <a:pt x="494030" y="2362534"/>
                    <a:pt x="445770" y="2182283"/>
                  </a:cubicBezTo>
                  <a:cubicBezTo>
                    <a:pt x="412750" y="2059822"/>
                    <a:pt x="401320" y="1980016"/>
                    <a:pt x="388620" y="1867186"/>
                  </a:cubicBezTo>
                  <a:cubicBezTo>
                    <a:pt x="373380" y="1740598"/>
                    <a:pt x="363220" y="1591993"/>
                    <a:pt x="365760" y="1461276"/>
                  </a:cubicBezTo>
                  <a:cubicBezTo>
                    <a:pt x="368300" y="1337439"/>
                    <a:pt x="375920" y="1219106"/>
                    <a:pt x="398780" y="1100773"/>
                  </a:cubicBezTo>
                  <a:cubicBezTo>
                    <a:pt x="421640" y="981064"/>
                    <a:pt x="538480" y="820076"/>
                    <a:pt x="501650" y="745774"/>
                  </a:cubicBezTo>
                  <a:cubicBezTo>
                    <a:pt x="466090" y="674223"/>
                    <a:pt x="283210" y="672847"/>
                    <a:pt x="199390" y="652208"/>
                  </a:cubicBezTo>
                  <a:cubicBezTo>
                    <a:pt x="140970" y="637072"/>
                    <a:pt x="76200" y="664592"/>
                    <a:pt x="50800" y="623313"/>
                  </a:cubicBezTo>
                  <a:cubicBezTo>
                    <a:pt x="0" y="540755"/>
                    <a:pt x="179070" y="0"/>
                    <a:pt x="179070" y="0"/>
                  </a:cubicBezTo>
                </a:path>
              </a:pathLst>
            </a:custGeom>
            <a:solidFill>
              <a:srgbClr val="1AC8DB">
                <a:alpha val="49804"/>
              </a:srgbClr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11" id="11"/>
          <p:cNvGrpSpPr/>
          <p:nvPr/>
        </p:nvGrpSpPr>
        <p:grpSpPr>
          <a:xfrm rot="0">
            <a:off x="-260159" y="8010297"/>
            <a:ext cx="4396740" cy="2905615"/>
            <a:chOff x="0" y="0"/>
            <a:chExt cx="5862320" cy="3874153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49530" y="49102"/>
              <a:ext cx="5800090" cy="3805410"/>
            </a:xfrm>
            <a:custGeom>
              <a:avLst/>
              <a:gdLst/>
              <a:ahLst/>
              <a:cxnLst/>
              <a:rect r="r" b="b" t="t" l="l"/>
              <a:pathLst>
                <a:path h="3805410" w="5800090">
                  <a:moveTo>
                    <a:pt x="425450" y="0"/>
                  </a:moveTo>
                  <a:cubicBezTo>
                    <a:pt x="600710" y="130121"/>
                    <a:pt x="701040" y="209911"/>
                    <a:pt x="745490" y="294612"/>
                  </a:cubicBezTo>
                  <a:cubicBezTo>
                    <a:pt x="789940" y="380541"/>
                    <a:pt x="803910" y="488566"/>
                    <a:pt x="803910" y="592908"/>
                  </a:cubicBezTo>
                  <a:cubicBezTo>
                    <a:pt x="803910" y="708297"/>
                    <a:pt x="764540" y="818777"/>
                    <a:pt x="731520" y="957490"/>
                  </a:cubicBezTo>
                  <a:cubicBezTo>
                    <a:pt x="687070" y="1145306"/>
                    <a:pt x="534670" y="1447284"/>
                    <a:pt x="551180" y="1614231"/>
                  </a:cubicBezTo>
                  <a:cubicBezTo>
                    <a:pt x="561340" y="1722255"/>
                    <a:pt x="631190" y="1787315"/>
                    <a:pt x="678180" y="1872016"/>
                  </a:cubicBezTo>
                  <a:cubicBezTo>
                    <a:pt x="726440" y="1959173"/>
                    <a:pt x="774700" y="2043874"/>
                    <a:pt x="839470" y="2131030"/>
                  </a:cubicBezTo>
                  <a:cubicBezTo>
                    <a:pt x="914400" y="2231689"/>
                    <a:pt x="1018540" y="2344624"/>
                    <a:pt x="1112520" y="2436690"/>
                  </a:cubicBezTo>
                  <a:cubicBezTo>
                    <a:pt x="1200150" y="2521391"/>
                    <a:pt x="1280160" y="2625733"/>
                    <a:pt x="1381760" y="2663787"/>
                  </a:cubicBezTo>
                  <a:cubicBezTo>
                    <a:pt x="1478280" y="2700614"/>
                    <a:pt x="1576070" y="2678518"/>
                    <a:pt x="1701800" y="2672380"/>
                  </a:cubicBezTo>
                  <a:cubicBezTo>
                    <a:pt x="1885950" y="2663787"/>
                    <a:pt x="2131060" y="2615913"/>
                    <a:pt x="2376170" y="2591362"/>
                  </a:cubicBezTo>
                  <a:cubicBezTo>
                    <a:pt x="2669540" y="2561900"/>
                    <a:pt x="3061970" y="2548397"/>
                    <a:pt x="3343910" y="2510343"/>
                  </a:cubicBezTo>
                  <a:cubicBezTo>
                    <a:pt x="3564890" y="2480882"/>
                    <a:pt x="3766820" y="2423187"/>
                    <a:pt x="3933190" y="2399864"/>
                  </a:cubicBezTo>
                  <a:cubicBezTo>
                    <a:pt x="4053840" y="2382678"/>
                    <a:pt x="4145280" y="2366720"/>
                    <a:pt x="4248150" y="2370402"/>
                  </a:cubicBezTo>
                  <a:cubicBezTo>
                    <a:pt x="4348480" y="2374085"/>
                    <a:pt x="4448810" y="2390043"/>
                    <a:pt x="4545330" y="2417049"/>
                  </a:cubicBezTo>
                  <a:cubicBezTo>
                    <a:pt x="4645660" y="2445283"/>
                    <a:pt x="4747260" y="2483337"/>
                    <a:pt x="4839970" y="2539804"/>
                  </a:cubicBezTo>
                  <a:cubicBezTo>
                    <a:pt x="4939030" y="2599955"/>
                    <a:pt x="5035550" y="2690793"/>
                    <a:pt x="5115560" y="2773039"/>
                  </a:cubicBezTo>
                  <a:cubicBezTo>
                    <a:pt x="5189220" y="2849148"/>
                    <a:pt x="5219700" y="2939986"/>
                    <a:pt x="5307330" y="3014867"/>
                  </a:cubicBezTo>
                  <a:cubicBezTo>
                    <a:pt x="5420360" y="3111844"/>
                    <a:pt x="5726430" y="3154808"/>
                    <a:pt x="5761990" y="3276335"/>
                  </a:cubicBezTo>
                  <a:cubicBezTo>
                    <a:pt x="5800090" y="3404001"/>
                    <a:pt x="5612130" y="3740350"/>
                    <a:pt x="5492750" y="3775949"/>
                  </a:cubicBezTo>
                  <a:cubicBezTo>
                    <a:pt x="5392420" y="3805410"/>
                    <a:pt x="5240020" y="3665469"/>
                    <a:pt x="5128260" y="3586906"/>
                  </a:cubicBezTo>
                  <a:cubicBezTo>
                    <a:pt x="5013960" y="3505888"/>
                    <a:pt x="4908550" y="3391725"/>
                    <a:pt x="4817110" y="3295976"/>
                  </a:cubicBezTo>
                  <a:cubicBezTo>
                    <a:pt x="4737100" y="3212503"/>
                    <a:pt x="4695190" y="3108161"/>
                    <a:pt x="4607560" y="3048011"/>
                  </a:cubicBezTo>
                  <a:cubicBezTo>
                    <a:pt x="4517390" y="2986633"/>
                    <a:pt x="4390390" y="2949807"/>
                    <a:pt x="4281170" y="2935076"/>
                  </a:cubicBezTo>
                  <a:cubicBezTo>
                    <a:pt x="4177030" y="2921573"/>
                    <a:pt x="4071620" y="2944896"/>
                    <a:pt x="3967480" y="2957172"/>
                  </a:cubicBezTo>
                  <a:cubicBezTo>
                    <a:pt x="3863340" y="2970675"/>
                    <a:pt x="3765550" y="2997681"/>
                    <a:pt x="3656330" y="3012412"/>
                  </a:cubicBezTo>
                  <a:cubicBezTo>
                    <a:pt x="3538220" y="3028370"/>
                    <a:pt x="3402330" y="3032053"/>
                    <a:pt x="3282950" y="3048011"/>
                  </a:cubicBezTo>
                  <a:cubicBezTo>
                    <a:pt x="3173730" y="3062741"/>
                    <a:pt x="3092450" y="3083610"/>
                    <a:pt x="2969260" y="3099568"/>
                  </a:cubicBezTo>
                  <a:cubicBezTo>
                    <a:pt x="2792730" y="3121664"/>
                    <a:pt x="2542540" y="3132712"/>
                    <a:pt x="2325370" y="3154808"/>
                  </a:cubicBezTo>
                  <a:cubicBezTo>
                    <a:pt x="2103120" y="3178131"/>
                    <a:pt x="1832610" y="3237054"/>
                    <a:pt x="1653540" y="3237054"/>
                  </a:cubicBezTo>
                  <a:cubicBezTo>
                    <a:pt x="1534160" y="3237054"/>
                    <a:pt x="1452880" y="3224778"/>
                    <a:pt x="1355090" y="3201455"/>
                  </a:cubicBezTo>
                  <a:cubicBezTo>
                    <a:pt x="1257300" y="3178131"/>
                    <a:pt x="1159510" y="3146215"/>
                    <a:pt x="1068070" y="3099568"/>
                  </a:cubicBezTo>
                  <a:cubicBezTo>
                    <a:pt x="971550" y="3050466"/>
                    <a:pt x="872490" y="2979268"/>
                    <a:pt x="792480" y="2906842"/>
                  </a:cubicBezTo>
                  <a:cubicBezTo>
                    <a:pt x="717550" y="2838099"/>
                    <a:pt x="668020" y="2753398"/>
                    <a:pt x="599440" y="2679745"/>
                  </a:cubicBezTo>
                  <a:cubicBezTo>
                    <a:pt x="528320" y="2604865"/>
                    <a:pt x="438150" y="2544715"/>
                    <a:pt x="372110" y="2463696"/>
                  </a:cubicBezTo>
                  <a:cubicBezTo>
                    <a:pt x="303530" y="2378995"/>
                    <a:pt x="245110" y="2280791"/>
                    <a:pt x="195580" y="2180132"/>
                  </a:cubicBezTo>
                  <a:cubicBezTo>
                    <a:pt x="143510" y="2074562"/>
                    <a:pt x="101600" y="1954262"/>
                    <a:pt x="68580" y="1842555"/>
                  </a:cubicBezTo>
                  <a:cubicBezTo>
                    <a:pt x="38100" y="1736986"/>
                    <a:pt x="2540" y="1635099"/>
                    <a:pt x="1270" y="1528302"/>
                  </a:cubicBezTo>
                  <a:cubicBezTo>
                    <a:pt x="0" y="1416595"/>
                    <a:pt x="35560" y="1290157"/>
                    <a:pt x="64770" y="1183360"/>
                  </a:cubicBezTo>
                  <a:cubicBezTo>
                    <a:pt x="91440" y="1086383"/>
                    <a:pt x="143510" y="1012730"/>
                    <a:pt x="166370" y="913299"/>
                  </a:cubicBezTo>
                  <a:cubicBezTo>
                    <a:pt x="191770" y="800364"/>
                    <a:pt x="237490" y="611321"/>
                    <a:pt x="200660" y="538895"/>
                  </a:cubicBezTo>
                  <a:cubicBezTo>
                    <a:pt x="179070" y="494703"/>
                    <a:pt x="90170" y="505751"/>
                    <a:pt x="82550" y="464015"/>
                  </a:cubicBezTo>
                  <a:cubicBezTo>
                    <a:pt x="66040" y="379314"/>
                    <a:pt x="425450" y="0"/>
                    <a:pt x="425450" y="0"/>
                  </a:cubicBezTo>
                </a:path>
              </a:pathLst>
            </a:custGeom>
            <a:solidFill>
              <a:srgbClr val="4E4E4E">
                <a:alpha val="49804"/>
              </a:srgbClr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13" id="13"/>
          <p:cNvGrpSpPr/>
          <p:nvPr/>
        </p:nvGrpSpPr>
        <p:grpSpPr>
          <a:xfrm rot="0">
            <a:off x="-260159" y="7757588"/>
            <a:ext cx="6476233" cy="3411034"/>
            <a:chOff x="0" y="0"/>
            <a:chExt cx="10074305" cy="5306139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54333" y="45464"/>
              <a:ext cx="10044102" cy="5241609"/>
            </a:xfrm>
            <a:custGeom>
              <a:avLst/>
              <a:gdLst/>
              <a:ahLst/>
              <a:cxnLst/>
              <a:rect r="r" b="b" t="t" l="l"/>
              <a:pathLst>
                <a:path h="5241609" w="10044102">
                  <a:moveTo>
                    <a:pt x="390898" y="793428"/>
                  </a:moveTo>
                  <a:cubicBezTo>
                    <a:pt x="238463" y="778762"/>
                    <a:pt x="217334" y="771429"/>
                    <a:pt x="190167" y="755297"/>
                  </a:cubicBezTo>
                  <a:cubicBezTo>
                    <a:pt x="150926" y="731831"/>
                    <a:pt x="92065" y="683434"/>
                    <a:pt x="64898" y="648235"/>
                  </a:cubicBezTo>
                  <a:cubicBezTo>
                    <a:pt x="45278" y="623303"/>
                    <a:pt x="36223" y="605704"/>
                    <a:pt x="27167" y="576372"/>
                  </a:cubicBezTo>
                  <a:cubicBezTo>
                    <a:pt x="13584" y="533841"/>
                    <a:pt x="0" y="467844"/>
                    <a:pt x="6037" y="416513"/>
                  </a:cubicBezTo>
                  <a:cubicBezTo>
                    <a:pt x="12074" y="365182"/>
                    <a:pt x="40750" y="303586"/>
                    <a:pt x="64898" y="265454"/>
                  </a:cubicBezTo>
                  <a:cubicBezTo>
                    <a:pt x="81500" y="239055"/>
                    <a:pt x="95084" y="222923"/>
                    <a:pt x="120741" y="203857"/>
                  </a:cubicBezTo>
                  <a:cubicBezTo>
                    <a:pt x="156963" y="175992"/>
                    <a:pt x="202241" y="152526"/>
                    <a:pt x="268648" y="129061"/>
                  </a:cubicBezTo>
                  <a:cubicBezTo>
                    <a:pt x="383352" y="86530"/>
                    <a:pt x="603704" y="0"/>
                    <a:pt x="766704" y="13200"/>
                  </a:cubicBezTo>
                  <a:cubicBezTo>
                    <a:pt x="934232" y="27866"/>
                    <a:pt x="1150056" y="120261"/>
                    <a:pt x="1261741" y="219990"/>
                  </a:cubicBezTo>
                  <a:cubicBezTo>
                    <a:pt x="1352296" y="300652"/>
                    <a:pt x="1390028" y="401847"/>
                    <a:pt x="1430778" y="520642"/>
                  </a:cubicBezTo>
                  <a:cubicBezTo>
                    <a:pt x="1480583" y="670234"/>
                    <a:pt x="1491148" y="882890"/>
                    <a:pt x="1504732" y="1054482"/>
                  </a:cubicBezTo>
                  <a:cubicBezTo>
                    <a:pt x="1516806" y="1214341"/>
                    <a:pt x="1503222" y="1361000"/>
                    <a:pt x="1513787" y="1520859"/>
                  </a:cubicBezTo>
                  <a:cubicBezTo>
                    <a:pt x="1525861" y="1689518"/>
                    <a:pt x="1542463" y="1872842"/>
                    <a:pt x="1577176" y="2038567"/>
                  </a:cubicBezTo>
                  <a:cubicBezTo>
                    <a:pt x="1610380" y="2196959"/>
                    <a:pt x="1648111" y="2362684"/>
                    <a:pt x="1714519" y="2496144"/>
                  </a:cubicBezTo>
                  <a:cubicBezTo>
                    <a:pt x="1774889" y="2617872"/>
                    <a:pt x="1839787" y="2733733"/>
                    <a:pt x="1946945" y="2814395"/>
                  </a:cubicBezTo>
                  <a:cubicBezTo>
                    <a:pt x="2066176" y="2903858"/>
                    <a:pt x="2256343" y="2958122"/>
                    <a:pt x="2411796" y="2985987"/>
                  </a:cubicBezTo>
                  <a:cubicBezTo>
                    <a:pt x="2556685" y="3012386"/>
                    <a:pt x="2669880" y="3005053"/>
                    <a:pt x="2846463" y="2988920"/>
                  </a:cubicBezTo>
                  <a:cubicBezTo>
                    <a:pt x="3130204" y="2962522"/>
                    <a:pt x="3644861" y="2814395"/>
                    <a:pt x="3943694" y="2771864"/>
                  </a:cubicBezTo>
                  <a:cubicBezTo>
                    <a:pt x="4148954" y="2742532"/>
                    <a:pt x="4295352" y="2726400"/>
                    <a:pt x="4464389" y="2726400"/>
                  </a:cubicBezTo>
                  <a:cubicBezTo>
                    <a:pt x="4624371" y="2726400"/>
                    <a:pt x="4782843" y="2735199"/>
                    <a:pt x="4932259" y="2770398"/>
                  </a:cubicBezTo>
                  <a:cubicBezTo>
                    <a:pt x="5078658" y="2804129"/>
                    <a:pt x="5226565" y="2874526"/>
                    <a:pt x="5353342" y="2931723"/>
                  </a:cubicBezTo>
                  <a:cubicBezTo>
                    <a:pt x="5465027" y="2983054"/>
                    <a:pt x="5555583" y="3032918"/>
                    <a:pt x="5658213" y="3093048"/>
                  </a:cubicBezTo>
                  <a:cubicBezTo>
                    <a:pt x="5769898" y="3157579"/>
                    <a:pt x="5855926" y="3226509"/>
                    <a:pt x="5997796" y="3308638"/>
                  </a:cubicBezTo>
                  <a:cubicBezTo>
                    <a:pt x="6222676" y="3437698"/>
                    <a:pt x="6661870" y="3656221"/>
                    <a:pt x="6894296" y="3769149"/>
                  </a:cubicBezTo>
                  <a:cubicBezTo>
                    <a:pt x="7039185" y="3839545"/>
                    <a:pt x="7125213" y="3880610"/>
                    <a:pt x="7248972" y="3933407"/>
                  </a:cubicBezTo>
                  <a:cubicBezTo>
                    <a:pt x="7378768" y="3989138"/>
                    <a:pt x="7484416" y="4037535"/>
                    <a:pt x="7654962" y="4094733"/>
                  </a:cubicBezTo>
                  <a:cubicBezTo>
                    <a:pt x="7935685" y="4188595"/>
                    <a:pt x="8426194" y="4330854"/>
                    <a:pt x="8783888" y="4405651"/>
                  </a:cubicBezTo>
                  <a:cubicBezTo>
                    <a:pt x="9100833" y="4471647"/>
                    <a:pt x="9479657" y="4525912"/>
                    <a:pt x="9692463" y="4537644"/>
                  </a:cubicBezTo>
                  <a:cubicBezTo>
                    <a:pt x="9807167" y="4543511"/>
                    <a:pt x="9905268" y="4476047"/>
                    <a:pt x="9959601" y="4527378"/>
                  </a:cubicBezTo>
                  <a:cubicBezTo>
                    <a:pt x="10044103" y="4609507"/>
                    <a:pt x="10035212" y="5125749"/>
                    <a:pt x="9959601" y="5202011"/>
                  </a:cubicBezTo>
                  <a:cubicBezTo>
                    <a:pt x="9918851" y="5241609"/>
                    <a:pt x="9856972" y="5206411"/>
                    <a:pt x="9775472" y="5202011"/>
                  </a:cubicBezTo>
                  <a:cubicBezTo>
                    <a:pt x="9607945" y="5193212"/>
                    <a:pt x="9223083" y="5150680"/>
                    <a:pt x="9013296" y="5122815"/>
                  </a:cubicBezTo>
                  <a:cubicBezTo>
                    <a:pt x="8863880" y="5103750"/>
                    <a:pt x="8792944" y="5097883"/>
                    <a:pt x="8631453" y="5062685"/>
                  </a:cubicBezTo>
                  <a:cubicBezTo>
                    <a:pt x="8340166" y="4999621"/>
                    <a:pt x="7724389" y="4832430"/>
                    <a:pt x="7422537" y="4731235"/>
                  </a:cubicBezTo>
                  <a:cubicBezTo>
                    <a:pt x="7235389" y="4669638"/>
                    <a:pt x="7159926" y="4635906"/>
                    <a:pt x="6978814" y="4555244"/>
                  </a:cubicBezTo>
                  <a:cubicBezTo>
                    <a:pt x="6675453" y="4420317"/>
                    <a:pt x="6061185" y="4122598"/>
                    <a:pt x="5783482" y="3968606"/>
                  </a:cubicBezTo>
                  <a:cubicBezTo>
                    <a:pt x="5628028" y="3882076"/>
                    <a:pt x="5552565" y="3820479"/>
                    <a:pt x="5430315" y="3748616"/>
                  </a:cubicBezTo>
                  <a:cubicBezTo>
                    <a:pt x="5300519" y="3672353"/>
                    <a:pt x="5155630" y="3582891"/>
                    <a:pt x="5024324" y="3525694"/>
                  </a:cubicBezTo>
                  <a:cubicBezTo>
                    <a:pt x="4911130" y="3475830"/>
                    <a:pt x="4814537" y="3434765"/>
                    <a:pt x="4696815" y="3414233"/>
                  </a:cubicBezTo>
                  <a:cubicBezTo>
                    <a:pt x="4570037" y="3392234"/>
                    <a:pt x="4456842" y="3395167"/>
                    <a:pt x="4287806" y="3409833"/>
                  </a:cubicBezTo>
                  <a:cubicBezTo>
                    <a:pt x="4008593" y="3434765"/>
                    <a:pt x="3504500" y="3572625"/>
                    <a:pt x="3187556" y="3616623"/>
                  </a:cubicBezTo>
                  <a:cubicBezTo>
                    <a:pt x="2947584" y="3648888"/>
                    <a:pt x="2761945" y="3679686"/>
                    <a:pt x="2553667" y="3672353"/>
                  </a:cubicBezTo>
                  <a:cubicBezTo>
                    <a:pt x="2351426" y="3665020"/>
                    <a:pt x="2122019" y="3625422"/>
                    <a:pt x="1957510" y="3574091"/>
                  </a:cubicBezTo>
                  <a:cubicBezTo>
                    <a:pt x="1832241" y="3534493"/>
                    <a:pt x="1746213" y="3497829"/>
                    <a:pt x="1640565" y="3423032"/>
                  </a:cubicBezTo>
                  <a:cubicBezTo>
                    <a:pt x="1504732" y="3327704"/>
                    <a:pt x="1346260" y="3173711"/>
                    <a:pt x="1236084" y="3019719"/>
                  </a:cubicBezTo>
                  <a:cubicBezTo>
                    <a:pt x="1122889" y="2861326"/>
                    <a:pt x="1033843" y="2642804"/>
                    <a:pt x="976491" y="2482945"/>
                  </a:cubicBezTo>
                  <a:cubicBezTo>
                    <a:pt x="932723" y="2361218"/>
                    <a:pt x="917630" y="2279088"/>
                    <a:pt x="893482" y="2150028"/>
                  </a:cubicBezTo>
                  <a:cubicBezTo>
                    <a:pt x="861787" y="1975503"/>
                    <a:pt x="833111" y="1718849"/>
                    <a:pt x="819528" y="1529659"/>
                  </a:cubicBezTo>
                  <a:cubicBezTo>
                    <a:pt x="808963" y="1371266"/>
                    <a:pt x="830093" y="1234873"/>
                    <a:pt x="811982" y="1094080"/>
                  </a:cubicBezTo>
                  <a:cubicBezTo>
                    <a:pt x="795380" y="957687"/>
                    <a:pt x="801417" y="743564"/>
                    <a:pt x="719917" y="696633"/>
                  </a:cubicBezTo>
                  <a:cubicBezTo>
                    <a:pt x="642945" y="651168"/>
                    <a:pt x="449760" y="791962"/>
                    <a:pt x="351658" y="793428"/>
                  </a:cubicBezTo>
                  <a:cubicBezTo>
                    <a:pt x="286760" y="794895"/>
                    <a:pt x="238463" y="778762"/>
                    <a:pt x="190167" y="755297"/>
                  </a:cubicBezTo>
                  <a:cubicBezTo>
                    <a:pt x="141871" y="730365"/>
                    <a:pt x="95084" y="690767"/>
                    <a:pt x="64899" y="648235"/>
                  </a:cubicBezTo>
                  <a:cubicBezTo>
                    <a:pt x="34713" y="605704"/>
                    <a:pt x="12074" y="548507"/>
                    <a:pt x="6037" y="497176"/>
                  </a:cubicBezTo>
                  <a:cubicBezTo>
                    <a:pt x="0" y="445845"/>
                    <a:pt x="7547" y="385715"/>
                    <a:pt x="27167" y="337317"/>
                  </a:cubicBezTo>
                  <a:cubicBezTo>
                    <a:pt x="46787" y="288920"/>
                    <a:pt x="79991" y="239055"/>
                    <a:pt x="120741" y="203857"/>
                  </a:cubicBezTo>
                  <a:cubicBezTo>
                    <a:pt x="161491" y="168659"/>
                    <a:pt x="220352" y="143727"/>
                    <a:pt x="268649" y="129061"/>
                  </a:cubicBezTo>
                  <a:cubicBezTo>
                    <a:pt x="310908" y="115861"/>
                    <a:pt x="362223" y="87996"/>
                    <a:pt x="390899" y="112928"/>
                  </a:cubicBezTo>
                  <a:cubicBezTo>
                    <a:pt x="458815" y="171592"/>
                    <a:pt x="390899" y="793428"/>
                    <a:pt x="390899" y="793428"/>
                  </a:cubicBezTo>
                </a:path>
              </a:pathLst>
            </a:custGeom>
            <a:solidFill>
              <a:srgbClr val="1DAB9D">
                <a:alpha val="49804"/>
              </a:srgbClr>
            </a:solidFill>
            <a:ln cap="sq">
              <a:noFill/>
              <a:prstDash val="solid"/>
              <a:miter/>
            </a:ln>
          </p:spPr>
        </p:sp>
      </p:grpSp>
      <p:sp>
        <p:nvSpPr>
          <p:cNvPr name="Freeform 15" id="15"/>
          <p:cNvSpPr/>
          <p:nvPr/>
        </p:nvSpPr>
        <p:spPr>
          <a:xfrm flipH="false" flipV="false" rot="0">
            <a:off x="207490" y="666990"/>
            <a:ext cx="3461443" cy="5646391"/>
          </a:xfrm>
          <a:custGeom>
            <a:avLst/>
            <a:gdLst/>
            <a:ahLst/>
            <a:cxnLst/>
            <a:rect r="r" b="b" t="t" l="l"/>
            <a:pathLst>
              <a:path h="5646391" w="3461443">
                <a:moveTo>
                  <a:pt x="0" y="0"/>
                </a:moveTo>
                <a:lnTo>
                  <a:pt x="3461443" y="0"/>
                </a:lnTo>
                <a:lnTo>
                  <a:pt x="3461443" y="5646391"/>
                </a:lnTo>
                <a:lnTo>
                  <a:pt x="0" y="564639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14875" r="0" b="-21354"/>
            </a:stretch>
          </a:blipFill>
          <a:ln w="38100" cap="sq">
            <a:solidFill>
              <a:srgbClr val="000000"/>
            </a:solidFill>
            <a:prstDash val="solid"/>
            <a:miter/>
          </a:ln>
        </p:spPr>
      </p:sp>
      <p:sp>
        <p:nvSpPr>
          <p:cNvPr name="Freeform 16" id="16"/>
          <p:cNvSpPr/>
          <p:nvPr/>
        </p:nvSpPr>
        <p:spPr>
          <a:xfrm flipH="false" flipV="false" rot="0">
            <a:off x="2303261" y="1613299"/>
            <a:ext cx="3666642" cy="6396998"/>
          </a:xfrm>
          <a:custGeom>
            <a:avLst/>
            <a:gdLst/>
            <a:ahLst/>
            <a:cxnLst/>
            <a:rect r="r" b="b" t="t" l="l"/>
            <a:pathLst>
              <a:path h="6396998" w="3666642">
                <a:moveTo>
                  <a:pt x="0" y="0"/>
                </a:moveTo>
                <a:lnTo>
                  <a:pt x="3666641" y="0"/>
                </a:lnTo>
                <a:lnTo>
                  <a:pt x="3666641" y="6396998"/>
                </a:lnTo>
                <a:lnTo>
                  <a:pt x="0" y="639699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-11092" r="0" b="-16281"/>
            </a:stretch>
          </a:blipFill>
          <a:ln w="38100" cap="sq">
            <a:solidFill>
              <a:srgbClr val="000000"/>
            </a:solidFill>
            <a:prstDash val="solid"/>
            <a:miter/>
          </a:ln>
        </p:spPr>
      </p:sp>
      <p:sp>
        <p:nvSpPr>
          <p:cNvPr name="Freeform 17" id="17"/>
          <p:cNvSpPr/>
          <p:nvPr/>
        </p:nvSpPr>
        <p:spPr>
          <a:xfrm flipH="false" flipV="false" rot="0">
            <a:off x="5189413" y="3490186"/>
            <a:ext cx="3352589" cy="6414152"/>
          </a:xfrm>
          <a:custGeom>
            <a:avLst/>
            <a:gdLst/>
            <a:ahLst/>
            <a:cxnLst/>
            <a:rect r="r" b="b" t="t" l="l"/>
            <a:pathLst>
              <a:path h="6414152" w="3352589">
                <a:moveTo>
                  <a:pt x="0" y="0"/>
                </a:moveTo>
                <a:lnTo>
                  <a:pt x="3352589" y="0"/>
                </a:lnTo>
                <a:lnTo>
                  <a:pt x="3352589" y="6414152"/>
                </a:lnTo>
                <a:lnTo>
                  <a:pt x="0" y="641415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9927" t="-10278" r="0" b="-17405"/>
            </a:stretch>
          </a:blipFill>
          <a:ln w="38100" cap="sq">
            <a:solidFill>
              <a:srgbClr val="000000"/>
            </a:solidFill>
            <a:prstDash val="solid"/>
            <a:miter/>
          </a:ln>
        </p:spPr>
      </p:sp>
      <p:sp>
        <p:nvSpPr>
          <p:cNvPr name="TextBox 18" id="18"/>
          <p:cNvSpPr txBox="true"/>
          <p:nvPr/>
        </p:nvSpPr>
        <p:spPr>
          <a:xfrm rot="0">
            <a:off x="8542002" y="562215"/>
            <a:ext cx="9271520" cy="97247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5221"/>
              </a:lnSpc>
            </a:pPr>
            <a:r>
              <a:rPr lang="en-US" sz="3729">
                <a:solidFill>
                  <a:srgbClr val="000000"/>
                </a:solidFill>
                <a:latin typeface="Helveticish Bold"/>
              </a:rPr>
              <a:t>Training Resources - Part 3</a:t>
            </a:r>
          </a:p>
          <a:p>
            <a:pPr algn="just">
              <a:lnSpc>
                <a:spcPts val="5221"/>
              </a:lnSpc>
            </a:pPr>
          </a:p>
          <a:p>
            <a:pPr algn="just">
              <a:lnSpc>
                <a:spcPts val="5221"/>
              </a:lnSpc>
            </a:pPr>
            <a:r>
              <a:rPr lang="en-US" sz="3729">
                <a:solidFill>
                  <a:srgbClr val="000000"/>
                </a:solidFill>
                <a:latin typeface="Helveticish"/>
              </a:rPr>
              <a:t>The final sections cover the Association Responsibility Leadership and Counselling</a:t>
            </a:r>
          </a:p>
          <a:p>
            <a:pPr algn="just" marL="805202" indent="-402601" lvl="1">
              <a:lnSpc>
                <a:spcPts val="5221"/>
              </a:lnSpc>
              <a:buFont typeface="Arial"/>
              <a:buChar char="•"/>
            </a:pPr>
            <a:r>
              <a:rPr lang="en-US" sz="3729">
                <a:solidFill>
                  <a:srgbClr val="000000"/>
                </a:solidFill>
                <a:latin typeface="Helveticish"/>
              </a:rPr>
              <a:t>Support Leader Responsibiity</a:t>
            </a:r>
          </a:p>
          <a:p>
            <a:pPr algn="just" marL="1610404" indent="-536801" lvl="2">
              <a:lnSpc>
                <a:spcPts val="5221"/>
              </a:lnSpc>
              <a:buFont typeface="Arial"/>
              <a:buChar char="⚬"/>
            </a:pPr>
            <a:r>
              <a:rPr lang="en-US" sz="3729">
                <a:solidFill>
                  <a:srgbClr val="000000"/>
                </a:solidFill>
                <a:latin typeface="Helveticish"/>
              </a:rPr>
              <a:t>8 x Resources and Feedback</a:t>
            </a:r>
          </a:p>
          <a:p>
            <a:pPr algn="just" marL="1610404" indent="-536801" lvl="2">
              <a:lnSpc>
                <a:spcPts val="5221"/>
              </a:lnSpc>
              <a:buFont typeface="Arial"/>
              <a:buChar char="⚬"/>
            </a:pPr>
            <a:r>
              <a:rPr lang="en-US" sz="3729">
                <a:solidFill>
                  <a:srgbClr val="000000"/>
                </a:solidFill>
                <a:latin typeface="Helveticish"/>
              </a:rPr>
              <a:t>2 x Other Resources</a:t>
            </a:r>
          </a:p>
          <a:p>
            <a:pPr algn="just" marL="805202" indent="-402601" lvl="1">
              <a:lnSpc>
                <a:spcPts val="5221"/>
              </a:lnSpc>
              <a:buFont typeface="Arial"/>
              <a:buChar char="•"/>
            </a:pPr>
            <a:r>
              <a:rPr lang="en-US" sz="3729">
                <a:solidFill>
                  <a:srgbClr val="000000"/>
                </a:solidFill>
                <a:latin typeface="Helveticish"/>
              </a:rPr>
              <a:t>Committee Member Training</a:t>
            </a:r>
          </a:p>
          <a:p>
            <a:pPr algn="just" marL="1610404" indent="-536801" lvl="2">
              <a:lnSpc>
                <a:spcPts val="5221"/>
              </a:lnSpc>
              <a:buFont typeface="Arial"/>
              <a:buChar char="⚬"/>
            </a:pPr>
            <a:r>
              <a:rPr lang="en-US" sz="3729">
                <a:solidFill>
                  <a:srgbClr val="000000"/>
                </a:solidFill>
                <a:latin typeface="Helveticish"/>
              </a:rPr>
              <a:t>2 x Free ACNC courses</a:t>
            </a:r>
          </a:p>
          <a:p>
            <a:pPr algn="just" marL="1610404" indent="-536801" lvl="2">
              <a:lnSpc>
                <a:spcPts val="5221"/>
              </a:lnSpc>
              <a:buFont typeface="Arial"/>
              <a:buChar char="⚬"/>
            </a:pPr>
            <a:r>
              <a:rPr lang="en-US" sz="3729">
                <a:solidFill>
                  <a:srgbClr val="000000"/>
                </a:solidFill>
                <a:latin typeface="Helveticish"/>
              </a:rPr>
              <a:t>6 x Other Resources</a:t>
            </a:r>
          </a:p>
          <a:p>
            <a:pPr algn="just" marL="805202" indent="-402601" lvl="1">
              <a:lnSpc>
                <a:spcPts val="5221"/>
              </a:lnSpc>
              <a:buFont typeface="Arial"/>
              <a:buChar char="•"/>
            </a:pPr>
            <a:r>
              <a:rPr lang="en-US" sz="3729">
                <a:solidFill>
                  <a:srgbClr val="000000"/>
                </a:solidFill>
                <a:latin typeface="Helveticish"/>
              </a:rPr>
              <a:t>Counselling Training</a:t>
            </a:r>
          </a:p>
          <a:p>
            <a:pPr algn="just" marL="1610404" indent="-536801" lvl="2">
              <a:lnSpc>
                <a:spcPts val="5221"/>
              </a:lnSpc>
              <a:buFont typeface="Arial"/>
              <a:buChar char="⚬"/>
            </a:pPr>
            <a:r>
              <a:rPr lang="en-US" sz="3729">
                <a:solidFill>
                  <a:srgbClr val="000000"/>
                </a:solidFill>
                <a:latin typeface="Helveticish"/>
              </a:rPr>
              <a:t>The Association purchased various modules to assist volunteers learn how to help safely</a:t>
            </a:r>
          </a:p>
          <a:p>
            <a:pPr algn="just">
              <a:lnSpc>
                <a:spcPts val="3690"/>
              </a:lnSpc>
            </a:pPr>
            <a:r>
              <a:rPr lang="en-US" sz="2636">
                <a:solidFill>
                  <a:srgbClr val="000000"/>
                </a:solidFill>
                <a:latin typeface="Helveticish"/>
              </a:rPr>
              <a:t>\</a:t>
            </a:r>
          </a:p>
        </p:txBody>
      </p:sp>
    </p:spTree>
  </p:cSld>
  <p:clrMapOvr>
    <a:masterClrMapping/>
  </p:clrMapOvr>
</p:sld>
</file>

<file path=ppt/slides/slide5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9000"/>
            </a:blip>
            <a:stretch>
              <a:fillRect l="0" t="-31168" r="0" b="-46609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028700" y="1028700"/>
            <a:ext cx="6796236" cy="6796236"/>
          </a:xfrm>
          <a:custGeom>
            <a:avLst/>
            <a:gdLst/>
            <a:ahLst/>
            <a:cxnLst/>
            <a:rect r="r" b="b" t="t" l="l"/>
            <a:pathLst>
              <a:path h="6796236" w="6796236">
                <a:moveTo>
                  <a:pt x="0" y="0"/>
                </a:moveTo>
                <a:lnTo>
                  <a:pt x="6796236" y="0"/>
                </a:lnTo>
                <a:lnTo>
                  <a:pt x="6796236" y="6796236"/>
                </a:lnTo>
                <a:lnTo>
                  <a:pt x="0" y="679623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14352270" y="-56198"/>
            <a:ext cx="4164330" cy="3105150"/>
            <a:chOff x="0" y="0"/>
            <a:chExt cx="5552440" cy="414020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25400" y="-31750"/>
              <a:ext cx="5488940" cy="4138930"/>
            </a:xfrm>
            <a:custGeom>
              <a:avLst/>
              <a:gdLst/>
              <a:ahLst/>
              <a:cxnLst/>
              <a:rect r="r" b="b" t="t" l="l"/>
              <a:pathLst>
                <a:path h="4138930" w="5488940">
                  <a:moveTo>
                    <a:pt x="683260" y="158750"/>
                  </a:moveTo>
                  <a:cubicBezTo>
                    <a:pt x="608330" y="787400"/>
                    <a:pt x="590550" y="889000"/>
                    <a:pt x="608330" y="995680"/>
                  </a:cubicBezTo>
                  <a:cubicBezTo>
                    <a:pt x="626110" y="1101090"/>
                    <a:pt x="652780" y="1202690"/>
                    <a:pt x="721360" y="1303020"/>
                  </a:cubicBezTo>
                  <a:cubicBezTo>
                    <a:pt x="815340" y="1440180"/>
                    <a:pt x="1018540" y="1620520"/>
                    <a:pt x="1179830" y="1703070"/>
                  </a:cubicBezTo>
                  <a:cubicBezTo>
                    <a:pt x="1315720" y="1772920"/>
                    <a:pt x="1465580" y="1795780"/>
                    <a:pt x="1606550" y="1802130"/>
                  </a:cubicBezTo>
                  <a:cubicBezTo>
                    <a:pt x="1744980" y="1808480"/>
                    <a:pt x="1849120" y="1778000"/>
                    <a:pt x="2018030" y="1743710"/>
                  </a:cubicBezTo>
                  <a:cubicBezTo>
                    <a:pt x="2298700" y="1686560"/>
                    <a:pt x="2848610" y="1512570"/>
                    <a:pt x="3121660" y="1447800"/>
                  </a:cubicBezTo>
                  <a:cubicBezTo>
                    <a:pt x="3280410" y="1410970"/>
                    <a:pt x="3378200" y="1388110"/>
                    <a:pt x="3500120" y="1370330"/>
                  </a:cubicBezTo>
                  <a:cubicBezTo>
                    <a:pt x="3613150" y="1353820"/>
                    <a:pt x="3716020" y="1338580"/>
                    <a:pt x="3831590" y="1343660"/>
                  </a:cubicBezTo>
                  <a:cubicBezTo>
                    <a:pt x="3958590" y="1350010"/>
                    <a:pt x="4099560" y="1361440"/>
                    <a:pt x="4230370" y="1413510"/>
                  </a:cubicBezTo>
                  <a:cubicBezTo>
                    <a:pt x="4380230" y="1473200"/>
                    <a:pt x="4558030" y="1600200"/>
                    <a:pt x="4671060" y="1705610"/>
                  </a:cubicBezTo>
                  <a:cubicBezTo>
                    <a:pt x="4761230" y="1789430"/>
                    <a:pt x="4814570" y="1875790"/>
                    <a:pt x="4874260" y="1972310"/>
                  </a:cubicBezTo>
                  <a:cubicBezTo>
                    <a:pt x="4935220" y="2071370"/>
                    <a:pt x="4979670" y="2165350"/>
                    <a:pt x="5030470" y="2292350"/>
                  </a:cubicBezTo>
                  <a:cubicBezTo>
                    <a:pt x="5100320" y="2465070"/>
                    <a:pt x="5173980" y="2708910"/>
                    <a:pt x="5234940" y="2924810"/>
                  </a:cubicBezTo>
                  <a:cubicBezTo>
                    <a:pt x="5297170" y="3145790"/>
                    <a:pt x="5342890" y="3455670"/>
                    <a:pt x="5396230" y="3601720"/>
                  </a:cubicBezTo>
                  <a:cubicBezTo>
                    <a:pt x="5422900" y="3676650"/>
                    <a:pt x="5488940" y="3704590"/>
                    <a:pt x="5476240" y="3763010"/>
                  </a:cubicBezTo>
                  <a:cubicBezTo>
                    <a:pt x="5452110" y="3868420"/>
                    <a:pt x="5118100" y="4138930"/>
                    <a:pt x="5015230" y="4121150"/>
                  </a:cubicBezTo>
                  <a:cubicBezTo>
                    <a:pt x="4947920" y="4109720"/>
                    <a:pt x="4917440" y="3989070"/>
                    <a:pt x="4880610" y="3911600"/>
                  </a:cubicBezTo>
                  <a:cubicBezTo>
                    <a:pt x="4841240" y="3826510"/>
                    <a:pt x="4817110" y="3727450"/>
                    <a:pt x="4792980" y="3628390"/>
                  </a:cubicBezTo>
                  <a:cubicBezTo>
                    <a:pt x="4767580" y="3524250"/>
                    <a:pt x="4761230" y="3426460"/>
                    <a:pt x="4730750" y="3300730"/>
                  </a:cubicBezTo>
                  <a:cubicBezTo>
                    <a:pt x="4687570" y="3125470"/>
                    <a:pt x="4608830" y="2858770"/>
                    <a:pt x="4545330" y="2678430"/>
                  </a:cubicBezTo>
                  <a:cubicBezTo>
                    <a:pt x="4494530" y="2536190"/>
                    <a:pt x="4452620" y="2411730"/>
                    <a:pt x="4390390" y="2301240"/>
                  </a:cubicBezTo>
                  <a:cubicBezTo>
                    <a:pt x="4334510" y="2203450"/>
                    <a:pt x="4281170" y="2105660"/>
                    <a:pt x="4196080" y="2043430"/>
                  </a:cubicBezTo>
                  <a:cubicBezTo>
                    <a:pt x="4105910" y="1977390"/>
                    <a:pt x="3971290" y="1938020"/>
                    <a:pt x="3853180" y="1926590"/>
                  </a:cubicBezTo>
                  <a:cubicBezTo>
                    <a:pt x="3732530" y="1913890"/>
                    <a:pt x="3623310" y="1946910"/>
                    <a:pt x="3477260" y="1974850"/>
                  </a:cubicBezTo>
                  <a:cubicBezTo>
                    <a:pt x="3263900" y="2015490"/>
                    <a:pt x="2967990" y="2106930"/>
                    <a:pt x="2703830" y="2170430"/>
                  </a:cubicBezTo>
                  <a:cubicBezTo>
                    <a:pt x="2426970" y="2236470"/>
                    <a:pt x="2066290" y="2332990"/>
                    <a:pt x="1851660" y="2363470"/>
                  </a:cubicBezTo>
                  <a:cubicBezTo>
                    <a:pt x="1723390" y="2381250"/>
                    <a:pt x="1643380" y="2386330"/>
                    <a:pt x="1539240" y="2382520"/>
                  </a:cubicBezTo>
                  <a:cubicBezTo>
                    <a:pt x="1432560" y="2377440"/>
                    <a:pt x="1324610" y="2363470"/>
                    <a:pt x="1216660" y="2335530"/>
                  </a:cubicBezTo>
                  <a:cubicBezTo>
                    <a:pt x="1102360" y="2305050"/>
                    <a:pt x="994410" y="2265680"/>
                    <a:pt x="873760" y="2200910"/>
                  </a:cubicBezTo>
                  <a:cubicBezTo>
                    <a:pt x="717550" y="2117090"/>
                    <a:pt x="488950" y="1983740"/>
                    <a:pt x="368300" y="1849120"/>
                  </a:cubicBezTo>
                  <a:cubicBezTo>
                    <a:pt x="267970" y="1738630"/>
                    <a:pt x="220980" y="1615440"/>
                    <a:pt x="165100" y="1480820"/>
                  </a:cubicBezTo>
                  <a:cubicBezTo>
                    <a:pt x="104140" y="1332230"/>
                    <a:pt x="44450" y="1144270"/>
                    <a:pt x="25400" y="988060"/>
                  </a:cubicBezTo>
                  <a:cubicBezTo>
                    <a:pt x="8890" y="849630"/>
                    <a:pt x="27940" y="731520"/>
                    <a:pt x="38100" y="591820"/>
                  </a:cubicBezTo>
                  <a:cubicBezTo>
                    <a:pt x="49530" y="433070"/>
                    <a:pt x="0" y="158750"/>
                    <a:pt x="97790" y="82550"/>
                  </a:cubicBezTo>
                  <a:cubicBezTo>
                    <a:pt x="203200" y="0"/>
                    <a:pt x="683260" y="158750"/>
                    <a:pt x="683260" y="158750"/>
                  </a:cubicBezTo>
                </a:path>
              </a:pathLst>
            </a:custGeom>
            <a:solidFill>
              <a:srgbClr val="1DAB9D">
                <a:alpha val="49804"/>
              </a:srgbClr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6" id="6"/>
          <p:cNvGrpSpPr/>
          <p:nvPr/>
        </p:nvGrpSpPr>
        <p:grpSpPr>
          <a:xfrm rot="0">
            <a:off x="93345" y="7140893"/>
            <a:ext cx="6357938" cy="3446145"/>
            <a:chOff x="0" y="0"/>
            <a:chExt cx="8477250" cy="459486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45720" y="39370"/>
              <a:ext cx="8455660" cy="4538980"/>
            </a:xfrm>
            <a:custGeom>
              <a:avLst/>
              <a:gdLst/>
              <a:ahLst/>
              <a:cxnLst/>
              <a:rect r="r" b="b" t="t" l="l"/>
              <a:pathLst>
                <a:path h="4538980" w="8455660">
                  <a:moveTo>
                    <a:pt x="328930" y="687070"/>
                  </a:moveTo>
                  <a:cubicBezTo>
                    <a:pt x="200660" y="674370"/>
                    <a:pt x="182880" y="668020"/>
                    <a:pt x="160020" y="654050"/>
                  </a:cubicBezTo>
                  <a:cubicBezTo>
                    <a:pt x="127000" y="633730"/>
                    <a:pt x="77470" y="591820"/>
                    <a:pt x="54610" y="561340"/>
                  </a:cubicBezTo>
                  <a:cubicBezTo>
                    <a:pt x="38100" y="539750"/>
                    <a:pt x="30480" y="524510"/>
                    <a:pt x="22860" y="499110"/>
                  </a:cubicBezTo>
                  <a:cubicBezTo>
                    <a:pt x="11430" y="462280"/>
                    <a:pt x="0" y="405130"/>
                    <a:pt x="5080" y="360680"/>
                  </a:cubicBezTo>
                  <a:cubicBezTo>
                    <a:pt x="10160" y="316230"/>
                    <a:pt x="34290" y="262890"/>
                    <a:pt x="54610" y="229870"/>
                  </a:cubicBezTo>
                  <a:cubicBezTo>
                    <a:pt x="68580" y="207010"/>
                    <a:pt x="80010" y="193040"/>
                    <a:pt x="101600" y="176530"/>
                  </a:cubicBezTo>
                  <a:cubicBezTo>
                    <a:pt x="132080" y="152400"/>
                    <a:pt x="170180" y="132080"/>
                    <a:pt x="226060" y="111760"/>
                  </a:cubicBezTo>
                  <a:cubicBezTo>
                    <a:pt x="322580" y="74930"/>
                    <a:pt x="508000" y="0"/>
                    <a:pt x="645160" y="11430"/>
                  </a:cubicBezTo>
                  <a:cubicBezTo>
                    <a:pt x="786130" y="24130"/>
                    <a:pt x="967740" y="104140"/>
                    <a:pt x="1061720" y="190500"/>
                  </a:cubicBezTo>
                  <a:cubicBezTo>
                    <a:pt x="1137920" y="260350"/>
                    <a:pt x="1169670" y="347980"/>
                    <a:pt x="1203960" y="450850"/>
                  </a:cubicBezTo>
                  <a:cubicBezTo>
                    <a:pt x="1245870" y="580390"/>
                    <a:pt x="1254760" y="764540"/>
                    <a:pt x="1266190" y="913130"/>
                  </a:cubicBezTo>
                  <a:cubicBezTo>
                    <a:pt x="1276350" y="1051560"/>
                    <a:pt x="1264920" y="1178560"/>
                    <a:pt x="1273810" y="1316990"/>
                  </a:cubicBezTo>
                  <a:cubicBezTo>
                    <a:pt x="1283970" y="1463040"/>
                    <a:pt x="1297940" y="1621790"/>
                    <a:pt x="1327150" y="1765300"/>
                  </a:cubicBezTo>
                  <a:cubicBezTo>
                    <a:pt x="1355090" y="1902460"/>
                    <a:pt x="1386840" y="2045970"/>
                    <a:pt x="1442720" y="2161540"/>
                  </a:cubicBezTo>
                  <a:cubicBezTo>
                    <a:pt x="1493520" y="2266950"/>
                    <a:pt x="1548130" y="2367280"/>
                    <a:pt x="1638300" y="2437130"/>
                  </a:cubicBezTo>
                  <a:cubicBezTo>
                    <a:pt x="1738630" y="2514600"/>
                    <a:pt x="1898650" y="2561590"/>
                    <a:pt x="2029460" y="2585720"/>
                  </a:cubicBezTo>
                  <a:cubicBezTo>
                    <a:pt x="2151380" y="2608580"/>
                    <a:pt x="2246630" y="2602230"/>
                    <a:pt x="2395220" y="2588260"/>
                  </a:cubicBezTo>
                  <a:cubicBezTo>
                    <a:pt x="2633980" y="2565400"/>
                    <a:pt x="3067050" y="2437130"/>
                    <a:pt x="3318510" y="2400300"/>
                  </a:cubicBezTo>
                  <a:cubicBezTo>
                    <a:pt x="3491230" y="2374900"/>
                    <a:pt x="3614420" y="2360930"/>
                    <a:pt x="3756660" y="2360930"/>
                  </a:cubicBezTo>
                  <a:cubicBezTo>
                    <a:pt x="3891280" y="2360930"/>
                    <a:pt x="4024630" y="2368550"/>
                    <a:pt x="4150360" y="2399030"/>
                  </a:cubicBezTo>
                  <a:cubicBezTo>
                    <a:pt x="4273550" y="2428240"/>
                    <a:pt x="4398010" y="2489200"/>
                    <a:pt x="4504690" y="2538730"/>
                  </a:cubicBezTo>
                  <a:cubicBezTo>
                    <a:pt x="4598670" y="2583180"/>
                    <a:pt x="4674870" y="2626360"/>
                    <a:pt x="4761230" y="2678430"/>
                  </a:cubicBezTo>
                  <a:cubicBezTo>
                    <a:pt x="4855210" y="2734310"/>
                    <a:pt x="4927600" y="2794000"/>
                    <a:pt x="5046980" y="2865120"/>
                  </a:cubicBezTo>
                  <a:cubicBezTo>
                    <a:pt x="5236210" y="2976880"/>
                    <a:pt x="5605780" y="3166110"/>
                    <a:pt x="5801360" y="3263900"/>
                  </a:cubicBezTo>
                  <a:cubicBezTo>
                    <a:pt x="5923280" y="3324860"/>
                    <a:pt x="5995670" y="3360420"/>
                    <a:pt x="6099810" y="3406140"/>
                  </a:cubicBezTo>
                  <a:cubicBezTo>
                    <a:pt x="6209030" y="3454400"/>
                    <a:pt x="6297930" y="3496310"/>
                    <a:pt x="6441440" y="3545840"/>
                  </a:cubicBezTo>
                  <a:cubicBezTo>
                    <a:pt x="6677660" y="3627120"/>
                    <a:pt x="7090410" y="3750310"/>
                    <a:pt x="7391400" y="3815080"/>
                  </a:cubicBezTo>
                  <a:cubicBezTo>
                    <a:pt x="7658100" y="3872230"/>
                    <a:pt x="7976870" y="3919220"/>
                    <a:pt x="8155940" y="3929380"/>
                  </a:cubicBezTo>
                  <a:cubicBezTo>
                    <a:pt x="8252460" y="3934460"/>
                    <a:pt x="8335010" y="3876040"/>
                    <a:pt x="8380730" y="3920490"/>
                  </a:cubicBezTo>
                  <a:cubicBezTo>
                    <a:pt x="8455660" y="3991610"/>
                    <a:pt x="8446770" y="4438650"/>
                    <a:pt x="8380730" y="4504690"/>
                  </a:cubicBezTo>
                  <a:cubicBezTo>
                    <a:pt x="8346440" y="4538980"/>
                    <a:pt x="8294370" y="4508500"/>
                    <a:pt x="8225790" y="4504690"/>
                  </a:cubicBezTo>
                  <a:cubicBezTo>
                    <a:pt x="8084820" y="4497070"/>
                    <a:pt x="7760970" y="4460240"/>
                    <a:pt x="7584440" y="4436110"/>
                  </a:cubicBezTo>
                  <a:cubicBezTo>
                    <a:pt x="7458710" y="4419600"/>
                    <a:pt x="7399020" y="4414520"/>
                    <a:pt x="7263130" y="4384040"/>
                  </a:cubicBezTo>
                  <a:cubicBezTo>
                    <a:pt x="7018020" y="4329430"/>
                    <a:pt x="6499860" y="4184650"/>
                    <a:pt x="6245860" y="4097020"/>
                  </a:cubicBezTo>
                  <a:cubicBezTo>
                    <a:pt x="6088380" y="4043680"/>
                    <a:pt x="6024880" y="4014470"/>
                    <a:pt x="5872480" y="3944620"/>
                  </a:cubicBezTo>
                  <a:cubicBezTo>
                    <a:pt x="5617210" y="3827780"/>
                    <a:pt x="5100320" y="3569970"/>
                    <a:pt x="4866640" y="3436620"/>
                  </a:cubicBezTo>
                  <a:cubicBezTo>
                    <a:pt x="4735830" y="3361690"/>
                    <a:pt x="4672330" y="3308350"/>
                    <a:pt x="4569460" y="3246120"/>
                  </a:cubicBezTo>
                  <a:cubicBezTo>
                    <a:pt x="4460240" y="3180080"/>
                    <a:pt x="4338320" y="3102610"/>
                    <a:pt x="4227830" y="3053080"/>
                  </a:cubicBezTo>
                  <a:cubicBezTo>
                    <a:pt x="4132580" y="3009900"/>
                    <a:pt x="4051300" y="2974340"/>
                    <a:pt x="3952240" y="2956560"/>
                  </a:cubicBezTo>
                  <a:cubicBezTo>
                    <a:pt x="3845560" y="2937510"/>
                    <a:pt x="3750310" y="2940050"/>
                    <a:pt x="3608070" y="2952750"/>
                  </a:cubicBezTo>
                  <a:cubicBezTo>
                    <a:pt x="3373120" y="2974340"/>
                    <a:pt x="2948940" y="3093720"/>
                    <a:pt x="2682240" y="3131820"/>
                  </a:cubicBezTo>
                  <a:cubicBezTo>
                    <a:pt x="2480310" y="3159760"/>
                    <a:pt x="2324100" y="3186430"/>
                    <a:pt x="2148840" y="3180080"/>
                  </a:cubicBezTo>
                  <a:cubicBezTo>
                    <a:pt x="1978660" y="3173730"/>
                    <a:pt x="1785620" y="3139440"/>
                    <a:pt x="1647190" y="3094990"/>
                  </a:cubicBezTo>
                  <a:cubicBezTo>
                    <a:pt x="1541780" y="3060700"/>
                    <a:pt x="1469390" y="3028950"/>
                    <a:pt x="1380490" y="2964180"/>
                  </a:cubicBezTo>
                  <a:cubicBezTo>
                    <a:pt x="1266190" y="2881630"/>
                    <a:pt x="1132840" y="2748280"/>
                    <a:pt x="1040130" y="2614930"/>
                  </a:cubicBezTo>
                  <a:cubicBezTo>
                    <a:pt x="944880" y="2477770"/>
                    <a:pt x="869950" y="2288540"/>
                    <a:pt x="821690" y="2150110"/>
                  </a:cubicBezTo>
                  <a:cubicBezTo>
                    <a:pt x="784860" y="2044700"/>
                    <a:pt x="772160" y="1973580"/>
                    <a:pt x="751840" y="1861820"/>
                  </a:cubicBezTo>
                  <a:cubicBezTo>
                    <a:pt x="725170" y="1710690"/>
                    <a:pt x="701040" y="1488440"/>
                    <a:pt x="689610" y="1324610"/>
                  </a:cubicBezTo>
                  <a:cubicBezTo>
                    <a:pt x="680720" y="1187450"/>
                    <a:pt x="698500" y="1069340"/>
                    <a:pt x="683260" y="947420"/>
                  </a:cubicBezTo>
                  <a:cubicBezTo>
                    <a:pt x="669290" y="829310"/>
                    <a:pt x="674370" y="643890"/>
                    <a:pt x="605790" y="603250"/>
                  </a:cubicBezTo>
                  <a:cubicBezTo>
                    <a:pt x="541020" y="563880"/>
                    <a:pt x="378460" y="685800"/>
                    <a:pt x="295910" y="687070"/>
                  </a:cubicBezTo>
                  <a:cubicBezTo>
                    <a:pt x="241300" y="688340"/>
                    <a:pt x="200660" y="674370"/>
                    <a:pt x="160020" y="654050"/>
                  </a:cubicBezTo>
                  <a:cubicBezTo>
                    <a:pt x="119380" y="632460"/>
                    <a:pt x="80010" y="598170"/>
                    <a:pt x="54610" y="561340"/>
                  </a:cubicBezTo>
                  <a:cubicBezTo>
                    <a:pt x="29210" y="524510"/>
                    <a:pt x="10160" y="474980"/>
                    <a:pt x="5080" y="430530"/>
                  </a:cubicBezTo>
                  <a:cubicBezTo>
                    <a:pt x="0" y="386080"/>
                    <a:pt x="6350" y="334010"/>
                    <a:pt x="22860" y="292100"/>
                  </a:cubicBezTo>
                  <a:cubicBezTo>
                    <a:pt x="39370" y="250190"/>
                    <a:pt x="67310" y="207010"/>
                    <a:pt x="101600" y="176530"/>
                  </a:cubicBezTo>
                  <a:cubicBezTo>
                    <a:pt x="135890" y="146050"/>
                    <a:pt x="185420" y="124460"/>
                    <a:pt x="226060" y="111760"/>
                  </a:cubicBezTo>
                  <a:cubicBezTo>
                    <a:pt x="261620" y="100330"/>
                    <a:pt x="304800" y="76200"/>
                    <a:pt x="328930" y="97790"/>
                  </a:cubicBezTo>
                  <a:cubicBezTo>
                    <a:pt x="386080" y="148590"/>
                    <a:pt x="328930" y="687070"/>
                    <a:pt x="328930" y="687070"/>
                  </a:cubicBezTo>
                </a:path>
              </a:pathLst>
            </a:custGeom>
            <a:solidFill>
              <a:srgbClr val="1DAB9D">
                <a:alpha val="49804"/>
              </a:srgbClr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8" id="8"/>
          <p:cNvGrpSpPr/>
          <p:nvPr/>
        </p:nvGrpSpPr>
        <p:grpSpPr>
          <a:xfrm rot="0">
            <a:off x="14789468" y="121920"/>
            <a:ext cx="4023360" cy="2697480"/>
            <a:chOff x="0" y="0"/>
            <a:chExt cx="5364480" cy="3596640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-59690" y="-52070"/>
              <a:ext cx="5440680" cy="3681730"/>
            </a:xfrm>
            <a:custGeom>
              <a:avLst/>
              <a:gdLst/>
              <a:ahLst/>
              <a:cxnLst/>
              <a:rect r="r" b="b" t="t" l="l"/>
              <a:pathLst>
                <a:path h="3681730" w="5440680">
                  <a:moveTo>
                    <a:pt x="701040" y="102870"/>
                  </a:moveTo>
                  <a:cubicBezTo>
                    <a:pt x="739140" y="858520"/>
                    <a:pt x="891540" y="934720"/>
                    <a:pt x="1004570" y="1014730"/>
                  </a:cubicBezTo>
                  <a:cubicBezTo>
                    <a:pt x="1111250" y="1090930"/>
                    <a:pt x="1221740" y="1165860"/>
                    <a:pt x="1338580" y="1202690"/>
                  </a:cubicBezTo>
                  <a:cubicBezTo>
                    <a:pt x="1451610" y="1238250"/>
                    <a:pt x="1582420" y="1245870"/>
                    <a:pt x="1692910" y="1235710"/>
                  </a:cubicBezTo>
                  <a:cubicBezTo>
                    <a:pt x="1794510" y="1226820"/>
                    <a:pt x="1851660" y="1201420"/>
                    <a:pt x="1979930" y="1156970"/>
                  </a:cubicBezTo>
                  <a:cubicBezTo>
                    <a:pt x="2259330" y="1059180"/>
                    <a:pt x="2994660" y="684530"/>
                    <a:pt x="3280410" y="603250"/>
                  </a:cubicBezTo>
                  <a:cubicBezTo>
                    <a:pt x="3413760" y="565150"/>
                    <a:pt x="3478530" y="551180"/>
                    <a:pt x="3582670" y="556260"/>
                  </a:cubicBezTo>
                  <a:cubicBezTo>
                    <a:pt x="3694430" y="561340"/>
                    <a:pt x="3820160" y="596900"/>
                    <a:pt x="3928110" y="643890"/>
                  </a:cubicBezTo>
                  <a:cubicBezTo>
                    <a:pt x="4038600" y="692150"/>
                    <a:pt x="4147820" y="773430"/>
                    <a:pt x="4237990" y="845820"/>
                  </a:cubicBezTo>
                  <a:cubicBezTo>
                    <a:pt x="4318000" y="910590"/>
                    <a:pt x="4381500" y="977900"/>
                    <a:pt x="4447540" y="1051560"/>
                  </a:cubicBezTo>
                  <a:cubicBezTo>
                    <a:pt x="4516120" y="1127760"/>
                    <a:pt x="4580890" y="1210310"/>
                    <a:pt x="4643120" y="1297940"/>
                  </a:cubicBezTo>
                  <a:cubicBezTo>
                    <a:pt x="4709160" y="1390650"/>
                    <a:pt x="4782820" y="1490980"/>
                    <a:pt x="4831080" y="1596390"/>
                  </a:cubicBezTo>
                  <a:cubicBezTo>
                    <a:pt x="4879340" y="1699260"/>
                    <a:pt x="4907280" y="1816100"/>
                    <a:pt x="4935220" y="1922780"/>
                  </a:cubicBezTo>
                  <a:cubicBezTo>
                    <a:pt x="4960620" y="2021840"/>
                    <a:pt x="4968240" y="2114550"/>
                    <a:pt x="4994910" y="2213610"/>
                  </a:cubicBezTo>
                  <a:cubicBezTo>
                    <a:pt x="5022850" y="2320290"/>
                    <a:pt x="5063490" y="2435860"/>
                    <a:pt x="5101590" y="2540000"/>
                  </a:cubicBezTo>
                  <a:cubicBezTo>
                    <a:pt x="5137150" y="2636520"/>
                    <a:pt x="5177790" y="2716530"/>
                    <a:pt x="5213350" y="2815590"/>
                  </a:cubicBezTo>
                  <a:cubicBezTo>
                    <a:pt x="5252720" y="2926080"/>
                    <a:pt x="5298440" y="3048000"/>
                    <a:pt x="5325110" y="3173730"/>
                  </a:cubicBezTo>
                  <a:cubicBezTo>
                    <a:pt x="5353050" y="3308350"/>
                    <a:pt x="5440680" y="3526790"/>
                    <a:pt x="5373370" y="3597910"/>
                  </a:cubicBezTo>
                  <a:cubicBezTo>
                    <a:pt x="5293360" y="3681730"/>
                    <a:pt x="4859020" y="3634740"/>
                    <a:pt x="4790440" y="3562350"/>
                  </a:cubicBezTo>
                  <a:cubicBezTo>
                    <a:pt x="4753610" y="3524250"/>
                    <a:pt x="4795520" y="3459480"/>
                    <a:pt x="4786630" y="3395980"/>
                  </a:cubicBezTo>
                  <a:cubicBezTo>
                    <a:pt x="4773930" y="3308350"/>
                    <a:pt x="4744720" y="3208020"/>
                    <a:pt x="4705350" y="3084830"/>
                  </a:cubicBezTo>
                  <a:cubicBezTo>
                    <a:pt x="4645660" y="2899410"/>
                    <a:pt x="4498340" y="2594610"/>
                    <a:pt x="4441190" y="2396490"/>
                  </a:cubicBezTo>
                  <a:cubicBezTo>
                    <a:pt x="4399280" y="2252980"/>
                    <a:pt x="4404360" y="2134870"/>
                    <a:pt x="4363720" y="2014220"/>
                  </a:cubicBezTo>
                  <a:cubicBezTo>
                    <a:pt x="4324350" y="1896110"/>
                    <a:pt x="4265930" y="1781810"/>
                    <a:pt x="4201160" y="1680210"/>
                  </a:cubicBezTo>
                  <a:cubicBezTo>
                    <a:pt x="4137660" y="1581150"/>
                    <a:pt x="4057650" y="1490980"/>
                    <a:pt x="3980180" y="1409700"/>
                  </a:cubicBezTo>
                  <a:cubicBezTo>
                    <a:pt x="3907790" y="1333500"/>
                    <a:pt x="3837940" y="1247140"/>
                    <a:pt x="3750310" y="1205230"/>
                  </a:cubicBezTo>
                  <a:cubicBezTo>
                    <a:pt x="3663950" y="1163320"/>
                    <a:pt x="3581400" y="1141730"/>
                    <a:pt x="3456940" y="1156970"/>
                  </a:cubicBezTo>
                  <a:cubicBezTo>
                    <a:pt x="3216910" y="1187450"/>
                    <a:pt x="2679700" y="1502410"/>
                    <a:pt x="2439670" y="1601470"/>
                  </a:cubicBezTo>
                  <a:cubicBezTo>
                    <a:pt x="2308860" y="1654810"/>
                    <a:pt x="2235200" y="1686560"/>
                    <a:pt x="2134870" y="1719580"/>
                  </a:cubicBezTo>
                  <a:cubicBezTo>
                    <a:pt x="2038350" y="1751330"/>
                    <a:pt x="1949450" y="1783080"/>
                    <a:pt x="1847850" y="1799590"/>
                  </a:cubicBezTo>
                  <a:cubicBezTo>
                    <a:pt x="1738630" y="1817370"/>
                    <a:pt x="1612900" y="1823720"/>
                    <a:pt x="1502410" y="1818640"/>
                  </a:cubicBezTo>
                  <a:cubicBezTo>
                    <a:pt x="1400810" y="1813560"/>
                    <a:pt x="1309370" y="1804670"/>
                    <a:pt x="1210310" y="1776730"/>
                  </a:cubicBezTo>
                  <a:cubicBezTo>
                    <a:pt x="1099820" y="1744980"/>
                    <a:pt x="981710" y="1691640"/>
                    <a:pt x="875030" y="1629410"/>
                  </a:cubicBezTo>
                  <a:cubicBezTo>
                    <a:pt x="765810" y="1565910"/>
                    <a:pt x="670560" y="1503680"/>
                    <a:pt x="566420" y="1400810"/>
                  </a:cubicBezTo>
                  <a:cubicBezTo>
                    <a:pt x="424180" y="1258570"/>
                    <a:pt x="210820" y="1038860"/>
                    <a:pt x="134620" y="821690"/>
                  </a:cubicBezTo>
                  <a:cubicBezTo>
                    <a:pt x="58420" y="605790"/>
                    <a:pt x="0" y="217170"/>
                    <a:pt x="110490" y="102870"/>
                  </a:cubicBezTo>
                  <a:cubicBezTo>
                    <a:pt x="210820" y="0"/>
                    <a:pt x="701040" y="102870"/>
                    <a:pt x="701040" y="102870"/>
                  </a:cubicBezTo>
                </a:path>
              </a:pathLst>
            </a:custGeom>
            <a:solidFill>
              <a:srgbClr val="1AC8DB">
                <a:alpha val="49804"/>
              </a:srgbClr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10" id="10"/>
          <p:cNvGrpSpPr/>
          <p:nvPr/>
        </p:nvGrpSpPr>
        <p:grpSpPr>
          <a:xfrm rot="0">
            <a:off x="95250" y="7557135"/>
            <a:ext cx="5023485" cy="3130867"/>
            <a:chOff x="0" y="0"/>
            <a:chExt cx="6697980" cy="4174490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50800"/>
              <a:ext cx="6711950" cy="4137660"/>
            </a:xfrm>
            <a:custGeom>
              <a:avLst/>
              <a:gdLst/>
              <a:ahLst/>
              <a:cxnLst/>
              <a:rect r="r" b="b" t="t" l="l"/>
              <a:pathLst>
                <a:path h="4137660" w="6711950">
                  <a:moveTo>
                    <a:pt x="179070" y="0"/>
                  </a:moveTo>
                  <a:cubicBezTo>
                    <a:pt x="426720" y="58420"/>
                    <a:pt x="613410" y="90170"/>
                    <a:pt x="722630" y="161290"/>
                  </a:cubicBezTo>
                  <a:cubicBezTo>
                    <a:pt x="824230" y="227330"/>
                    <a:pt x="919480" y="327660"/>
                    <a:pt x="966470" y="434340"/>
                  </a:cubicBezTo>
                  <a:cubicBezTo>
                    <a:pt x="1014730" y="542290"/>
                    <a:pt x="1007110" y="683260"/>
                    <a:pt x="1005840" y="808990"/>
                  </a:cubicBezTo>
                  <a:cubicBezTo>
                    <a:pt x="1004570" y="937260"/>
                    <a:pt x="967740" y="1074420"/>
                    <a:pt x="958850" y="1195070"/>
                  </a:cubicBezTo>
                  <a:cubicBezTo>
                    <a:pt x="949960" y="1301750"/>
                    <a:pt x="946150" y="1398270"/>
                    <a:pt x="948690" y="1498600"/>
                  </a:cubicBezTo>
                  <a:cubicBezTo>
                    <a:pt x="951230" y="1597660"/>
                    <a:pt x="947420" y="1681480"/>
                    <a:pt x="974090" y="1795780"/>
                  </a:cubicBezTo>
                  <a:cubicBezTo>
                    <a:pt x="1013460" y="1965960"/>
                    <a:pt x="1132840" y="2247900"/>
                    <a:pt x="1215390" y="2405380"/>
                  </a:cubicBezTo>
                  <a:cubicBezTo>
                    <a:pt x="1271270" y="2513330"/>
                    <a:pt x="1304290" y="2607310"/>
                    <a:pt x="1386840" y="2664460"/>
                  </a:cubicBezTo>
                  <a:cubicBezTo>
                    <a:pt x="1477010" y="2726690"/>
                    <a:pt x="1610360" y="2738120"/>
                    <a:pt x="1751330" y="2743200"/>
                  </a:cubicBezTo>
                  <a:cubicBezTo>
                    <a:pt x="1941830" y="2749550"/>
                    <a:pt x="2207260" y="2680970"/>
                    <a:pt x="2428240" y="2645410"/>
                  </a:cubicBezTo>
                  <a:cubicBezTo>
                    <a:pt x="2641600" y="2611120"/>
                    <a:pt x="2880360" y="2573020"/>
                    <a:pt x="3055620" y="2534920"/>
                  </a:cubicBezTo>
                  <a:cubicBezTo>
                    <a:pt x="3182620" y="2506980"/>
                    <a:pt x="3272790" y="2486660"/>
                    <a:pt x="3382010" y="2451100"/>
                  </a:cubicBezTo>
                  <a:cubicBezTo>
                    <a:pt x="3496310" y="2414270"/>
                    <a:pt x="3610610" y="2343150"/>
                    <a:pt x="3724910" y="2313940"/>
                  </a:cubicBezTo>
                  <a:cubicBezTo>
                    <a:pt x="3832860" y="2286000"/>
                    <a:pt x="3942080" y="2266950"/>
                    <a:pt x="4048760" y="2273300"/>
                  </a:cubicBezTo>
                  <a:cubicBezTo>
                    <a:pt x="4155440" y="2279650"/>
                    <a:pt x="4263390" y="2317750"/>
                    <a:pt x="4363720" y="2353310"/>
                  </a:cubicBezTo>
                  <a:cubicBezTo>
                    <a:pt x="4462780" y="2387600"/>
                    <a:pt x="4563110" y="2421890"/>
                    <a:pt x="4646930" y="2480310"/>
                  </a:cubicBezTo>
                  <a:cubicBezTo>
                    <a:pt x="4732020" y="2538730"/>
                    <a:pt x="4800600" y="2618740"/>
                    <a:pt x="4869180" y="2702560"/>
                  </a:cubicBezTo>
                  <a:cubicBezTo>
                    <a:pt x="4942840" y="2791460"/>
                    <a:pt x="4983480" y="2924810"/>
                    <a:pt x="5069840" y="3001010"/>
                  </a:cubicBezTo>
                  <a:cubicBezTo>
                    <a:pt x="5153660" y="3075940"/>
                    <a:pt x="5280660" y="3101340"/>
                    <a:pt x="5378450" y="3158490"/>
                  </a:cubicBezTo>
                  <a:cubicBezTo>
                    <a:pt x="5472430" y="3213100"/>
                    <a:pt x="5543550" y="3295650"/>
                    <a:pt x="5646420" y="3333750"/>
                  </a:cubicBezTo>
                  <a:cubicBezTo>
                    <a:pt x="5763260" y="3375660"/>
                    <a:pt x="5923280" y="3351530"/>
                    <a:pt x="6049010" y="3380740"/>
                  </a:cubicBezTo>
                  <a:cubicBezTo>
                    <a:pt x="6167120" y="3408680"/>
                    <a:pt x="6303010" y="3481070"/>
                    <a:pt x="6383020" y="3500120"/>
                  </a:cubicBezTo>
                  <a:cubicBezTo>
                    <a:pt x="6426200" y="3510280"/>
                    <a:pt x="6456680" y="3484880"/>
                    <a:pt x="6487160" y="3511550"/>
                  </a:cubicBezTo>
                  <a:cubicBezTo>
                    <a:pt x="6560820" y="3573780"/>
                    <a:pt x="6711950" y="4000500"/>
                    <a:pt x="6647180" y="4072890"/>
                  </a:cubicBezTo>
                  <a:cubicBezTo>
                    <a:pt x="6588760" y="4137660"/>
                    <a:pt x="6327140" y="4020820"/>
                    <a:pt x="6186170" y="3990340"/>
                  </a:cubicBezTo>
                  <a:cubicBezTo>
                    <a:pt x="6065520" y="3963670"/>
                    <a:pt x="5961380" y="3928110"/>
                    <a:pt x="5853430" y="3903980"/>
                  </a:cubicBezTo>
                  <a:cubicBezTo>
                    <a:pt x="5753100" y="3881120"/>
                    <a:pt x="5657850" y="3874770"/>
                    <a:pt x="5558790" y="3849370"/>
                  </a:cubicBezTo>
                  <a:cubicBezTo>
                    <a:pt x="5454650" y="3822700"/>
                    <a:pt x="5363210" y="3798570"/>
                    <a:pt x="5245100" y="3745230"/>
                  </a:cubicBezTo>
                  <a:cubicBezTo>
                    <a:pt x="5071110" y="3666490"/>
                    <a:pt x="4766310" y="3509010"/>
                    <a:pt x="4632960" y="3384550"/>
                  </a:cubicBezTo>
                  <a:cubicBezTo>
                    <a:pt x="4545330" y="3303270"/>
                    <a:pt x="4530090" y="3211830"/>
                    <a:pt x="4462780" y="3133090"/>
                  </a:cubicBezTo>
                  <a:cubicBezTo>
                    <a:pt x="4392930" y="3050540"/>
                    <a:pt x="4311650" y="2954020"/>
                    <a:pt x="4217670" y="2901950"/>
                  </a:cubicBezTo>
                  <a:cubicBezTo>
                    <a:pt x="4124960" y="2851150"/>
                    <a:pt x="4006850" y="2813050"/>
                    <a:pt x="3905250" y="2823210"/>
                  </a:cubicBezTo>
                  <a:cubicBezTo>
                    <a:pt x="3802380" y="2833370"/>
                    <a:pt x="3708400" y="2927350"/>
                    <a:pt x="3606800" y="2967990"/>
                  </a:cubicBezTo>
                  <a:cubicBezTo>
                    <a:pt x="3505200" y="3008630"/>
                    <a:pt x="3429000" y="3034030"/>
                    <a:pt x="3295650" y="3065780"/>
                  </a:cubicBezTo>
                  <a:cubicBezTo>
                    <a:pt x="3067050" y="3121660"/>
                    <a:pt x="2589530" y="3180080"/>
                    <a:pt x="2345690" y="3228340"/>
                  </a:cubicBezTo>
                  <a:cubicBezTo>
                    <a:pt x="2193290" y="3258820"/>
                    <a:pt x="2092960" y="3298190"/>
                    <a:pt x="1973580" y="3310890"/>
                  </a:cubicBezTo>
                  <a:cubicBezTo>
                    <a:pt x="1864360" y="3322320"/>
                    <a:pt x="1761490" y="3319780"/>
                    <a:pt x="1658620" y="3307080"/>
                  </a:cubicBezTo>
                  <a:cubicBezTo>
                    <a:pt x="1555750" y="3294380"/>
                    <a:pt x="1454150" y="3271520"/>
                    <a:pt x="1356360" y="3238500"/>
                  </a:cubicBezTo>
                  <a:cubicBezTo>
                    <a:pt x="1256030" y="3205480"/>
                    <a:pt x="1151890" y="3163570"/>
                    <a:pt x="1064260" y="3108960"/>
                  </a:cubicBezTo>
                  <a:cubicBezTo>
                    <a:pt x="979170" y="3055620"/>
                    <a:pt x="895350" y="2994660"/>
                    <a:pt x="833120" y="2914650"/>
                  </a:cubicBezTo>
                  <a:cubicBezTo>
                    <a:pt x="767080" y="2830830"/>
                    <a:pt x="735330" y="2733040"/>
                    <a:pt x="681990" y="2613660"/>
                  </a:cubicBezTo>
                  <a:cubicBezTo>
                    <a:pt x="608330" y="2449830"/>
                    <a:pt x="494030" y="2180590"/>
                    <a:pt x="445770" y="2014220"/>
                  </a:cubicBezTo>
                  <a:cubicBezTo>
                    <a:pt x="412750" y="1901190"/>
                    <a:pt x="401320" y="1827530"/>
                    <a:pt x="388620" y="1723390"/>
                  </a:cubicBezTo>
                  <a:cubicBezTo>
                    <a:pt x="373380" y="1606550"/>
                    <a:pt x="363220" y="1469390"/>
                    <a:pt x="365760" y="1348740"/>
                  </a:cubicBezTo>
                  <a:cubicBezTo>
                    <a:pt x="368300" y="1234440"/>
                    <a:pt x="375920" y="1125220"/>
                    <a:pt x="398780" y="1016000"/>
                  </a:cubicBezTo>
                  <a:cubicBezTo>
                    <a:pt x="421640" y="905510"/>
                    <a:pt x="538480" y="756920"/>
                    <a:pt x="501650" y="688340"/>
                  </a:cubicBezTo>
                  <a:cubicBezTo>
                    <a:pt x="466090" y="622300"/>
                    <a:pt x="283210" y="621030"/>
                    <a:pt x="199390" y="601980"/>
                  </a:cubicBezTo>
                  <a:cubicBezTo>
                    <a:pt x="140970" y="588010"/>
                    <a:pt x="76200" y="613410"/>
                    <a:pt x="50800" y="575310"/>
                  </a:cubicBezTo>
                  <a:cubicBezTo>
                    <a:pt x="0" y="499110"/>
                    <a:pt x="179070" y="0"/>
                    <a:pt x="179070" y="0"/>
                  </a:cubicBezTo>
                </a:path>
              </a:pathLst>
            </a:custGeom>
            <a:solidFill>
              <a:srgbClr val="1AC8DB">
                <a:alpha val="49804"/>
              </a:srgbClr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12" id="12"/>
          <p:cNvGrpSpPr/>
          <p:nvPr/>
        </p:nvGrpSpPr>
        <p:grpSpPr>
          <a:xfrm rot="0">
            <a:off x="0" y="7827645"/>
            <a:ext cx="4396740" cy="3006090"/>
            <a:chOff x="0" y="0"/>
            <a:chExt cx="5862320" cy="4008120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49530" y="50800"/>
              <a:ext cx="5800090" cy="3937000"/>
            </a:xfrm>
            <a:custGeom>
              <a:avLst/>
              <a:gdLst/>
              <a:ahLst/>
              <a:cxnLst/>
              <a:rect r="r" b="b" t="t" l="l"/>
              <a:pathLst>
                <a:path h="3937000" w="5800090">
                  <a:moveTo>
                    <a:pt x="425450" y="0"/>
                  </a:moveTo>
                  <a:cubicBezTo>
                    <a:pt x="600710" y="134620"/>
                    <a:pt x="701040" y="217170"/>
                    <a:pt x="745490" y="304800"/>
                  </a:cubicBezTo>
                  <a:cubicBezTo>
                    <a:pt x="789940" y="393700"/>
                    <a:pt x="803910" y="505460"/>
                    <a:pt x="803910" y="613410"/>
                  </a:cubicBezTo>
                  <a:cubicBezTo>
                    <a:pt x="803910" y="732790"/>
                    <a:pt x="764540" y="847090"/>
                    <a:pt x="731520" y="990600"/>
                  </a:cubicBezTo>
                  <a:cubicBezTo>
                    <a:pt x="687070" y="1184910"/>
                    <a:pt x="534670" y="1497330"/>
                    <a:pt x="551180" y="1670050"/>
                  </a:cubicBezTo>
                  <a:cubicBezTo>
                    <a:pt x="561340" y="1781810"/>
                    <a:pt x="631190" y="1849120"/>
                    <a:pt x="678180" y="1936750"/>
                  </a:cubicBezTo>
                  <a:cubicBezTo>
                    <a:pt x="726440" y="2026920"/>
                    <a:pt x="774700" y="2114550"/>
                    <a:pt x="839470" y="2204720"/>
                  </a:cubicBezTo>
                  <a:cubicBezTo>
                    <a:pt x="914400" y="2308860"/>
                    <a:pt x="1018540" y="2425700"/>
                    <a:pt x="1112520" y="2520950"/>
                  </a:cubicBezTo>
                  <a:cubicBezTo>
                    <a:pt x="1200150" y="2608580"/>
                    <a:pt x="1280160" y="2716530"/>
                    <a:pt x="1381760" y="2755900"/>
                  </a:cubicBezTo>
                  <a:cubicBezTo>
                    <a:pt x="1478280" y="2794000"/>
                    <a:pt x="1576070" y="2771140"/>
                    <a:pt x="1701800" y="2764790"/>
                  </a:cubicBezTo>
                  <a:cubicBezTo>
                    <a:pt x="1885950" y="2755900"/>
                    <a:pt x="2131060" y="2706370"/>
                    <a:pt x="2376170" y="2680970"/>
                  </a:cubicBezTo>
                  <a:cubicBezTo>
                    <a:pt x="2669540" y="2650490"/>
                    <a:pt x="3061970" y="2636520"/>
                    <a:pt x="3343910" y="2597150"/>
                  </a:cubicBezTo>
                  <a:cubicBezTo>
                    <a:pt x="3564890" y="2566670"/>
                    <a:pt x="3766820" y="2506980"/>
                    <a:pt x="3933190" y="2482850"/>
                  </a:cubicBezTo>
                  <a:cubicBezTo>
                    <a:pt x="4053840" y="2465070"/>
                    <a:pt x="4145280" y="2448560"/>
                    <a:pt x="4248150" y="2452370"/>
                  </a:cubicBezTo>
                  <a:cubicBezTo>
                    <a:pt x="4348480" y="2456180"/>
                    <a:pt x="4448810" y="2472690"/>
                    <a:pt x="4545330" y="2500630"/>
                  </a:cubicBezTo>
                  <a:cubicBezTo>
                    <a:pt x="4645660" y="2529840"/>
                    <a:pt x="4747260" y="2569210"/>
                    <a:pt x="4839970" y="2627630"/>
                  </a:cubicBezTo>
                  <a:cubicBezTo>
                    <a:pt x="4939030" y="2689860"/>
                    <a:pt x="5035550" y="2783840"/>
                    <a:pt x="5115560" y="2868930"/>
                  </a:cubicBezTo>
                  <a:cubicBezTo>
                    <a:pt x="5189220" y="2947670"/>
                    <a:pt x="5219700" y="3041650"/>
                    <a:pt x="5307330" y="3119120"/>
                  </a:cubicBezTo>
                  <a:cubicBezTo>
                    <a:pt x="5420360" y="3219450"/>
                    <a:pt x="5726430" y="3263900"/>
                    <a:pt x="5761990" y="3389630"/>
                  </a:cubicBezTo>
                  <a:cubicBezTo>
                    <a:pt x="5800090" y="3521710"/>
                    <a:pt x="5612130" y="3869690"/>
                    <a:pt x="5492750" y="3906520"/>
                  </a:cubicBezTo>
                  <a:cubicBezTo>
                    <a:pt x="5392420" y="3937000"/>
                    <a:pt x="5240020" y="3792220"/>
                    <a:pt x="5128260" y="3710940"/>
                  </a:cubicBezTo>
                  <a:cubicBezTo>
                    <a:pt x="5013960" y="3627120"/>
                    <a:pt x="4908550" y="3509010"/>
                    <a:pt x="4817110" y="3409950"/>
                  </a:cubicBezTo>
                  <a:cubicBezTo>
                    <a:pt x="4737100" y="3323590"/>
                    <a:pt x="4695190" y="3215640"/>
                    <a:pt x="4607560" y="3153410"/>
                  </a:cubicBezTo>
                  <a:cubicBezTo>
                    <a:pt x="4517390" y="3089910"/>
                    <a:pt x="4390390" y="3051810"/>
                    <a:pt x="4281170" y="3036570"/>
                  </a:cubicBezTo>
                  <a:cubicBezTo>
                    <a:pt x="4177030" y="3022600"/>
                    <a:pt x="4071620" y="3046730"/>
                    <a:pt x="3967480" y="3059430"/>
                  </a:cubicBezTo>
                  <a:cubicBezTo>
                    <a:pt x="3863340" y="3073400"/>
                    <a:pt x="3765550" y="3101340"/>
                    <a:pt x="3656330" y="3116580"/>
                  </a:cubicBezTo>
                  <a:cubicBezTo>
                    <a:pt x="3538220" y="3133090"/>
                    <a:pt x="3402330" y="3136900"/>
                    <a:pt x="3282950" y="3153410"/>
                  </a:cubicBezTo>
                  <a:cubicBezTo>
                    <a:pt x="3173730" y="3168650"/>
                    <a:pt x="3092450" y="3190240"/>
                    <a:pt x="2969260" y="3206750"/>
                  </a:cubicBezTo>
                  <a:cubicBezTo>
                    <a:pt x="2792730" y="3229610"/>
                    <a:pt x="2542540" y="3241040"/>
                    <a:pt x="2325370" y="3263900"/>
                  </a:cubicBezTo>
                  <a:cubicBezTo>
                    <a:pt x="2103120" y="3288030"/>
                    <a:pt x="1832610" y="3348990"/>
                    <a:pt x="1653540" y="3348990"/>
                  </a:cubicBezTo>
                  <a:cubicBezTo>
                    <a:pt x="1534160" y="3348990"/>
                    <a:pt x="1452880" y="3336290"/>
                    <a:pt x="1355090" y="3312160"/>
                  </a:cubicBezTo>
                  <a:cubicBezTo>
                    <a:pt x="1257300" y="3288030"/>
                    <a:pt x="1159510" y="3255010"/>
                    <a:pt x="1068070" y="3206750"/>
                  </a:cubicBezTo>
                  <a:cubicBezTo>
                    <a:pt x="971550" y="3155950"/>
                    <a:pt x="872490" y="3082290"/>
                    <a:pt x="792480" y="3007360"/>
                  </a:cubicBezTo>
                  <a:cubicBezTo>
                    <a:pt x="717550" y="2936240"/>
                    <a:pt x="668020" y="2848610"/>
                    <a:pt x="599440" y="2772410"/>
                  </a:cubicBezTo>
                  <a:cubicBezTo>
                    <a:pt x="528320" y="2694940"/>
                    <a:pt x="438150" y="2632710"/>
                    <a:pt x="372110" y="2548890"/>
                  </a:cubicBezTo>
                  <a:cubicBezTo>
                    <a:pt x="303530" y="2461260"/>
                    <a:pt x="245110" y="2359660"/>
                    <a:pt x="195580" y="2255520"/>
                  </a:cubicBezTo>
                  <a:cubicBezTo>
                    <a:pt x="143510" y="2146300"/>
                    <a:pt x="101600" y="2021840"/>
                    <a:pt x="68580" y="1906270"/>
                  </a:cubicBezTo>
                  <a:cubicBezTo>
                    <a:pt x="38100" y="1797050"/>
                    <a:pt x="2540" y="1691640"/>
                    <a:pt x="1270" y="1581150"/>
                  </a:cubicBezTo>
                  <a:cubicBezTo>
                    <a:pt x="0" y="1465580"/>
                    <a:pt x="35560" y="1334770"/>
                    <a:pt x="64770" y="1224280"/>
                  </a:cubicBezTo>
                  <a:cubicBezTo>
                    <a:pt x="91440" y="1123950"/>
                    <a:pt x="143510" y="1047750"/>
                    <a:pt x="166370" y="944880"/>
                  </a:cubicBezTo>
                  <a:cubicBezTo>
                    <a:pt x="191770" y="828040"/>
                    <a:pt x="237490" y="632460"/>
                    <a:pt x="200660" y="557530"/>
                  </a:cubicBezTo>
                  <a:cubicBezTo>
                    <a:pt x="179070" y="511810"/>
                    <a:pt x="90170" y="523240"/>
                    <a:pt x="82550" y="480060"/>
                  </a:cubicBezTo>
                  <a:cubicBezTo>
                    <a:pt x="66040" y="392430"/>
                    <a:pt x="425450" y="0"/>
                    <a:pt x="425450" y="0"/>
                  </a:cubicBezTo>
                </a:path>
              </a:pathLst>
            </a:custGeom>
            <a:solidFill>
              <a:srgbClr val="4E4E4E">
                <a:alpha val="49804"/>
              </a:srgbClr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14" id="14"/>
          <p:cNvGrpSpPr/>
          <p:nvPr/>
        </p:nvGrpSpPr>
        <p:grpSpPr>
          <a:xfrm rot="0">
            <a:off x="15347632" y="-180975"/>
            <a:ext cx="3441383" cy="1892617"/>
            <a:chOff x="0" y="0"/>
            <a:chExt cx="4588510" cy="2523490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8890" y="49530"/>
              <a:ext cx="4537710" cy="2426970"/>
            </a:xfrm>
            <a:custGeom>
              <a:avLst/>
              <a:gdLst/>
              <a:ahLst/>
              <a:cxnLst/>
              <a:rect r="r" b="b" t="t" l="l"/>
              <a:pathLst>
                <a:path h="2426970" w="4537710">
                  <a:moveTo>
                    <a:pt x="626110" y="367030"/>
                  </a:moveTo>
                  <a:cubicBezTo>
                    <a:pt x="679450" y="708660"/>
                    <a:pt x="681990" y="871220"/>
                    <a:pt x="750570" y="915670"/>
                  </a:cubicBezTo>
                  <a:cubicBezTo>
                    <a:pt x="820420" y="961390"/>
                    <a:pt x="984250" y="915670"/>
                    <a:pt x="1080770" y="872490"/>
                  </a:cubicBezTo>
                  <a:cubicBezTo>
                    <a:pt x="1174750" y="829310"/>
                    <a:pt x="1231900" y="732790"/>
                    <a:pt x="1323340" y="657860"/>
                  </a:cubicBezTo>
                  <a:cubicBezTo>
                    <a:pt x="1432560" y="567690"/>
                    <a:pt x="1579880" y="458470"/>
                    <a:pt x="1696720" y="374650"/>
                  </a:cubicBezTo>
                  <a:cubicBezTo>
                    <a:pt x="1797050" y="303530"/>
                    <a:pt x="1878330" y="240030"/>
                    <a:pt x="1982470" y="185420"/>
                  </a:cubicBezTo>
                  <a:cubicBezTo>
                    <a:pt x="2095500" y="127000"/>
                    <a:pt x="2230120" y="69850"/>
                    <a:pt x="2354580" y="39370"/>
                  </a:cubicBezTo>
                  <a:cubicBezTo>
                    <a:pt x="2470150" y="10160"/>
                    <a:pt x="2586990" y="0"/>
                    <a:pt x="2702560" y="1270"/>
                  </a:cubicBezTo>
                  <a:cubicBezTo>
                    <a:pt x="2816860" y="2540"/>
                    <a:pt x="2934970" y="26670"/>
                    <a:pt x="3045460" y="49530"/>
                  </a:cubicBezTo>
                  <a:cubicBezTo>
                    <a:pt x="3150870" y="71120"/>
                    <a:pt x="3251200" y="90170"/>
                    <a:pt x="3351530" y="132080"/>
                  </a:cubicBezTo>
                  <a:cubicBezTo>
                    <a:pt x="3459480" y="176530"/>
                    <a:pt x="3572510" y="240030"/>
                    <a:pt x="3669030" y="316230"/>
                  </a:cubicBezTo>
                  <a:cubicBezTo>
                    <a:pt x="3769360" y="394970"/>
                    <a:pt x="3869690" y="504190"/>
                    <a:pt x="3940810" y="601980"/>
                  </a:cubicBezTo>
                  <a:cubicBezTo>
                    <a:pt x="4003040" y="688340"/>
                    <a:pt x="4044950" y="773430"/>
                    <a:pt x="4083050" y="866140"/>
                  </a:cubicBezTo>
                  <a:cubicBezTo>
                    <a:pt x="4121150" y="960120"/>
                    <a:pt x="4141470" y="1061720"/>
                    <a:pt x="4166870" y="1163320"/>
                  </a:cubicBezTo>
                  <a:cubicBezTo>
                    <a:pt x="4193540" y="1270000"/>
                    <a:pt x="4210050" y="1384300"/>
                    <a:pt x="4237990" y="1490980"/>
                  </a:cubicBezTo>
                  <a:cubicBezTo>
                    <a:pt x="4265930" y="1595120"/>
                    <a:pt x="4282440" y="1715770"/>
                    <a:pt x="4335780" y="1798320"/>
                  </a:cubicBezTo>
                  <a:cubicBezTo>
                    <a:pt x="4384040" y="1871980"/>
                    <a:pt x="4522470" y="1896110"/>
                    <a:pt x="4528820" y="1971040"/>
                  </a:cubicBezTo>
                  <a:cubicBezTo>
                    <a:pt x="4537710" y="2082800"/>
                    <a:pt x="4282440" y="2419350"/>
                    <a:pt x="4157980" y="2423160"/>
                  </a:cubicBezTo>
                  <a:cubicBezTo>
                    <a:pt x="4038600" y="2426970"/>
                    <a:pt x="3874770" y="2160270"/>
                    <a:pt x="3796030" y="2026920"/>
                  </a:cubicBezTo>
                  <a:cubicBezTo>
                    <a:pt x="3733800" y="1920240"/>
                    <a:pt x="3716020" y="1809750"/>
                    <a:pt x="3689350" y="1703070"/>
                  </a:cubicBezTo>
                  <a:cubicBezTo>
                    <a:pt x="3663950" y="1602740"/>
                    <a:pt x="3656330" y="1501140"/>
                    <a:pt x="3634740" y="1403350"/>
                  </a:cubicBezTo>
                  <a:cubicBezTo>
                    <a:pt x="3613150" y="1306830"/>
                    <a:pt x="3599180" y="1206500"/>
                    <a:pt x="3558540" y="1116330"/>
                  </a:cubicBezTo>
                  <a:cubicBezTo>
                    <a:pt x="3517900" y="1023620"/>
                    <a:pt x="3462020" y="929640"/>
                    <a:pt x="3388360" y="852170"/>
                  </a:cubicBezTo>
                  <a:cubicBezTo>
                    <a:pt x="3308350" y="768350"/>
                    <a:pt x="3201670" y="681990"/>
                    <a:pt x="3089910" y="637540"/>
                  </a:cubicBezTo>
                  <a:cubicBezTo>
                    <a:pt x="2975610" y="591820"/>
                    <a:pt x="2830830" y="586740"/>
                    <a:pt x="2710180" y="584200"/>
                  </a:cubicBezTo>
                  <a:cubicBezTo>
                    <a:pt x="2602230" y="581660"/>
                    <a:pt x="2513330" y="574040"/>
                    <a:pt x="2400300" y="614680"/>
                  </a:cubicBezTo>
                  <a:cubicBezTo>
                    <a:pt x="2231390" y="675640"/>
                    <a:pt x="2009140" y="868680"/>
                    <a:pt x="1826260" y="1003300"/>
                  </a:cubicBezTo>
                  <a:cubicBezTo>
                    <a:pt x="1651000" y="1132840"/>
                    <a:pt x="1479550" y="1309370"/>
                    <a:pt x="1324610" y="1403350"/>
                  </a:cubicBezTo>
                  <a:cubicBezTo>
                    <a:pt x="1209040" y="1473200"/>
                    <a:pt x="1111250" y="1524000"/>
                    <a:pt x="998220" y="1546860"/>
                  </a:cubicBezTo>
                  <a:cubicBezTo>
                    <a:pt x="885190" y="1569720"/>
                    <a:pt x="755650" y="1573530"/>
                    <a:pt x="643890" y="1539240"/>
                  </a:cubicBezTo>
                  <a:cubicBezTo>
                    <a:pt x="525780" y="1502410"/>
                    <a:pt x="389890" y="1414780"/>
                    <a:pt x="311150" y="1323340"/>
                  </a:cubicBezTo>
                  <a:cubicBezTo>
                    <a:pt x="238760" y="1239520"/>
                    <a:pt x="214630" y="1125220"/>
                    <a:pt x="176530" y="1021080"/>
                  </a:cubicBezTo>
                  <a:cubicBezTo>
                    <a:pt x="137160" y="914400"/>
                    <a:pt x="102870" y="792480"/>
                    <a:pt x="80010" y="689610"/>
                  </a:cubicBezTo>
                  <a:cubicBezTo>
                    <a:pt x="60960" y="601980"/>
                    <a:pt x="0" y="500380"/>
                    <a:pt x="41910" y="444500"/>
                  </a:cubicBezTo>
                  <a:cubicBezTo>
                    <a:pt x="106680" y="358140"/>
                    <a:pt x="626110" y="367030"/>
                    <a:pt x="626110" y="367030"/>
                  </a:cubicBezTo>
                </a:path>
              </a:pathLst>
            </a:custGeom>
            <a:solidFill>
              <a:srgbClr val="4E4E4E">
                <a:alpha val="49804"/>
              </a:srgbClr>
            </a:solidFill>
            <a:ln cap="sq">
              <a:noFill/>
              <a:prstDash val="solid"/>
              <a:miter/>
            </a:ln>
          </p:spPr>
        </p:sp>
      </p:grpSp>
      <p:sp>
        <p:nvSpPr>
          <p:cNvPr name="TextBox 16" id="16"/>
          <p:cNvSpPr txBox="true"/>
          <p:nvPr/>
        </p:nvSpPr>
        <p:spPr>
          <a:xfrm rot="0">
            <a:off x="9174608" y="975592"/>
            <a:ext cx="7626539" cy="12223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799"/>
              </a:lnSpc>
            </a:pPr>
            <a:r>
              <a:rPr lang="en-US" sz="6999">
                <a:solidFill>
                  <a:srgbClr val="000000"/>
                </a:solidFill>
                <a:latin typeface="Helveticish Bold"/>
              </a:rPr>
              <a:t>Section 7  - Other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8157304" y="5464174"/>
            <a:ext cx="9429596" cy="23634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229"/>
              </a:lnSpc>
            </a:pPr>
            <a:r>
              <a:rPr lang="en-US" sz="4449">
                <a:solidFill>
                  <a:srgbClr val="000000"/>
                </a:solidFill>
                <a:latin typeface="Helveticish"/>
              </a:rPr>
              <a:t>How to navigate the Associations website</a:t>
            </a:r>
          </a:p>
          <a:p>
            <a:pPr algn="ctr">
              <a:lnSpc>
                <a:spcPts val="6229"/>
              </a:lnSpc>
            </a:pPr>
            <a:r>
              <a:rPr lang="en-US" sz="4449" u="sng">
                <a:solidFill>
                  <a:srgbClr val="000000"/>
                </a:solidFill>
                <a:latin typeface="Helveticish"/>
                <a:hlinkClick r:id="rId4" tooltip="https://tnaaustralia.org.au"/>
              </a:rPr>
              <a:t>https://tnaaustralia.org.au</a:t>
            </a:r>
          </a:p>
        </p:txBody>
      </p:sp>
    </p:spTree>
  </p:cSld>
  <p:clrMapOvr>
    <a:masterClrMapping/>
  </p:clrMapOvr>
</p:sld>
</file>

<file path=ppt/slides/slide5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9000"/>
            </a:blip>
            <a:stretch>
              <a:fillRect l="0" t="-31168" r="0" b="-46609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5371445" y="-279318"/>
            <a:ext cx="3441383" cy="1892617"/>
            <a:chOff x="0" y="0"/>
            <a:chExt cx="4588510" cy="252349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8890" y="49530"/>
              <a:ext cx="4537710" cy="2426970"/>
            </a:xfrm>
            <a:custGeom>
              <a:avLst/>
              <a:gdLst/>
              <a:ahLst/>
              <a:cxnLst/>
              <a:rect r="r" b="b" t="t" l="l"/>
              <a:pathLst>
                <a:path h="2426970" w="4537710">
                  <a:moveTo>
                    <a:pt x="626110" y="367030"/>
                  </a:moveTo>
                  <a:cubicBezTo>
                    <a:pt x="679450" y="708660"/>
                    <a:pt x="681990" y="871220"/>
                    <a:pt x="750570" y="915670"/>
                  </a:cubicBezTo>
                  <a:cubicBezTo>
                    <a:pt x="820420" y="961390"/>
                    <a:pt x="984250" y="915670"/>
                    <a:pt x="1080770" y="872490"/>
                  </a:cubicBezTo>
                  <a:cubicBezTo>
                    <a:pt x="1174750" y="829310"/>
                    <a:pt x="1231900" y="732790"/>
                    <a:pt x="1323340" y="657860"/>
                  </a:cubicBezTo>
                  <a:cubicBezTo>
                    <a:pt x="1432560" y="567690"/>
                    <a:pt x="1579880" y="458470"/>
                    <a:pt x="1696720" y="374650"/>
                  </a:cubicBezTo>
                  <a:cubicBezTo>
                    <a:pt x="1797050" y="303530"/>
                    <a:pt x="1878330" y="240030"/>
                    <a:pt x="1982470" y="185420"/>
                  </a:cubicBezTo>
                  <a:cubicBezTo>
                    <a:pt x="2095500" y="127000"/>
                    <a:pt x="2230120" y="69850"/>
                    <a:pt x="2354580" y="39370"/>
                  </a:cubicBezTo>
                  <a:cubicBezTo>
                    <a:pt x="2470150" y="10160"/>
                    <a:pt x="2586990" y="0"/>
                    <a:pt x="2702560" y="1270"/>
                  </a:cubicBezTo>
                  <a:cubicBezTo>
                    <a:pt x="2816860" y="2540"/>
                    <a:pt x="2934970" y="26670"/>
                    <a:pt x="3045460" y="49530"/>
                  </a:cubicBezTo>
                  <a:cubicBezTo>
                    <a:pt x="3150870" y="71120"/>
                    <a:pt x="3251200" y="90170"/>
                    <a:pt x="3351530" y="132080"/>
                  </a:cubicBezTo>
                  <a:cubicBezTo>
                    <a:pt x="3459480" y="176530"/>
                    <a:pt x="3572510" y="240030"/>
                    <a:pt x="3669030" y="316230"/>
                  </a:cubicBezTo>
                  <a:cubicBezTo>
                    <a:pt x="3769360" y="394970"/>
                    <a:pt x="3869690" y="504190"/>
                    <a:pt x="3940810" y="601980"/>
                  </a:cubicBezTo>
                  <a:cubicBezTo>
                    <a:pt x="4003040" y="688340"/>
                    <a:pt x="4044950" y="773430"/>
                    <a:pt x="4083050" y="866140"/>
                  </a:cubicBezTo>
                  <a:cubicBezTo>
                    <a:pt x="4121150" y="960120"/>
                    <a:pt x="4141470" y="1061720"/>
                    <a:pt x="4166870" y="1163320"/>
                  </a:cubicBezTo>
                  <a:cubicBezTo>
                    <a:pt x="4193540" y="1270000"/>
                    <a:pt x="4210050" y="1384300"/>
                    <a:pt x="4237990" y="1490980"/>
                  </a:cubicBezTo>
                  <a:cubicBezTo>
                    <a:pt x="4265930" y="1595120"/>
                    <a:pt x="4282440" y="1715770"/>
                    <a:pt x="4335780" y="1798320"/>
                  </a:cubicBezTo>
                  <a:cubicBezTo>
                    <a:pt x="4384040" y="1871980"/>
                    <a:pt x="4522470" y="1896110"/>
                    <a:pt x="4528820" y="1971040"/>
                  </a:cubicBezTo>
                  <a:cubicBezTo>
                    <a:pt x="4537710" y="2082800"/>
                    <a:pt x="4282440" y="2419350"/>
                    <a:pt x="4157980" y="2423160"/>
                  </a:cubicBezTo>
                  <a:cubicBezTo>
                    <a:pt x="4038600" y="2426970"/>
                    <a:pt x="3874770" y="2160270"/>
                    <a:pt x="3796030" y="2026920"/>
                  </a:cubicBezTo>
                  <a:cubicBezTo>
                    <a:pt x="3733800" y="1920240"/>
                    <a:pt x="3716020" y="1809750"/>
                    <a:pt x="3689350" y="1703070"/>
                  </a:cubicBezTo>
                  <a:cubicBezTo>
                    <a:pt x="3663950" y="1602740"/>
                    <a:pt x="3656330" y="1501140"/>
                    <a:pt x="3634740" y="1403350"/>
                  </a:cubicBezTo>
                  <a:cubicBezTo>
                    <a:pt x="3613150" y="1306830"/>
                    <a:pt x="3599180" y="1206500"/>
                    <a:pt x="3558540" y="1116330"/>
                  </a:cubicBezTo>
                  <a:cubicBezTo>
                    <a:pt x="3517900" y="1023620"/>
                    <a:pt x="3462020" y="929640"/>
                    <a:pt x="3388360" y="852170"/>
                  </a:cubicBezTo>
                  <a:cubicBezTo>
                    <a:pt x="3308350" y="768350"/>
                    <a:pt x="3201670" y="681990"/>
                    <a:pt x="3089910" y="637540"/>
                  </a:cubicBezTo>
                  <a:cubicBezTo>
                    <a:pt x="2975610" y="591820"/>
                    <a:pt x="2830830" y="586740"/>
                    <a:pt x="2710180" y="584200"/>
                  </a:cubicBezTo>
                  <a:cubicBezTo>
                    <a:pt x="2602230" y="581660"/>
                    <a:pt x="2513330" y="574040"/>
                    <a:pt x="2400300" y="614680"/>
                  </a:cubicBezTo>
                  <a:cubicBezTo>
                    <a:pt x="2231390" y="675640"/>
                    <a:pt x="2009140" y="868680"/>
                    <a:pt x="1826260" y="1003300"/>
                  </a:cubicBezTo>
                  <a:cubicBezTo>
                    <a:pt x="1651000" y="1132840"/>
                    <a:pt x="1479550" y="1309370"/>
                    <a:pt x="1324610" y="1403350"/>
                  </a:cubicBezTo>
                  <a:cubicBezTo>
                    <a:pt x="1209040" y="1473200"/>
                    <a:pt x="1111250" y="1524000"/>
                    <a:pt x="998220" y="1546860"/>
                  </a:cubicBezTo>
                  <a:cubicBezTo>
                    <a:pt x="885190" y="1569720"/>
                    <a:pt x="755650" y="1573530"/>
                    <a:pt x="643890" y="1539240"/>
                  </a:cubicBezTo>
                  <a:cubicBezTo>
                    <a:pt x="525780" y="1502410"/>
                    <a:pt x="389890" y="1414780"/>
                    <a:pt x="311150" y="1323340"/>
                  </a:cubicBezTo>
                  <a:cubicBezTo>
                    <a:pt x="238760" y="1239520"/>
                    <a:pt x="214630" y="1125220"/>
                    <a:pt x="176530" y="1021080"/>
                  </a:cubicBezTo>
                  <a:cubicBezTo>
                    <a:pt x="137160" y="914400"/>
                    <a:pt x="102870" y="792480"/>
                    <a:pt x="80010" y="689610"/>
                  </a:cubicBezTo>
                  <a:cubicBezTo>
                    <a:pt x="60960" y="601980"/>
                    <a:pt x="0" y="500380"/>
                    <a:pt x="41910" y="444500"/>
                  </a:cubicBezTo>
                  <a:cubicBezTo>
                    <a:pt x="106680" y="358140"/>
                    <a:pt x="626110" y="367030"/>
                    <a:pt x="626110" y="367030"/>
                  </a:cubicBezTo>
                </a:path>
              </a:pathLst>
            </a:custGeom>
            <a:solidFill>
              <a:srgbClr val="4E4E4E">
                <a:alpha val="49804"/>
              </a:srgbClr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5" id="5"/>
          <p:cNvGrpSpPr/>
          <p:nvPr/>
        </p:nvGrpSpPr>
        <p:grpSpPr>
          <a:xfrm rot="0">
            <a:off x="14352270" y="-56198"/>
            <a:ext cx="4164330" cy="3105150"/>
            <a:chOff x="0" y="0"/>
            <a:chExt cx="5552440" cy="414020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25400" y="-31750"/>
              <a:ext cx="5488940" cy="4138930"/>
            </a:xfrm>
            <a:custGeom>
              <a:avLst/>
              <a:gdLst/>
              <a:ahLst/>
              <a:cxnLst/>
              <a:rect r="r" b="b" t="t" l="l"/>
              <a:pathLst>
                <a:path h="4138930" w="5488940">
                  <a:moveTo>
                    <a:pt x="683260" y="158750"/>
                  </a:moveTo>
                  <a:cubicBezTo>
                    <a:pt x="608330" y="787400"/>
                    <a:pt x="590550" y="889000"/>
                    <a:pt x="608330" y="995680"/>
                  </a:cubicBezTo>
                  <a:cubicBezTo>
                    <a:pt x="626110" y="1101090"/>
                    <a:pt x="652780" y="1202690"/>
                    <a:pt x="721360" y="1303020"/>
                  </a:cubicBezTo>
                  <a:cubicBezTo>
                    <a:pt x="815340" y="1440180"/>
                    <a:pt x="1018540" y="1620520"/>
                    <a:pt x="1179830" y="1703070"/>
                  </a:cubicBezTo>
                  <a:cubicBezTo>
                    <a:pt x="1315720" y="1772920"/>
                    <a:pt x="1465580" y="1795780"/>
                    <a:pt x="1606550" y="1802130"/>
                  </a:cubicBezTo>
                  <a:cubicBezTo>
                    <a:pt x="1744980" y="1808480"/>
                    <a:pt x="1849120" y="1778000"/>
                    <a:pt x="2018030" y="1743710"/>
                  </a:cubicBezTo>
                  <a:cubicBezTo>
                    <a:pt x="2298700" y="1686560"/>
                    <a:pt x="2848610" y="1512570"/>
                    <a:pt x="3121660" y="1447800"/>
                  </a:cubicBezTo>
                  <a:cubicBezTo>
                    <a:pt x="3280410" y="1410970"/>
                    <a:pt x="3378200" y="1388110"/>
                    <a:pt x="3500120" y="1370330"/>
                  </a:cubicBezTo>
                  <a:cubicBezTo>
                    <a:pt x="3613150" y="1353820"/>
                    <a:pt x="3716020" y="1338580"/>
                    <a:pt x="3831590" y="1343660"/>
                  </a:cubicBezTo>
                  <a:cubicBezTo>
                    <a:pt x="3958590" y="1350010"/>
                    <a:pt x="4099560" y="1361440"/>
                    <a:pt x="4230370" y="1413510"/>
                  </a:cubicBezTo>
                  <a:cubicBezTo>
                    <a:pt x="4380230" y="1473200"/>
                    <a:pt x="4558030" y="1600200"/>
                    <a:pt x="4671060" y="1705610"/>
                  </a:cubicBezTo>
                  <a:cubicBezTo>
                    <a:pt x="4761230" y="1789430"/>
                    <a:pt x="4814570" y="1875790"/>
                    <a:pt x="4874260" y="1972310"/>
                  </a:cubicBezTo>
                  <a:cubicBezTo>
                    <a:pt x="4935220" y="2071370"/>
                    <a:pt x="4979670" y="2165350"/>
                    <a:pt x="5030470" y="2292350"/>
                  </a:cubicBezTo>
                  <a:cubicBezTo>
                    <a:pt x="5100320" y="2465070"/>
                    <a:pt x="5173980" y="2708910"/>
                    <a:pt x="5234940" y="2924810"/>
                  </a:cubicBezTo>
                  <a:cubicBezTo>
                    <a:pt x="5297170" y="3145790"/>
                    <a:pt x="5342890" y="3455670"/>
                    <a:pt x="5396230" y="3601720"/>
                  </a:cubicBezTo>
                  <a:cubicBezTo>
                    <a:pt x="5422900" y="3676650"/>
                    <a:pt x="5488940" y="3704590"/>
                    <a:pt x="5476240" y="3763010"/>
                  </a:cubicBezTo>
                  <a:cubicBezTo>
                    <a:pt x="5452110" y="3868420"/>
                    <a:pt x="5118100" y="4138930"/>
                    <a:pt x="5015230" y="4121150"/>
                  </a:cubicBezTo>
                  <a:cubicBezTo>
                    <a:pt x="4947920" y="4109720"/>
                    <a:pt x="4917440" y="3989070"/>
                    <a:pt x="4880610" y="3911600"/>
                  </a:cubicBezTo>
                  <a:cubicBezTo>
                    <a:pt x="4841240" y="3826510"/>
                    <a:pt x="4817110" y="3727450"/>
                    <a:pt x="4792980" y="3628390"/>
                  </a:cubicBezTo>
                  <a:cubicBezTo>
                    <a:pt x="4767580" y="3524250"/>
                    <a:pt x="4761230" y="3426460"/>
                    <a:pt x="4730750" y="3300730"/>
                  </a:cubicBezTo>
                  <a:cubicBezTo>
                    <a:pt x="4687570" y="3125470"/>
                    <a:pt x="4608830" y="2858770"/>
                    <a:pt x="4545330" y="2678430"/>
                  </a:cubicBezTo>
                  <a:cubicBezTo>
                    <a:pt x="4494530" y="2536190"/>
                    <a:pt x="4452620" y="2411730"/>
                    <a:pt x="4390390" y="2301240"/>
                  </a:cubicBezTo>
                  <a:cubicBezTo>
                    <a:pt x="4334510" y="2203450"/>
                    <a:pt x="4281170" y="2105660"/>
                    <a:pt x="4196080" y="2043430"/>
                  </a:cubicBezTo>
                  <a:cubicBezTo>
                    <a:pt x="4105910" y="1977390"/>
                    <a:pt x="3971290" y="1938020"/>
                    <a:pt x="3853180" y="1926590"/>
                  </a:cubicBezTo>
                  <a:cubicBezTo>
                    <a:pt x="3732530" y="1913890"/>
                    <a:pt x="3623310" y="1946910"/>
                    <a:pt x="3477260" y="1974850"/>
                  </a:cubicBezTo>
                  <a:cubicBezTo>
                    <a:pt x="3263900" y="2015490"/>
                    <a:pt x="2967990" y="2106930"/>
                    <a:pt x="2703830" y="2170430"/>
                  </a:cubicBezTo>
                  <a:cubicBezTo>
                    <a:pt x="2426970" y="2236470"/>
                    <a:pt x="2066290" y="2332990"/>
                    <a:pt x="1851660" y="2363470"/>
                  </a:cubicBezTo>
                  <a:cubicBezTo>
                    <a:pt x="1723390" y="2381250"/>
                    <a:pt x="1643380" y="2386330"/>
                    <a:pt x="1539240" y="2382520"/>
                  </a:cubicBezTo>
                  <a:cubicBezTo>
                    <a:pt x="1432560" y="2377440"/>
                    <a:pt x="1324610" y="2363470"/>
                    <a:pt x="1216660" y="2335530"/>
                  </a:cubicBezTo>
                  <a:cubicBezTo>
                    <a:pt x="1102360" y="2305050"/>
                    <a:pt x="994410" y="2265680"/>
                    <a:pt x="873760" y="2200910"/>
                  </a:cubicBezTo>
                  <a:cubicBezTo>
                    <a:pt x="717550" y="2117090"/>
                    <a:pt x="488950" y="1983740"/>
                    <a:pt x="368300" y="1849120"/>
                  </a:cubicBezTo>
                  <a:cubicBezTo>
                    <a:pt x="267970" y="1738630"/>
                    <a:pt x="220980" y="1615440"/>
                    <a:pt x="165100" y="1480820"/>
                  </a:cubicBezTo>
                  <a:cubicBezTo>
                    <a:pt x="104140" y="1332230"/>
                    <a:pt x="44450" y="1144270"/>
                    <a:pt x="25400" y="988060"/>
                  </a:cubicBezTo>
                  <a:cubicBezTo>
                    <a:pt x="8890" y="849630"/>
                    <a:pt x="27940" y="731520"/>
                    <a:pt x="38100" y="591820"/>
                  </a:cubicBezTo>
                  <a:cubicBezTo>
                    <a:pt x="49530" y="433070"/>
                    <a:pt x="0" y="158750"/>
                    <a:pt x="97790" y="82550"/>
                  </a:cubicBezTo>
                  <a:cubicBezTo>
                    <a:pt x="203200" y="0"/>
                    <a:pt x="683260" y="158750"/>
                    <a:pt x="683260" y="158750"/>
                  </a:cubicBezTo>
                </a:path>
              </a:pathLst>
            </a:custGeom>
            <a:solidFill>
              <a:srgbClr val="1DAB9D">
                <a:alpha val="49804"/>
              </a:srgbClr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7" id="7"/>
          <p:cNvGrpSpPr/>
          <p:nvPr/>
        </p:nvGrpSpPr>
        <p:grpSpPr>
          <a:xfrm rot="0">
            <a:off x="14789468" y="121920"/>
            <a:ext cx="4023360" cy="2697480"/>
            <a:chOff x="0" y="0"/>
            <a:chExt cx="5364480" cy="359664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-59690" y="-52070"/>
              <a:ext cx="5440680" cy="3681730"/>
            </a:xfrm>
            <a:custGeom>
              <a:avLst/>
              <a:gdLst/>
              <a:ahLst/>
              <a:cxnLst/>
              <a:rect r="r" b="b" t="t" l="l"/>
              <a:pathLst>
                <a:path h="3681730" w="5440680">
                  <a:moveTo>
                    <a:pt x="701040" y="102870"/>
                  </a:moveTo>
                  <a:cubicBezTo>
                    <a:pt x="739140" y="858520"/>
                    <a:pt x="891540" y="934720"/>
                    <a:pt x="1004570" y="1014730"/>
                  </a:cubicBezTo>
                  <a:cubicBezTo>
                    <a:pt x="1111250" y="1090930"/>
                    <a:pt x="1221740" y="1165860"/>
                    <a:pt x="1338580" y="1202690"/>
                  </a:cubicBezTo>
                  <a:cubicBezTo>
                    <a:pt x="1451610" y="1238250"/>
                    <a:pt x="1582420" y="1245870"/>
                    <a:pt x="1692910" y="1235710"/>
                  </a:cubicBezTo>
                  <a:cubicBezTo>
                    <a:pt x="1794510" y="1226820"/>
                    <a:pt x="1851660" y="1201420"/>
                    <a:pt x="1979930" y="1156970"/>
                  </a:cubicBezTo>
                  <a:cubicBezTo>
                    <a:pt x="2259330" y="1059180"/>
                    <a:pt x="2994660" y="684530"/>
                    <a:pt x="3280410" y="603250"/>
                  </a:cubicBezTo>
                  <a:cubicBezTo>
                    <a:pt x="3413760" y="565150"/>
                    <a:pt x="3478530" y="551180"/>
                    <a:pt x="3582670" y="556260"/>
                  </a:cubicBezTo>
                  <a:cubicBezTo>
                    <a:pt x="3694430" y="561340"/>
                    <a:pt x="3820160" y="596900"/>
                    <a:pt x="3928110" y="643890"/>
                  </a:cubicBezTo>
                  <a:cubicBezTo>
                    <a:pt x="4038600" y="692150"/>
                    <a:pt x="4147820" y="773430"/>
                    <a:pt x="4237990" y="845820"/>
                  </a:cubicBezTo>
                  <a:cubicBezTo>
                    <a:pt x="4318000" y="910590"/>
                    <a:pt x="4381500" y="977900"/>
                    <a:pt x="4447540" y="1051560"/>
                  </a:cubicBezTo>
                  <a:cubicBezTo>
                    <a:pt x="4516120" y="1127760"/>
                    <a:pt x="4580890" y="1210310"/>
                    <a:pt x="4643120" y="1297940"/>
                  </a:cubicBezTo>
                  <a:cubicBezTo>
                    <a:pt x="4709160" y="1390650"/>
                    <a:pt x="4782820" y="1490980"/>
                    <a:pt x="4831080" y="1596390"/>
                  </a:cubicBezTo>
                  <a:cubicBezTo>
                    <a:pt x="4879340" y="1699260"/>
                    <a:pt x="4907280" y="1816100"/>
                    <a:pt x="4935220" y="1922780"/>
                  </a:cubicBezTo>
                  <a:cubicBezTo>
                    <a:pt x="4960620" y="2021840"/>
                    <a:pt x="4968240" y="2114550"/>
                    <a:pt x="4994910" y="2213610"/>
                  </a:cubicBezTo>
                  <a:cubicBezTo>
                    <a:pt x="5022850" y="2320290"/>
                    <a:pt x="5063490" y="2435860"/>
                    <a:pt x="5101590" y="2540000"/>
                  </a:cubicBezTo>
                  <a:cubicBezTo>
                    <a:pt x="5137150" y="2636520"/>
                    <a:pt x="5177790" y="2716530"/>
                    <a:pt x="5213350" y="2815590"/>
                  </a:cubicBezTo>
                  <a:cubicBezTo>
                    <a:pt x="5252720" y="2926080"/>
                    <a:pt x="5298440" y="3048000"/>
                    <a:pt x="5325110" y="3173730"/>
                  </a:cubicBezTo>
                  <a:cubicBezTo>
                    <a:pt x="5353050" y="3308350"/>
                    <a:pt x="5440680" y="3526790"/>
                    <a:pt x="5373370" y="3597910"/>
                  </a:cubicBezTo>
                  <a:cubicBezTo>
                    <a:pt x="5293360" y="3681730"/>
                    <a:pt x="4859020" y="3634740"/>
                    <a:pt x="4790440" y="3562350"/>
                  </a:cubicBezTo>
                  <a:cubicBezTo>
                    <a:pt x="4753610" y="3524250"/>
                    <a:pt x="4795520" y="3459480"/>
                    <a:pt x="4786630" y="3395980"/>
                  </a:cubicBezTo>
                  <a:cubicBezTo>
                    <a:pt x="4773930" y="3308350"/>
                    <a:pt x="4744720" y="3208020"/>
                    <a:pt x="4705350" y="3084830"/>
                  </a:cubicBezTo>
                  <a:cubicBezTo>
                    <a:pt x="4645660" y="2899410"/>
                    <a:pt x="4498340" y="2594610"/>
                    <a:pt x="4441190" y="2396490"/>
                  </a:cubicBezTo>
                  <a:cubicBezTo>
                    <a:pt x="4399280" y="2252980"/>
                    <a:pt x="4404360" y="2134870"/>
                    <a:pt x="4363720" y="2014220"/>
                  </a:cubicBezTo>
                  <a:cubicBezTo>
                    <a:pt x="4324350" y="1896110"/>
                    <a:pt x="4265930" y="1781810"/>
                    <a:pt x="4201160" y="1680210"/>
                  </a:cubicBezTo>
                  <a:cubicBezTo>
                    <a:pt x="4137660" y="1581150"/>
                    <a:pt x="4057650" y="1490980"/>
                    <a:pt x="3980180" y="1409700"/>
                  </a:cubicBezTo>
                  <a:cubicBezTo>
                    <a:pt x="3907790" y="1333500"/>
                    <a:pt x="3837940" y="1247140"/>
                    <a:pt x="3750310" y="1205230"/>
                  </a:cubicBezTo>
                  <a:cubicBezTo>
                    <a:pt x="3663950" y="1163320"/>
                    <a:pt x="3581400" y="1141730"/>
                    <a:pt x="3456940" y="1156970"/>
                  </a:cubicBezTo>
                  <a:cubicBezTo>
                    <a:pt x="3216910" y="1187450"/>
                    <a:pt x="2679700" y="1502410"/>
                    <a:pt x="2439670" y="1601470"/>
                  </a:cubicBezTo>
                  <a:cubicBezTo>
                    <a:pt x="2308860" y="1654810"/>
                    <a:pt x="2235200" y="1686560"/>
                    <a:pt x="2134870" y="1719580"/>
                  </a:cubicBezTo>
                  <a:cubicBezTo>
                    <a:pt x="2038350" y="1751330"/>
                    <a:pt x="1949450" y="1783080"/>
                    <a:pt x="1847850" y="1799590"/>
                  </a:cubicBezTo>
                  <a:cubicBezTo>
                    <a:pt x="1738630" y="1817370"/>
                    <a:pt x="1612900" y="1823720"/>
                    <a:pt x="1502410" y="1818640"/>
                  </a:cubicBezTo>
                  <a:cubicBezTo>
                    <a:pt x="1400810" y="1813560"/>
                    <a:pt x="1309370" y="1804670"/>
                    <a:pt x="1210310" y="1776730"/>
                  </a:cubicBezTo>
                  <a:cubicBezTo>
                    <a:pt x="1099820" y="1744980"/>
                    <a:pt x="981710" y="1691640"/>
                    <a:pt x="875030" y="1629410"/>
                  </a:cubicBezTo>
                  <a:cubicBezTo>
                    <a:pt x="765810" y="1565910"/>
                    <a:pt x="670560" y="1503680"/>
                    <a:pt x="566420" y="1400810"/>
                  </a:cubicBezTo>
                  <a:cubicBezTo>
                    <a:pt x="424180" y="1258570"/>
                    <a:pt x="210820" y="1038860"/>
                    <a:pt x="134620" y="821690"/>
                  </a:cubicBezTo>
                  <a:cubicBezTo>
                    <a:pt x="58420" y="605790"/>
                    <a:pt x="0" y="217170"/>
                    <a:pt x="110490" y="102870"/>
                  </a:cubicBezTo>
                  <a:cubicBezTo>
                    <a:pt x="210820" y="0"/>
                    <a:pt x="701040" y="102870"/>
                    <a:pt x="701040" y="102870"/>
                  </a:cubicBezTo>
                </a:path>
              </a:pathLst>
            </a:custGeom>
            <a:solidFill>
              <a:srgbClr val="1AC8DB">
                <a:alpha val="49804"/>
              </a:srgbClr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9" id="9"/>
          <p:cNvGrpSpPr/>
          <p:nvPr/>
        </p:nvGrpSpPr>
        <p:grpSpPr>
          <a:xfrm rot="0">
            <a:off x="165928" y="7117051"/>
            <a:ext cx="5023485" cy="3392102"/>
            <a:chOff x="0" y="0"/>
            <a:chExt cx="6697980" cy="4522803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55039"/>
              <a:ext cx="6711950" cy="4481734"/>
            </a:xfrm>
            <a:custGeom>
              <a:avLst/>
              <a:gdLst/>
              <a:ahLst/>
              <a:cxnLst/>
              <a:rect r="r" b="b" t="t" l="l"/>
              <a:pathLst>
                <a:path h="4481734" w="6711950">
                  <a:moveTo>
                    <a:pt x="179070" y="0"/>
                  </a:moveTo>
                  <a:cubicBezTo>
                    <a:pt x="426720" y="63294"/>
                    <a:pt x="613410" y="97693"/>
                    <a:pt x="722630" y="174747"/>
                  </a:cubicBezTo>
                  <a:cubicBezTo>
                    <a:pt x="824230" y="246298"/>
                    <a:pt x="919480" y="354999"/>
                    <a:pt x="966470" y="470580"/>
                  </a:cubicBezTo>
                  <a:cubicBezTo>
                    <a:pt x="1014730" y="587537"/>
                    <a:pt x="1007110" y="740270"/>
                    <a:pt x="1005840" y="876490"/>
                  </a:cubicBezTo>
                  <a:cubicBezTo>
                    <a:pt x="1004570" y="1015463"/>
                    <a:pt x="967740" y="1164067"/>
                    <a:pt x="958850" y="1294784"/>
                  </a:cubicBezTo>
                  <a:cubicBezTo>
                    <a:pt x="949960" y="1410366"/>
                    <a:pt x="946150" y="1514939"/>
                    <a:pt x="948690" y="1623640"/>
                  </a:cubicBezTo>
                  <a:cubicBezTo>
                    <a:pt x="951230" y="1730966"/>
                    <a:pt x="947420" y="1821780"/>
                    <a:pt x="974090" y="1945617"/>
                  </a:cubicBezTo>
                  <a:cubicBezTo>
                    <a:pt x="1013460" y="2129996"/>
                    <a:pt x="1132840" y="2435461"/>
                    <a:pt x="1215390" y="2606081"/>
                  </a:cubicBezTo>
                  <a:cubicBezTo>
                    <a:pt x="1271270" y="2723038"/>
                    <a:pt x="1304290" y="2824859"/>
                    <a:pt x="1386840" y="2886778"/>
                  </a:cubicBezTo>
                  <a:cubicBezTo>
                    <a:pt x="1477010" y="2954200"/>
                    <a:pt x="1610360" y="2966584"/>
                    <a:pt x="1751330" y="2972088"/>
                  </a:cubicBezTo>
                  <a:cubicBezTo>
                    <a:pt x="1941830" y="2978968"/>
                    <a:pt x="2207260" y="2904665"/>
                    <a:pt x="2428240" y="2866138"/>
                  </a:cubicBezTo>
                  <a:cubicBezTo>
                    <a:pt x="2641600" y="2828987"/>
                    <a:pt x="2880360" y="2787708"/>
                    <a:pt x="3055620" y="2746429"/>
                  </a:cubicBezTo>
                  <a:cubicBezTo>
                    <a:pt x="3182620" y="2716158"/>
                    <a:pt x="3272790" y="2694143"/>
                    <a:pt x="3382010" y="2655615"/>
                  </a:cubicBezTo>
                  <a:cubicBezTo>
                    <a:pt x="3496310" y="2615713"/>
                    <a:pt x="3610610" y="2538658"/>
                    <a:pt x="3724910" y="2507011"/>
                  </a:cubicBezTo>
                  <a:cubicBezTo>
                    <a:pt x="3832860" y="2476740"/>
                    <a:pt x="3942080" y="2456100"/>
                    <a:pt x="4048760" y="2462980"/>
                  </a:cubicBezTo>
                  <a:cubicBezTo>
                    <a:pt x="4155440" y="2469860"/>
                    <a:pt x="4263390" y="2511139"/>
                    <a:pt x="4363720" y="2549666"/>
                  </a:cubicBezTo>
                  <a:cubicBezTo>
                    <a:pt x="4462780" y="2586817"/>
                    <a:pt x="4563110" y="2623968"/>
                    <a:pt x="4646930" y="2687263"/>
                  </a:cubicBezTo>
                  <a:cubicBezTo>
                    <a:pt x="4732020" y="2750557"/>
                    <a:pt x="4800600" y="2837243"/>
                    <a:pt x="4869180" y="2928057"/>
                  </a:cubicBezTo>
                  <a:cubicBezTo>
                    <a:pt x="4942840" y="3024375"/>
                    <a:pt x="4983480" y="3168851"/>
                    <a:pt x="5069840" y="3251409"/>
                  </a:cubicBezTo>
                  <a:cubicBezTo>
                    <a:pt x="5153660" y="3332591"/>
                    <a:pt x="5280660" y="3360110"/>
                    <a:pt x="5378450" y="3422029"/>
                  </a:cubicBezTo>
                  <a:cubicBezTo>
                    <a:pt x="5472430" y="3481196"/>
                    <a:pt x="5543550" y="3570633"/>
                    <a:pt x="5646420" y="3611912"/>
                  </a:cubicBezTo>
                  <a:cubicBezTo>
                    <a:pt x="5763260" y="3657319"/>
                    <a:pt x="5923280" y="3631176"/>
                    <a:pt x="6049010" y="3662823"/>
                  </a:cubicBezTo>
                  <a:cubicBezTo>
                    <a:pt x="6167120" y="3693094"/>
                    <a:pt x="6303010" y="3771524"/>
                    <a:pt x="6383020" y="3792164"/>
                  </a:cubicBezTo>
                  <a:cubicBezTo>
                    <a:pt x="6426200" y="3803172"/>
                    <a:pt x="6456680" y="3775652"/>
                    <a:pt x="6487160" y="3804548"/>
                  </a:cubicBezTo>
                  <a:cubicBezTo>
                    <a:pt x="6560820" y="3871970"/>
                    <a:pt x="6711950" y="4334295"/>
                    <a:pt x="6647180" y="4412725"/>
                  </a:cubicBezTo>
                  <a:cubicBezTo>
                    <a:pt x="6588760" y="4481733"/>
                    <a:pt x="6327140" y="4356310"/>
                    <a:pt x="6186170" y="4323287"/>
                  </a:cubicBezTo>
                  <a:cubicBezTo>
                    <a:pt x="6065520" y="4294392"/>
                    <a:pt x="5961380" y="4255865"/>
                    <a:pt x="5853430" y="4229721"/>
                  </a:cubicBezTo>
                  <a:cubicBezTo>
                    <a:pt x="5753100" y="4204954"/>
                    <a:pt x="5657850" y="4198074"/>
                    <a:pt x="5558790" y="4170555"/>
                  </a:cubicBezTo>
                  <a:cubicBezTo>
                    <a:pt x="5454650" y="4141659"/>
                    <a:pt x="5363210" y="4115516"/>
                    <a:pt x="5245100" y="4057725"/>
                  </a:cubicBezTo>
                  <a:cubicBezTo>
                    <a:pt x="5071110" y="3972416"/>
                    <a:pt x="4766310" y="3801795"/>
                    <a:pt x="4632960" y="3666951"/>
                  </a:cubicBezTo>
                  <a:cubicBezTo>
                    <a:pt x="4545330" y="3578889"/>
                    <a:pt x="4530090" y="3479819"/>
                    <a:pt x="4462780" y="3394509"/>
                  </a:cubicBezTo>
                  <a:cubicBezTo>
                    <a:pt x="4392930" y="3305072"/>
                    <a:pt x="4311650" y="3200498"/>
                    <a:pt x="4217670" y="3144084"/>
                  </a:cubicBezTo>
                  <a:cubicBezTo>
                    <a:pt x="4124960" y="3089045"/>
                    <a:pt x="4006850" y="3047766"/>
                    <a:pt x="3905250" y="3058774"/>
                  </a:cubicBezTo>
                  <a:cubicBezTo>
                    <a:pt x="3802380" y="3069782"/>
                    <a:pt x="3708400" y="3171603"/>
                    <a:pt x="3606800" y="3215634"/>
                  </a:cubicBezTo>
                  <a:cubicBezTo>
                    <a:pt x="3505200" y="3259665"/>
                    <a:pt x="3429000" y="3287184"/>
                    <a:pt x="3295650" y="3321583"/>
                  </a:cubicBezTo>
                  <a:cubicBezTo>
                    <a:pt x="3067050" y="3382126"/>
                    <a:pt x="2589530" y="3445420"/>
                    <a:pt x="2345690" y="3497707"/>
                  </a:cubicBezTo>
                  <a:cubicBezTo>
                    <a:pt x="2193290" y="3530731"/>
                    <a:pt x="2092960" y="3573385"/>
                    <a:pt x="1973580" y="3587145"/>
                  </a:cubicBezTo>
                  <a:cubicBezTo>
                    <a:pt x="1864360" y="3599529"/>
                    <a:pt x="1761490" y="3596776"/>
                    <a:pt x="1658620" y="3583017"/>
                  </a:cubicBezTo>
                  <a:cubicBezTo>
                    <a:pt x="1555750" y="3569257"/>
                    <a:pt x="1454150" y="3544490"/>
                    <a:pt x="1356360" y="3508715"/>
                  </a:cubicBezTo>
                  <a:cubicBezTo>
                    <a:pt x="1256030" y="3472939"/>
                    <a:pt x="1151890" y="3427533"/>
                    <a:pt x="1064260" y="3368366"/>
                  </a:cubicBezTo>
                  <a:cubicBezTo>
                    <a:pt x="979170" y="3310576"/>
                    <a:pt x="895350" y="3244529"/>
                    <a:pt x="833120" y="3157843"/>
                  </a:cubicBezTo>
                  <a:cubicBezTo>
                    <a:pt x="767080" y="3067029"/>
                    <a:pt x="735330" y="2961080"/>
                    <a:pt x="681990" y="2831739"/>
                  </a:cubicBezTo>
                  <a:cubicBezTo>
                    <a:pt x="608330" y="2654239"/>
                    <a:pt x="494030" y="2362534"/>
                    <a:pt x="445770" y="2182283"/>
                  </a:cubicBezTo>
                  <a:cubicBezTo>
                    <a:pt x="412750" y="2059822"/>
                    <a:pt x="401320" y="1980016"/>
                    <a:pt x="388620" y="1867186"/>
                  </a:cubicBezTo>
                  <a:cubicBezTo>
                    <a:pt x="373380" y="1740598"/>
                    <a:pt x="363220" y="1591993"/>
                    <a:pt x="365760" y="1461276"/>
                  </a:cubicBezTo>
                  <a:cubicBezTo>
                    <a:pt x="368300" y="1337439"/>
                    <a:pt x="375920" y="1219106"/>
                    <a:pt x="398780" y="1100773"/>
                  </a:cubicBezTo>
                  <a:cubicBezTo>
                    <a:pt x="421640" y="981064"/>
                    <a:pt x="538480" y="820076"/>
                    <a:pt x="501650" y="745774"/>
                  </a:cubicBezTo>
                  <a:cubicBezTo>
                    <a:pt x="466090" y="674223"/>
                    <a:pt x="283210" y="672847"/>
                    <a:pt x="199390" y="652208"/>
                  </a:cubicBezTo>
                  <a:cubicBezTo>
                    <a:pt x="140970" y="637072"/>
                    <a:pt x="76200" y="664592"/>
                    <a:pt x="50800" y="623313"/>
                  </a:cubicBezTo>
                  <a:cubicBezTo>
                    <a:pt x="0" y="540755"/>
                    <a:pt x="179070" y="0"/>
                    <a:pt x="179070" y="0"/>
                  </a:cubicBezTo>
                </a:path>
              </a:pathLst>
            </a:custGeom>
            <a:solidFill>
              <a:srgbClr val="1AC8DB">
                <a:alpha val="49804"/>
              </a:srgbClr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11" id="11"/>
          <p:cNvGrpSpPr/>
          <p:nvPr/>
        </p:nvGrpSpPr>
        <p:grpSpPr>
          <a:xfrm rot="0">
            <a:off x="-260159" y="8010297"/>
            <a:ext cx="4396740" cy="2905615"/>
            <a:chOff x="0" y="0"/>
            <a:chExt cx="5862320" cy="3874153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49530" y="49102"/>
              <a:ext cx="5800090" cy="3805410"/>
            </a:xfrm>
            <a:custGeom>
              <a:avLst/>
              <a:gdLst/>
              <a:ahLst/>
              <a:cxnLst/>
              <a:rect r="r" b="b" t="t" l="l"/>
              <a:pathLst>
                <a:path h="3805410" w="5800090">
                  <a:moveTo>
                    <a:pt x="425450" y="0"/>
                  </a:moveTo>
                  <a:cubicBezTo>
                    <a:pt x="600710" y="130121"/>
                    <a:pt x="701040" y="209911"/>
                    <a:pt x="745490" y="294612"/>
                  </a:cubicBezTo>
                  <a:cubicBezTo>
                    <a:pt x="789940" y="380541"/>
                    <a:pt x="803910" y="488566"/>
                    <a:pt x="803910" y="592908"/>
                  </a:cubicBezTo>
                  <a:cubicBezTo>
                    <a:pt x="803910" y="708297"/>
                    <a:pt x="764540" y="818777"/>
                    <a:pt x="731520" y="957490"/>
                  </a:cubicBezTo>
                  <a:cubicBezTo>
                    <a:pt x="687070" y="1145306"/>
                    <a:pt x="534670" y="1447284"/>
                    <a:pt x="551180" y="1614231"/>
                  </a:cubicBezTo>
                  <a:cubicBezTo>
                    <a:pt x="561340" y="1722255"/>
                    <a:pt x="631190" y="1787315"/>
                    <a:pt x="678180" y="1872016"/>
                  </a:cubicBezTo>
                  <a:cubicBezTo>
                    <a:pt x="726440" y="1959173"/>
                    <a:pt x="774700" y="2043874"/>
                    <a:pt x="839470" y="2131030"/>
                  </a:cubicBezTo>
                  <a:cubicBezTo>
                    <a:pt x="914400" y="2231689"/>
                    <a:pt x="1018540" y="2344624"/>
                    <a:pt x="1112520" y="2436690"/>
                  </a:cubicBezTo>
                  <a:cubicBezTo>
                    <a:pt x="1200150" y="2521391"/>
                    <a:pt x="1280160" y="2625733"/>
                    <a:pt x="1381760" y="2663787"/>
                  </a:cubicBezTo>
                  <a:cubicBezTo>
                    <a:pt x="1478280" y="2700614"/>
                    <a:pt x="1576070" y="2678518"/>
                    <a:pt x="1701800" y="2672380"/>
                  </a:cubicBezTo>
                  <a:cubicBezTo>
                    <a:pt x="1885950" y="2663787"/>
                    <a:pt x="2131060" y="2615913"/>
                    <a:pt x="2376170" y="2591362"/>
                  </a:cubicBezTo>
                  <a:cubicBezTo>
                    <a:pt x="2669540" y="2561900"/>
                    <a:pt x="3061970" y="2548397"/>
                    <a:pt x="3343910" y="2510343"/>
                  </a:cubicBezTo>
                  <a:cubicBezTo>
                    <a:pt x="3564890" y="2480882"/>
                    <a:pt x="3766820" y="2423187"/>
                    <a:pt x="3933190" y="2399864"/>
                  </a:cubicBezTo>
                  <a:cubicBezTo>
                    <a:pt x="4053840" y="2382678"/>
                    <a:pt x="4145280" y="2366720"/>
                    <a:pt x="4248150" y="2370402"/>
                  </a:cubicBezTo>
                  <a:cubicBezTo>
                    <a:pt x="4348480" y="2374085"/>
                    <a:pt x="4448810" y="2390043"/>
                    <a:pt x="4545330" y="2417049"/>
                  </a:cubicBezTo>
                  <a:cubicBezTo>
                    <a:pt x="4645660" y="2445283"/>
                    <a:pt x="4747260" y="2483337"/>
                    <a:pt x="4839970" y="2539804"/>
                  </a:cubicBezTo>
                  <a:cubicBezTo>
                    <a:pt x="4939030" y="2599955"/>
                    <a:pt x="5035550" y="2690793"/>
                    <a:pt x="5115560" y="2773039"/>
                  </a:cubicBezTo>
                  <a:cubicBezTo>
                    <a:pt x="5189220" y="2849148"/>
                    <a:pt x="5219700" y="2939986"/>
                    <a:pt x="5307330" y="3014867"/>
                  </a:cubicBezTo>
                  <a:cubicBezTo>
                    <a:pt x="5420360" y="3111844"/>
                    <a:pt x="5726430" y="3154808"/>
                    <a:pt x="5761990" y="3276335"/>
                  </a:cubicBezTo>
                  <a:cubicBezTo>
                    <a:pt x="5800090" y="3404001"/>
                    <a:pt x="5612130" y="3740350"/>
                    <a:pt x="5492750" y="3775949"/>
                  </a:cubicBezTo>
                  <a:cubicBezTo>
                    <a:pt x="5392420" y="3805410"/>
                    <a:pt x="5240020" y="3665469"/>
                    <a:pt x="5128260" y="3586906"/>
                  </a:cubicBezTo>
                  <a:cubicBezTo>
                    <a:pt x="5013960" y="3505888"/>
                    <a:pt x="4908550" y="3391725"/>
                    <a:pt x="4817110" y="3295976"/>
                  </a:cubicBezTo>
                  <a:cubicBezTo>
                    <a:pt x="4737100" y="3212503"/>
                    <a:pt x="4695190" y="3108161"/>
                    <a:pt x="4607560" y="3048011"/>
                  </a:cubicBezTo>
                  <a:cubicBezTo>
                    <a:pt x="4517390" y="2986633"/>
                    <a:pt x="4390390" y="2949807"/>
                    <a:pt x="4281170" y="2935076"/>
                  </a:cubicBezTo>
                  <a:cubicBezTo>
                    <a:pt x="4177030" y="2921573"/>
                    <a:pt x="4071620" y="2944896"/>
                    <a:pt x="3967480" y="2957172"/>
                  </a:cubicBezTo>
                  <a:cubicBezTo>
                    <a:pt x="3863340" y="2970675"/>
                    <a:pt x="3765550" y="2997681"/>
                    <a:pt x="3656330" y="3012412"/>
                  </a:cubicBezTo>
                  <a:cubicBezTo>
                    <a:pt x="3538220" y="3028370"/>
                    <a:pt x="3402330" y="3032053"/>
                    <a:pt x="3282950" y="3048011"/>
                  </a:cubicBezTo>
                  <a:cubicBezTo>
                    <a:pt x="3173730" y="3062741"/>
                    <a:pt x="3092450" y="3083610"/>
                    <a:pt x="2969260" y="3099568"/>
                  </a:cubicBezTo>
                  <a:cubicBezTo>
                    <a:pt x="2792730" y="3121664"/>
                    <a:pt x="2542540" y="3132712"/>
                    <a:pt x="2325370" y="3154808"/>
                  </a:cubicBezTo>
                  <a:cubicBezTo>
                    <a:pt x="2103120" y="3178131"/>
                    <a:pt x="1832610" y="3237054"/>
                    <a:pt x="1653540" y="3237054"/>
                  </a:cubicBezTo>
                  <a:cubicBezTo>
                    <a:pt x="1534160" y="3237054"/>
                    <a:pt x="1452880" y="3224778"/>
                    <a:pt x="1355090" y="3201455"/>
                  </a:cubicBezTo>
                  <a:cubicBezTo>
                    <a:pt x="1257300" y="3178131"/>
                    <a:pt x="1159510" y="3146215"/>
                    <a:pt x="1068070" y="3099568"/>
                  </a:cubicBezTo>
                  <a:cubicBezTo>
                    <a:pt x="971550" y="3050466"/>
                    <a:pt x="872490" y="2979268"/>
                    <a:pt x="792480" y="2906842"/>
                  </a:cubicBezTo>
                  <a:cubicBezTo>
                    <a:pt x="717550" y="2838099"/>
                    <a:pt x="668020" y="2753398"/>
                    <a:pt x="599440" y="2679745"/>
                  </a:cubicBezTo>
                  <a:cubicBezTo>
                    <a:pt x="528320" y="2604865"/>
                    <a:pt x="438150" y="2544715"/>
                    <a:pt x="372110" y="2463696"/>
                  </a:cubicBezTo>
                  <a:cubicBezTo>
                    <a:pt x="303530" y="2378995"/>
                    <a:pt x="245110" y="2280791"/>
                    <a:pt x="195580" y="2180132"/>
                  </a:cubicBezTo>
                  <a:cubicBezTo>
                    <a:pt x="143510" y="2074562"/>
                    <a:pt x="101600" y="1954262"/>
                    <a:pt x="68580" y="1842555"/>
                  </a:cubicBezTo>
                  <a:cubicBezTo>
                    <a:pt x="38100" y="1736986"/>
                    <a:pt x="2540" y="1635099"/>
                    <a:pt x="1270" y="1528302"/>
                  </a:cubicBezTo>
                  <a:cubicBezTo>
                    <a:pt x="0" y="1416595"/>
                    <a:pt x="35560" y="1290157"/>
                    <a:pt x="64770" y="1183360"/>
                  </a:cubicBezTo>
                  <a:cubicBezTo>
                    <a:pt x="91440" y="1086383"/>
                    <a:pt x="143510" y="1012730"/>
                    <a:pt x="166370" y="913299"/>
                  </a:cubicBezTo>
                  <a:cubicBezTo>
                    <a:pt x="191770" y="800364"/>
                    <a:pt x="237490" y="611321"/>
                    <a:pt x="200660" y="538895"/>
                  </a:cubicBezTo>
                  <a:cubicBezTo>
                    <a:pt x="179070" y="494703"/>
                    <a:pt x="90170" y="505751"/>
                    <a:pt x="82550" y="464015"/>
                  </a:cubicBezTo>
                  <a:cubicBezTo>
                    <a:pt x="66040" y="379314"/>
                    <a:pt x="425450" y="0"/>
                    <a:pt x="425450" y="0"/>
                  </a:cubicBezTo>
                </a:path>
              </a:pathLst>
            </a:custGeom>
            <a:solidFill>
              <a:srgbClr val="4E4E4E">
                <a:alpha val="49804"/>
              </a:srgbClr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13" id="13"/>
          <p:cNvGrpSpPr/>
          <p:nvPr/>
        </p:nvGrpSpPr>
        <p:grpSpPr>
          <a:xfrm rot="0">
            <a:off x="-260159" y="7757588"/>
            <a:ext cx="6476233" cy="3411034"/>
            <a:chOff x="0" y="0"/>
            <a:chExt cx="10074305" cy="5306139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54333" y="45464"/>
              <a:ext cx="10044102" cy="5241609"/>
            </a:xfrm>
            <a:custGeom>
              <a:avLst/>
              <a:gdLst/>
              <a:ahLst/>
              <a:cxnLst/>
              <a:rect r="r" b="b" t="t" l="l"/>
              <a:pathLst>
                <a:path h="5241609" w="10044102">
                  <a:moveTo>
                    <a:pt x="390898" y="793428"/>
                  </a:moveTo>
                  <a:cubicBezTo>
                    <a:pt x="238463" y="778762"/>
                    <a:pt x="217334" y="771429"/>
                    <a:pt x="190167" y="755297"/>
                  </a:cubicBezTo>
                  <a:cubicBezTo>
                    <a:pt x="150926" y="731831"/>
                    <a:pt x="92065" y="683434"/>
                    <a:pt x="64898" y="648235"/>
                  </a:cubicBezTo>
                  <a:cubicBezTo>
                    <a:pt x="45278" y="623303"/>
                    <a:pt x="36223" y="605704"/>
                    <a:pt x="27167" y="576372"/>
                  </a:cubicBezTo>
                  <a:cubicBezTo>
                    <a:pt x="13584" y="533841"/>
                    <a:pt x="0" y="467844"/>
                    <a:pt x="6037" y="416513"/>
                  </a:cubicBezTo>
                  <a:cubicBezTo>
                    <a:pt x="12074" y="365182"/>
                    <a:pt x="40750" y="303586"/>
                    <a:pt x="64898" y="265454"/>
                  </a:cubicBezTo>
                  <a:cubicBezTo>
                    <a:pt x="81500" y="239055"/>
                    <a:pt x="95084" y="222923"/>
                    <a:pt x="120741" y="203857"/>
                  </a:cubicBezTo>
                  <a:cubicBezTo>
                    <a:pt x="156963" y="175992"/>
                    <a:pt x="202241" y="152526"/>
                    <a:pt x="268648" y="129061"/>
                  </a:cubicBezTo>
                  <a:cubicBezTo>
                    <a:pt x="383352" y="86530"/>
                    <a:pt x="603704" y="0"/>
                    <a:pt x="766704" y="13200"/>
                  </a:cubicBezTo>
                  <a:cubicBezTo>
                    <a:pt x="934232" y="27866"/>
                    <a:pt x="1150056" y="120261"/>
                    <a:pt x="1261741" y="219990"/>
                  </a:cubicBezTo>
                  <a:cubicBezTo>
                    <a:pt x="1352296" y="300652"/>
                    <a:pt x="1390028" y="401847"/>
                    <a:pt x="1430778" y="520642"/>
                  </a:cubicBezTo>
                  <a:cubicBezTo>
                    <a:pt x="1480583" y="670234"/>
                    <a:pt x="1491148" y="882890"/>
                    <a:pt x="1504732" y="1054482"/>
                  </a:cubicBezTo>
                  <a:cubicBezTo>
                    <a:pt x="1516806" y="1214341"/>
                    <a:pt x="1503222" y="1361000"/>
                    <a:pt x="1513787" y="1520859"/>
                  </a:cubicBezTo>
                  <a:cubicBezTo>
                    <a:pt x="1525861" y="1689518"/>
                    <a:pt x="1542463" y="1872842"/>
                    <a:pt x="1577176" y="2038567"/>
                  </a:cubicBezTo>
                  <a:cubicBezTo>
                    <a:pt x="1610380" y="2196959"/>
                    <a:pt x="1648111" y="2362684"/>
                    <a:pt x="1714519" y="2496144"/>
                  </a:cubicBezTo>
                  <a:cubicBezTo>
                    <a:pt x="1774889" y="2617872"/>
                    <a:pt x="1839787" y="2733733"/>
                    <a:pt x="1946945" y="2814395"/>
                  </a:cubicBezTo>
                  <a:cubicBezTo>
                    <a:pt x="2066176" y="2903858"/>
                    <a:pt x="2256343" y="2958122"/>
                    <a:pt x="2411796" y="2985987"/>
                  </a:cubicBezTo>
                  <a:cubicBezTo>
                    <a:pt x="2556685" y="3012386"/>
                    <a:pt x="2669880" y="3005053"/>
                    <a:pt x="2846463" y="2988920"/>
                  </a:cubicBezTo>
                  <a:cubicBezTo>
                    <a:pt x="3130204" y="2962522"/>
                    <a:pt x="3644861" y="2814395"/>
                    <a:pt x="3943694" y="2771864"/>
                  </a:cubicBezTo>
                  <a:cubicBezTo>
                    <a:pt x="4148954" y="2742532"/>
                    <a:pt x="4295352" y="2726400"/>
                    <a:pt x="4464389" y="2726400"/>
                  </a:cubicBezTo>
                  <a:cubicBezTo>
                    <a:pt x="4624371" y="2726400"/>
                    <a:pt x="4782843" y="2735199"/>
                    <a:pt x="4932259" y="2770398"/>
                  </a:cubicBezTo>
                  <a:cubicBezTo>
                    <a:pt x="5078658" y="2804129"/>
                    <a:pt x="5226565" y="2874526"/>
                    <a:pt x="5353342" y="2931723"/>
                  </a:cubicBezTo>
                  <a:cubicBezTo>
                    <a:pt x="5465027" y="2983054"/>
                    <a:pt x="5555583" y="3032918"/>
                    <a:pt x="5658213" y="3093048"/>
                  </a:cubicBezTo>
                  <a:cubicBezTo>
                    <a:pt x="5769898" y="3157579"/>
                    <a:pt x="5855926" y="3226509"/>
                    <a:pt x="5997796" y="3308638"/>
                  </a:cubicBezTo>
                  <a:cubicBezTo>
                    <a:pt x="6222676" y="3437698"/>
                    <a:pt x="6661870" y="3656221"/>
                    <a:pt x="6894296" y="3769149"/>
                  </a:cubicBezTo>
                  <a:cubicBezTo>
                    <a:pt x="7039185" y="3839545"/>
                    <a:pt x="7125213" y="3880610"/>
                    <a:pt x="7248972" y="3933407"/>
                  </a:cubicBezTo>
                  <a:cubicBezTo>
                    <a:pt x="7378768" y="3989138"/>
                    <a:pt x="7484416" y="4037535"/>
                    <a:pt x="7654962" y="4094733"/>
                  </a:cubicBezTo>
                  <a:cubicBezTo>
                    <a:pt x="7935685" y="4188595"/>
                    <a:pt x="8426194" y="4330854"/>
                    <a:pt x="8783888" y="4405651"/>
                  </a:cubicBezTo>
                  <a:cubicBezTo>
                    <a:pt x="9100833" y="4471647"/>
                    <a:pt x="9479657" y="4525912"/>
                    <a:pt x="9692463" y="4537644"/>
                  </a:cubicBezTo>
                  <a:cubicBezTo>
                    <a:pt x="9807167" y="4543511"/>
                    <a:pt x="9905268" y="4476047"/>
                    <a:pt x="9959601" y="4527378"/>
                  </a:cubicBezTo>
                  <a:cubicBezTo>
                    <a:pt x="10044103" y="4609507"/>
                    <a:pt x="10035212" y="5125749"/>
                    <a:pt x="9959601" y="5202011"/>
                  </a:cubicBezTo>
                  <a:cubicBezTo>
                    <a:pt x="9918851" y="5241609"/>
                    <a:pt x="9856972" y="5206411"/>
                    <a:pt x="9775472" y="5202011"/>
                  </a:cubicBezTo>
                  <a:cubicBezTo>
                    <a:pt x="9607945" y="5193212"/>
                    <a:pt x="9223083" y="5150680"/>
                    <a:pt x="9013296" y="5122815"/>
                  </a:cubicBezTo>
                  <a:cubicBezTo>
                    <a:pt x="8863880" y="5103750"/>
                    <a:pt x="8792944" y="5097883"/>
                    <a:pt x="8631453" y="5062685"/>
                  </a:cubicBezTo>
                  <a:cubicBezTo>
                    <a:pt x="8340166" y="4999621"/>
                    <a:pt x="7724389" y="4832430"/>
                    <a:pt x="7422537" y="4731235"/>
                  </a:cubicBezTo>
                  <a:cubicBezTo>
                    <a:pt x="7235389" y="4669638"/>
                    <a:pt x="7159926" y="4635906"/>
                    <a:pt x="6978814" y="4555244"/>
                  </a:cubicBezTo>
                  <a:cubicBezTo>
                    <a:pt x="6675453" y="4420317"/>
                    <a:pt x="6061185" y="4122598"/>
                    <a:pt x="5783482" y="3968606"/>
                  </a:cubicBezTo>
                  <a:cubicBezTo>
                    <a:pt x="5628028" y="3882076"/>
                    <a:pt x="5552565" y="3820479"/>
                    <a:pt x="5430315" y="3748616"/>
                  </a:cubicBezTo>
                  <a:cubicBezTo>
                    <a:pt x="5300519" y="3672353"/>
                    <a:pt x="5155630" y="3582891"/>
                    <a:pt x="5024324" y="3525694"/>
                  </a:cubicBezTo>
                  <a:cubicBezTo>
                    <a:pt x="4911130" y="3475830"/>
                    <a:pt x="4814537" y="3434765"/>
                    <a:pt x="4696815" y="3414233"/>
                  </a:cubicBezTo>
                  <a:cubicBezTo>
                    <a:pt x="4570037" y="3392234"/>
                    <a:pt x="4456842" y="3395167"/>
                    <a:pt x="4287806" y="3409833"/>
                  </a:cubicBezTo>
                  <a:cubicBezTo>
                    <a:pt x="4008593" y="3434765"/>
                    <a:pt x="3504500" y="3572625"/>
                    <a:pt x="3187556" y="3616623"/>
                  </a:cubicBezTo>
                  <a:cubicBezTo>
                    <a:pt x="2947584" y="3648888"/>
                    <a:pt x="2761945" y="3679686"/>
                    <a:pt x="2553667" y="3672353"/>
                  </a:cubicBezTo>
                  <a:cubicBezTo>
                    <a:pt x="2351426" y="3665020"/>
                    <a:pt x="2122019" y="3625422"/>
                    <a:pt x="1957510" y="3574091"/>
                  </a:cubicBezTo>
                  <a:cubicBezTo>
                    <a:pt x="1832241" y="3534493"/>
                    <a:pt x="1746213" y="3497829"/>
                    <a:pt x="1640565" y="3423032"/>
                  </a:cubicBezTo>
                  <a:cubicBezTo>
                    <a:pt x="1504732" y="3327704"/>
                    <a:pt x="1346260" y="3173711"/>
                    <a:pt x="1236084" y="3019719"/>
                  </a:cubicBezTo>
                  <a:cubicBezTo>
                    <a:pt x="1122889" y="2861326"/>
                    <a:pt x="1033843" y="2642804"/>
                    <a:pt x="976491" y="2482945"/>
                  </a:cubicBezTo>
                  <a:cubicBezTo>
                    <a:pt x="932723" y="2361218"/>
                    <a:pt x="917630" y="2279088"/>
                    <a:pt x="893482" y="2150028"/>
                  </a:cubicBezTo>
                  <a:cubicBezTo>
                    <a:pt x="861787" y="1975503"/>
                    <a:pt x="833111" y="1718849"/>
                    <a:pt x="819528" y="1529659"/>
                  </a:cubicBezTo>
                  <a:cubicBezTo>
                    <a:pt x="808963" y="1371266"/>
                    <a:pt x="830093" y="1234873"/>
                    <a:pt x="811982" y="1094080"/>
                  </a:cubicBezTo>
                  <a:cubicBezTo>
                    <a:pt x="795380" y="957687"/>
                    <a:pt x="801417" y="743564"/>
                    <a:pt x="719917" y="696633"/>
                  </a:cubicBezTo>
                  <a:cubicBezTo>
                    <a:pt x="642945" y="651168"/>
                    <a:pt x="449760" y="791962"/>
                    <a:pt x="351658" y="793428"/>
                  </a:cubicBezTo>
                  <a:cubicBezTo>
                    <a:pt x="286760" y="794895"/>
                    <a:pt x="238463" y="778762"/>
                    <a:pt x="190167" y="755297"/>
                  </a:cubicBezTo>
                  <a:cubicBezTo>
                    <a:pt x="141871" y="730365"/>
                    <a:pt x="95084" y="690767"/>
                    <a:pt x="64899" y="648235"/>
                  </a:cubicBezTo>
                  <a:cubicBezTo>
                    <a:pt x="34713" y="605704"/>
                    <a:pt x="12074" y="548507"/>
                    <a:pt x="6037" y="497176"/>
                  </a:cubicBezTo>
                  <a:cubicBezTo>
                    <a:pt x="0" y="445845"/>
                    <a:pt x="7547" y="385715"/>
                    <a:pt x="27167" y="337317"/>
                  </a:cubicBezTo>
                  <a:cubicBezTo>
                    <a:pt x="46787" y="288920"/>
                    <a:pt x="79991" y="239055"/>
                    <a:pt x="120741" y="203857"/>
                  </a:cubicBezTo>
                  <a:cubicBezTo>
                    <a:pt x="161491" y="168659"/>
                    <a:pt x="220352" y="143727"/>
                    <a:pt x="268649" y="129061"/>
                  </a:cubicBezTo>
                  <a:cubicBezTo>
                    <a:pt x="310908" y="115861"/>
                    <a:pt x="362223" y="87996"/>
                    <a:pt x="390899" y="112928"/>
                  </a:cubicBezTo>
                  <a:cubicBezTo>
                    <a:pt x="458815" y="171592"/>
                    <a:pt x="390899" y="793428"/>
                    <a:pt x="390899" y="793428"/>
                  </a:cubicBezTo>
                </a:path>
              </a:pathLst>
            </a:custGeom>
            <a:solidFill>
              <a:srgbClr val="1DAB9D">
                <a:alpha val="49804"/>
              </a:srgbClr>
            </a:solidFill>
            <a:ln cap="sq">
              <a:noFill/>
              <a:prstDash val="solid"/>
              <a:miter/>
            </a:ln>
          </p:spPr>
        </p:sp>
      </p:grpSp>
      <p:sp>
        <p:nvSpPr>
          <p:cNvPr name="Freeform 15" id="15"/>
          <p:cNvSpPr/>
          <p:nvPr/>
        </p:nvSpPr>
        <p:spPr>
          <a:xfrm flipH="false" flipV="false" rot="0">
            <a:off x="1644248" y="1670774"/>
            <a:ext cx="4075109" cy="6339524"/>
          </a:xfrm>
          <a:custGeom>
            <a:avLst/>
            <a:gdLst/>
            <a:ahLst/>
            <a:cxnLst/>
            <a:rect r="r" b="b" t="t" l="l"/>
            <a:pathLst>
              <a:path h="6339524" w="4075109">
                <a:moveTo>
                  <a:pt x="0" y="0"/>
                </a:moveTo>
                <a:lnTo>
                  <a:pt x="4075109" y="0"/>
                </a:lnTo>
                <a:lnTo>
                  <a:pt x="4075109" y="6339523"/>
                </a:lnTo>
                <a:lnTo>
                  <a:pt x="0" y="633952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19558" r="0" b="-23288"/>
            </a:stretch>
          </a:blipFill>
          <a:ln w="38100" cap="sq">
            <a:solidFill>
              <a:srgbClr val="000000"/>
            </a:solidFill>
            <a:prstDash val="solid"/>
            <a:miter/>
          </a:ln>
        </p:spPr>
      </p:sp>
      <p:sp>
        <p:nvSpPr>
          <p:cNvPr name="Freeform 16" id="16"/>
          <p:cNvSpPr/>
          <p:nvPr/>
        </p:nvSpPr>
        <p:spPr>
          <a:xfrm flipH="false" flipV="false" rot="0">
            <a:off x="6926454" y="4791318"/>
            <a:ext cx="2921718" cy="4962016"/>
          </a:xfrm>
          <a:custGeom>
            <a:avLst/>
            <a:gdLst/>
            <a:ahLst/>
            <a:cxnLst/>
            <a:rect r="r" b="b" t="t" l="l"/>
            <a:pathLst>
              <a:path h="4962016" w="2921718">
                <a:moveTo>
                  <a:pt x="0" y="0"/>
                </a:moveTo>
                <a:lnTo>
                  <a:pt x="2921718" y="0"/>
                </a:lnTo>
                <a:lnTo>
                  <a:pt x="2921718" y="4962016"/>
                </a:lnTo>
                <a:lnTo>
                  <a:pt x="0" y="496201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-12233" r="0" b="-18615"/>
            </a:stretch>
          </a:blipFill>
          <a:ln w="38100" cap="sq">
            <a:solidFill>
              <a:srgbClr val="000000"/>
            </a:solidFill>
            <a:prstDash val="solid"/>
            <a:miter/>
          </a:ln>
        </p:spPr>
      </p:sp>
      <p:sp>
        <p:nvSpPr>
          <p:cNvPr name="Freeform 17" id="17"/>
          <p:cNvSpPr/>
          <p:nvPr/>
        </p:nvSpPr>
        <p:spPr>
          <a:xfrm flipH="false" flipV="false" rot="0">
            <a:off x="10558552" y="4857391"/>
            <a:ext cx="3311946" cy="4895943"/>
          </a:xfrm>
          <a:custGeom>
            <a:avLst/>
            <a:gdLst/>
            <a:ahLst/>
            <a:cxnLst/>
            <a:rect r="r" b="b" t="t" l="l"/>
            <a:pathLst>
              <a:path h="4895943" w="3311946">
                <a:moveTo>
                  <a:pt x="0" y="0"/>
                </a:moveTo>
                <a:lnTo>
                  <a:pt x="3311945" y="0"/>
                </a:lnTo>
                <a:lnTo>
                  <a:pt x="3311945" y="4895943"/>
                </a:lnTo>
                <a:lnTo>
                  <a:pt x="0" y="489594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-22421" r="0" b="-27904"/>
            </a:stretch>
          </a:blipFill>
          <a:ln w="38100" cap="sq">
            <a:solidFill>
              <a:srgbClr val="000000"/>
            </a:solidFill>
            <a:prstDash val="solid"/>
            <a:miter/>
          </a:ln>
        </p:spPr>
      </p:sp>
      <p:sp>
        <p:nvSpPr>
          <p:cNvPr name="Freeform 18" id="18"/>
          <p:cNvSpPr/>
          <p:nvPr/>
        </p:nvSpPr>
        <p:spPr>
          <a:xfrm flipH="false" flipV="false" rot="0">
            <a:off x="14352270" y="4857391"/>
            <a:ext cx="3048185" cy="4895943"/>
          </a:xfrm>
          <a:custGeom>
            <a:avLst/>
            <a:gdLst/>
            <a:ahLst/>
            <a:cxnLst/>
            <a:rect r="r" b="b" t="t" l="l"/>
            <a:pathLst>
              <a:path h="4895943" w="3048185">
                <a:moveTo>
                  <a:pt x="0" y="0"/>
                </a:moveTo>
                <a:lnTo>
                  <a:pt x="3048185" y="0"/>
                </a:lnTo>
                <a:lnTo>
                  <a:pt x="3048185" y="4895943"/>
                </a:lnTo>
                <a:lnTo>
                  <a:pt x="0" y="489594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-14257" r="0" b="-24097"/>
            </a:stretch>
          </a:blipFill>
          <a:ln w="38100" cap="sq">
            <a:solidFill>
              <a:srgbClr val="000000"/>
            </a:solidFill>
            <a:prstDash val="solid"/>
            <a:miter/>
          </a:ln>
        </p:spPr>
      </p:sp>
      <p:sp>
        <p:nvSpPr>
          <p:cNvPr name="TextBox 19" id="19"/>
          <p:cNvSpPr txBox="true"/>
          <p:nvPr/>
        </p:nvSpPr>
        <p:spPr>
          <a:xfrm rot="0">
            <a:off x="8542002" y="562215"/>
            <a:ext cx="9271520" cy="51086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5221"/>
              </a:lnSpc>
            </a:pPr>
            <a:r>
              <a:rPr lang="en-US" sz="3729">
                <a:solidFill>
                  <a:srgbClr val="000000"/>
                </a:solidFill>
                <a:latin typeface="Helveticish Bold"/>
              </a:rPr>
              <a:t>Search Site -  Function</a:t>
            </a:r>
          </a:p>
          <a:p>
            <a:pPr algn="just">
              <a:lnSpc>
                <a:spcPts val="5221"/>
              </a:lnSpc>
            </a:pPr>
          </a:p>
          <a:p>
            <a:pPr algn="just">
              <a:lnSpc>
                <a:spcPts val="5221"/>
              </a:lnSpc>
            </a:pPr>
            <a:r>
              <a:rPr lang="en-US" sz="3729">
                <a:solidFill>
                  <a:srgbClr val="000000"/>
                </a:solidFill>
                <a:latin typeface="Helveticish"/>
              </a:rPr>
              <a:t>The website has a search function which works well if the title of an article matches the search criteria.  It is not however a sophisticated search engine.</a:t>
            </a:r>
          </a:p>
          <a:p>
            <a:pPr algn="just">
              <a:lnSpc>
                <a:spcPts val="5221"/>
              </a:lnSpc>
            </a:pPr>
          </a:p>
          <a:p>
            <a:pPr algn="just">
              <a:lnSpc>
                <a:spcPts val="3690"/>
              </a:lnSpc>
            </a:pPr>
          </a:p>
        </p:txBody>
      </p:sp>
    </p:spTree>
  </p:cSld>
  <p:clrMapOvr>
    <a:masterClrMapping/>
  </p:clrMapOvr>
</p:sld>
</file>

<file path=ppt/slides/slide5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9000"/>
            </a:blip>
            <a:stretch>
              <a:fillRect l="0" t="-31168" r="0" b="-46609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028700" y="1028700"/>
            <a:ext cx="6796236" cy="6796236"/>
          </a:xfrm>
          <a:custGeom>
            <a:avLst/>
            <a:gdLst/>
            <a:ahLst/>
            <a:cxnLst/>
            <a:rect r="r" b="b" t="t" l="l"/>
            <a:pathLst>
              <a:path h="6796236" w="6796236">
                <a:moveTo>
                  <a:pt x="0" y="0"/>
                </a:moveTo>
                <a:lnTo>
                  <a:pt x="6796236" y="0"/>
                </a:lnTo>
                <a:lnTo>
                  <a:pt x="6796236" y="6796236"/>
                </a:lnTo>
                <a:lnTo>
                  <a:pt x="0" y="679623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14352270" y="-56198"/>
            <a:ext cx="4164330" cy="3105150"/>
            <a:chOff x="0" y="0"/>
            <a:chExt cx="5552440" cy="414020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25400" y="-31750"/>
              <a:ext cx="5488940" cy="4138930"/>
            </a:xfrm>
            <a:custGeom>
              <a:avLst/>
              <a:gdLst/>
              <a:ahLst/>
              <a:cxnLst/>
              <a:rect r="r" b="b" t="t" l="l"/>
              <a:pathLst>
                <a:path h="4138930" w="5488940">
                  <a:moveTo>
                    <a:pt x="683260" y="158750"/>
                  </a:moveTo>
                  <a:cubicBezTo>
                    <a:pt x="608330" y="787400"/>
                    <a:pt x="590550" y="889000"/>
                    <a:pt x="608330" y="995680"/>
                  </a:cubicBezTo>
                  <a:cubicBezTo>
                    <a:pt x="626110" y="1101090"/>
                    <a:pt x="652780" y="1202690"/>
                    <a:pt x="721360" y="1303020"/>
                  </a:cubicBezTo>
                  <a:cubicBezTo>
                    <a:pt x="815340" y="1440180"/>
                    <a:pt x="1018540" y="1620520"/>
                    <a:pt x="1179830" y="1703070"/>
                  </a:cubicBezTo>
                  <a:cubicBezTo>
                    <a:pt x="1315720" y="1772920"/>
                    <a:pt x="1465580" y="1795780"/>
                    <a:pt x="1606550" y="1802130"/>
                  </a:cubicBezTo>
                  <a:cubicBezTo>
                    <a:pt x="1744980" y="1808480"/>
                    <a:pt x="1849120" y="1778000"/>
                    <a:pt x="2018030" y="1743710"/>
                  </a:cubicBezTo>
                  <a:cubicBezTo>
                    <a:pt x="2298700" y="1686560"/>
                    <a:pt x="2848610" y="1512570"/>
                    <a:pt x="3121660" y="1447800"/>
                  </a:cubicBezTo>
                  <a:cubicBezTo>
                    <a:pt x="3280410" y="1410970"/>
                    <a:pt x="3378200" y="1388110"/>
                    <a:pt x="3500120" y="1370330"/>
                  </a:cubicBezTo>
                  <a:cubicBezTo>
                    <a:pt x="3613150" y="1353820"/>
                    <a:pt x="3716020" y="1338580"/>
                    <a:pt x="3831590" y="1343660"/>
                  </a:cubicBezTo>
                  <a:cubicBezTo>
                    <a:pt x="3958590" y="1350010"/>
                    <a:pt x="4099560" y="1361440"/>
                    <a:pt x="4230370" y="1413510"/>
                  </a:cubicBezTo>
                  <a:cubicBezTo>
                    <a:pt x="4380230" y="1473200"/>
                    <a:pt x="4558030" y="1600200"/>
                    <a:pt x="4671060" y="1705610"/>
                  </a:cubicBezTo>
                  <a:cubicBezTo>
                    <a:pt x="4761230" y="1789430"/>
                    <a:pt x="4814570" y="1875790"/>
                    <a:pt x="4874260" y="1972310"/>
                  </a:cubicBezTo>
                  <a:cubicBezTo>
                    <a:pt x="4935220" y="2071370"/>
                    <a:pt x="4979670" y="2165350"/>
                    <a:pt x="5030470" y="2292350"/>
                  </a:cubicBezTo>
                  <a:cubicBezTo>
                    <a:pt x="5100320" y="2465070"/>
                    <a:pt x="5173980" y="2708910"/>
                    <a:pt x="5234940" y="2924810"/>
                  </a:cubicBezTo>
                  <a:cubicBezTo>
                    <a:pt x="5297170" y="3145790"/>
                    <a:pt x="5342890" y="3455670"/>
                    <a:pt x="5396230" y="3601720"/>
                  </a:cubicBezTo>
                  <a:cubicBezTo>
                    <a:pt x="5422900" y="3676650"/>
                    <a:pt x="5488940" y="3704590"/>
                    <a:pt x="5476240" y="3763010"/>
                  </a:cubicBezTo>
                  <a:cubicBezTo>
                    <a:pt x="5452110" y="3868420"/>
                    <a:pt x="5118100" y="4138930"/>
                    <a:pt x="5015230" y="4121150"/>
                  </a:cubicBezTo>
                  <a:cubicBezTo>
                    <a:pt x="4947920" y="4109720"/>
                    <a:pt x="4917440" y="3989070"/>
                    <a:pt x="4880610" y="3911600"/>
                  </a:cubicBezTo>
                  <a:cubicBezTo>
                    <a:pt x="4841240" y="3826510"/>
                    <a:pt x="4817110" y="3727450"/>
                    <a:pt x="4792980" y="3628390"/>
                  </a:cubicBezTo>
                  <a:cubicBezTo>
                    <a:pt x="4767580" y="3524250"/>
                    <a:pt x="4761230" y="3426460"/>
                    <a:pt x="4730750" y="3300730"/>
                  </a:cubicBezTo>
                  <a:cubicBezTo>
                    <a:pt x="4687570" y="3125470"/>
                    <a:pt x="4608830" y="2858770"/>
                    <a:pt x="4545330" y="2678430"/>
                  </a:cubicBezTo>
                  <a:cubicBezTo>
                    <a:pt x="4494530" y="2536190"/>
                    <a:pt x="4452620" y="2411730"/>
                    <a:pt x="4390390" y="2301240"/>
                  </a:cubicBezTo>
                  <a:cubicBezTo>
                    <a:pt x="4334510" y="2203450"/>
                    <a:pt x="4281170" y="2105660"/>
                    <a:pt x="4196080" y="2043430"/>
                  </a:cubicBezTo>
                  <a:cubicBezTo>
                    <a:pt x="4105910" y="1977390"/>
                    <a:pt x="3971290" y="1938020"/>
                    <a:pt x="3853180" y="1926590"/>
                  </a:cubicBezTo>
                  <a:cubicBezTo>
                    <a:pt x="3732530" y="1913890"/>
                    <a:pt x="3623310" y="1946910"/>
                    <a:pt x="3477260" y="1974850"/>
                  </a:cubicBezTo>
                  <a:cubicBezTo>
                    <a:pt x="3263900" y="2015490"/>
                    <a:pt x="2967990" y="2106930"/>
                    <a:pt x="2703830" y="2170430"/>
                  </a:cubicBezTo>
                  <a:cubicBezTo>
                    <a:pt x="2426970" y="2236470"/>
                    <a:pt x="2066290" y="2332990"/>
                    <a:pt x="1851660" y="2363470"/>
                  </a:cubicBezTo>
                  <a:cubicBezTo>
                    <a:pt x="1723390" y="2381250"/>
                    <a:pt x="1643380" y="2386330"/>
                    <a:pt x="1539240" y="2382520"/>
                  </a:cubicBezTo>
                  <a:cubicBezTo>
                    <a:pt x="1432560" y="2377440"/>
                    <a:pt x="1324610" y="2363470"/>
                    <a:pt x="1216660" y="2335530"/>
                  </a:cubicBezTo>
                  <a:cubicBezTo>
                    <a:pt x="1102360" y="2305050"/>
                    <a:pt x="994410" y="2265680"/>
                    <a:pt x="873760" y="2200910"/>
                  </a:cubicBezTo>
                  <a:cubicBezTo>
                    <a:pt x="717550" y="2117090"/>
                    <a:pt x="488950" y="1983740"/>
                    <a:pt x="368300" y="1849120"/>
                  </a:cubicBezTo>
                  <a:cubicBezTo>
                    <a:pt x="267970" y="1738630"/>
                    <a:pt x="220980" y="1615440"/>
                    <a:pt x="165100" y="1480820"/>
                  </a:cubicBezTo>
                  <a:cubicBezTo>
                    <a:pt x="104140" y="1332230"/>
                    <a:pt x="44450" y="1144270"/>
                    <a:pt x="25400" y="988060"/>
                  </a:cubicBezTo>
                  <a:cubicBezTo>
                    <a:pt x="8890" y="849630"/>
                    <a:pt x="27940" y="731520"/>
                    <a:pt x="38100" y="591820"/>
                  </a:cubicBezTo>
                  <a:cubicBezTo>
                    <a:pt x="49530" y="433070"/>
                    <a:pt x="0" y="158750"/>
                    <a:pt x="97790" y="82550"/>
                  </a:cubicBezTo>
                  <a:cubicBezTo>
                    <a:pt x="203200" y="0"/>
                    <a:pt x="683260" y="158750"/>
                    <a:pt x="683260" y="158750"/>
                  </a:cubicBezTo>
                </a:path>
              </a:pathLst>
            </a:custGeom>
            <a:solidFill>
              <a:srgbClr val="1DAB9D">
                <a:alpha val="49804"/>
              </a:srgbClr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6" id="6"/>
          <p:cNvGrpSpPr/>
          <p:nvPr/>
        </p:nvGrpSpPr>
        <p:grpSpPr>
          <a:xfrm rot="0">
            <a:off x="93345" y="7140893"/>
            <a:ext cx="6357938" cy="3446145"/>
            <a:chOff x="0" y="0"/>
            <a:chExt cx="8477250" cy="459486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45720" y="39370"/>
              <a:ext cx="8455660" cy="4538980"/>
            </a:xfrm>
            <a:custGeom>
              <a:avLst/>
              <a:gdLst/>
              <a:ahLst/>
              <a:cxnLst/>
              <a:rect r="r" b="b" t="t" l="l"/>
              <a:pathLst>
                <a:path h="4538980" w="8455660">
                  <a:moveTo>
                    <a:pt x="328930" y="687070"/>
                  </a:moveTo>
                  <a:cubicBezTo>
                    <a:pt x="200660" y="674370"/>
                    <a:pt x="182880" y="668020"/>
                    <a:pt x="160020" y="654050"/>
                  </a:cubicBezTo>
                  <a:cubicBezTo>
                    <a:pt x="127000" y="633730"/>
                    <a:pt x="77470" y="591820"/>
                    <a:pt x="54610" y="561340"/>
                  </a:cubicBezTo>
                  <a:cubicBezTo>
                    <a:pt x="38100" y="539750"/>
                    <a:pt x="30480" y="524510"/>
                    <a:pt x="22860" y="499110"/>
                  </a:cubicBezTo>
                  <a:cubicBezTo>
                    <a:pt x="11430" y="462280"/>
                    <a:pt x="0" y="405130"/>
                    <a:pt x="5080" y="360680"/>
                  </a:cubicBezTo>
                  <a:cubicBezTo>
                    <a:pt x="10160" y="316230"/>
                    <a:pt x="34290" y="262890"/>
                    <a:pt x="54610" y="229870"/>
                  </a:cubicBezTo>
                  <a:cubicBezTo>
                    <a:pt x="68580" y="207010"/>
                    <a:pt x="80010" y="193040"/>
                    <a:pt x="101600" y="176530"/>
                  </a:cubicBezTo>
                  <a:cubicBezTo>
                    <a:pt x="132080" y="152400"/>
                    <a:pt x="170180" y="132080"/>
                    <a:pt x="226060" y="111760"/>
                  </a:cubicBezTo>
                  <a:cubicBezTo>
                    <a:pt x="322580" y="74930"/>
                    <a:pt x="508000" y="0"/>
                    <a:pt x="645160" y="11430"/>
                  </a:cubicBezTo>
                  <a:cubicBezTo>
                    <a:pt x="786130" y="24130"/>
                    <a:pt x="967740" y="104140"/>
                    <a:pt x="1061720" y="190500"/>
                  </a:cubicBezTo>
                  <a:cubicBezTo>
                    <a:pt x="1137920" y="260350"/>
                    <a:pt x="1169670" y="347980"/>
                    <a:pt x="1203960" y="450850"/>
                  </a:cubicBezTo>
                  <a:cubicBezTo>
                    <a:pt x="1245870" y="580390"/>
                    <a:pt x="1254760" y="764540"/>
                    <a:pt x="1266190" y="913130"/>
                  </a:cubicBezTo>
                  <a:cubicBezTo>
                    <a:pt x="1276350" y="1051560"/>
                    <a:pt x="1264920" y="1178560"/>
                    <a:pt x="1273810" y="1316990"/>
                  </a:cubicBezTo>
                  <a:cubicBezTo>
                    <a:pt x="1283970" y="1463040"/>
                    <a:pt x="1297940" y="1621790"/>
                    <a:pt x="1327150" y="1765300"/>
                  </a:cubicBezTo>
                  <a:cubicBezTo>
                    <a:pt x="1355090" y="1902460"/>
                    <a:pt x="1386840" y="2045970"/>
                    <a:pt x="1442720" y="2161540"/>
                  </a:cubicBezTo>
                  <a:cubicBezTo>
                    <a:pt x="1493520" y="2266950"/>
                    <a:pt x="1548130" y="2367280"/>
                    <a:pt x="1638300" y="2437130"/>
                  </a:cubicBezTo>
                  <a:cubicBezTo>
                    <a:pt x="1738630" y="2514600"/>
                    <a:pt x="1898650" y="2561590"/>
                    <a:pt x="2029460" y="2585720"/>
                  </a:cubicBezTo>
                  <a:cubicBezTo>
                    <a:pt x="2151380" y="2608580"/>
                    <a:pt x="2246630" y="2602230"/>
                    <a:pt x="2395220" y="2588260"/>
                  </a:cubicBezTo>
                  <a:cubicBezTo>
                    <a:pt x="2633980" y="2565400"/>
                    <a:pt x="3067050" y="2437130"/>
                    <a:pt x="3318510" y="2400300"/>
                  </a:cubicBezTo>
                  <a:cubicBezTo>
                    <a:pt x="3491230" y="2374900"/>
                    <a:pt x="3614420" y="2360930"/>
                    <a:pt x="3756660" y="2360930"/>
                  </a:cubicBezTo>
                  <a:cubicBezTo>
                    <a:pt x="3891280" y="2360930"/>
                    <a:pt x="4024630" y="2368550"/>
                    <a:pt x="4150360" y="2399030"/>
                  </a:cubicBezTo>
                  <a:cubicBezTo>
                    <a:pt x="4273550" y="2428240"/>
                    <a:pt x="4398010" y="2489200"/>
                    <a:pt x="4504690" y="2538730"/>
                  </a:cubicBezTo>
                  <a:cubicBezTo>
                    <a:pt x="4598670" y="2583180"/>
                    <a:pt x="4674870" y="2626360"/>
                    <a:pt x="4761230" y="2678430"/>
                  </a:cubicBezTo>
                  <a:cubicBezTo>
                    <a:pt x="4855210" y="2734310"/>
                    <a:pt x="4927600" y="2794000"/>
                    <a:pt x="5046980" y="2865120"/>
                  </a:cubicBezTo>
                  <a:cubicBezTo>
                    <a:pt x="5236210" y="2976880"/>
                    <a:pt x="5605780" y="3166110"/>
                    <a:pt x="5801360" y="3263900"/>
                  </a:cubicBezTo>
                  <a:cubicBezTo>
                    <a:pt x="5923280" y="3324860"/>
                    <a:pt x="5995670" y="3360420"/>
                    <a:pt x="6099810" y="3406140"/>
                  </a:cubicBezTo>
                  <a:cubicBezTo>
                    <a:pt x="6209030" y="3454400"/>
                    <a:pt x="6297930" y="3496310"/>
                    <a:pt x="6441440" y="3545840"/>
                  </a:cubicBezTo>
                  <a:cubicBezTo>
                    <a:pt x="6677660" y="3627120"/>
                    <a:pt x="7090410" y="3750310"/>
                    <a:pt x="7391400" y="3815080"/>
                  </a:cubicBezTo>
                  <a:cubicBezTo>
                    <a:pt x="7658100" y="3872230"/>
                    <a:pt x="7976870" y="3919220"/>
                    <a:pt x="8155940" y="3929380"/>
                  </a:cubicBezTo>
                  <a:cubicBezTo>
                    <a:pt x="8252460" y="3934460"/>
                    <a:pt x="8335010" y="3876040"/>
                    <a:pt x="8380730" y="3920490"/>
                  </a:cubicBezTo>
                  <a:cubicBezTo>
                    <a:pt x="8455660" y="3991610"/>
                    <a:pt x="8446770" y="4438650"/>
                    <a:pt x="8380730" y="4504690"/>
                  </a:cubicBezTo>
                  <a:cubicBezTo>
                    <a:pt x="8346440" y="4538980"/>
                    <a:pt x="8294370" y="4508500"/>
                    <a:pt x="8225790" y="4504690"/>
                  </a:cubicBezTo>
                  <a:cubicBezTo>
                    <a:pt x="8084820" y="4497070"/>
                    <a:pt x="7760970" y="4460240"/>
                    <a:pt x="7584440" y="4436110"/>
                  </a:cubicBezTo>
                  <a:cubicBezTo>
                    <a:pt x="7458710" y="4419600"/>
                    <a:pt x="7399020" y="4414520"/>
                    <a:pt x="7263130" y="4384040"/>
                  </a:cubicBezTo>
                  <a:cubicBezTo>
                    <a:pt x="7018020" y="4329430"/>
                    <a:pt x="6499860" y="4184650"/>
                    <a:pt x="6245860" y="4097020"/>
                  </a:cubicBezTo>
                  <a:cubicBezTo>
                    <a:pt x="6088380" y="4043680"/>
                    <a:pt x="6024880" y="4014470"/>
                    <a:pt x="5872480" y="3944620"/>
                  </a:cubicBezTo>
                  <a:cubicBezTo>
                    <a:pt x="5617210" y="3827780"/>
                    <a:pt x="5100320" y="3569970"/>
                    <a:pt x="4866640" y="3436620"/>
                  </a:cubicBezTo>
                  <a:cubicBezTo>
                    <a:pt x="4735830" y="3361690"/>
                    <a:pt x="4672330" y="3308350"/>
                    <a:pt x="4569460" y="3246120"/>
                  </a:cubicBezTo>
                  <a:cubicBezTo>
                    <a:pt x="4460240" y="3180080"/>
                    <a:pt x="4338320" y="3102610"/>
                    <a:pt x="4227830" y="3053080"/>
                  </a:cubicBezTo>
                  <a:cubicBezTo>
                    <a:pt x="4132580" y="3009900"/>
                    <a:pt x="4051300" y="2974340"/>
                    <a:pt x="3952240" y="2956560"/>
                  </a:cubicBezTo>
                  <a:cubicBezTo>
                    <a:pt x="3845560" y="2937510"/>
                    <a:pt x="3750310" y="2940050"/>
                    <a:pt x="3608070" y="2952750"/>
                  </a:cubicBezTo>
                  <a:cubicBezTo>
                    <a:pt x="3373120" y="2974340"/>
                    <a:pt x="2948940" y="3093720"/>
                    <a:pt x="2682240" y="3131820"/>
                  </a:cubicBezTo>
                  <a:cubicBezTo>
                    <a:pt x="2480310" y="3159760"/>
                    <a:pt x="2324100" y="3186430"/>
                    <a:pt x="2148840" y="3180080"/>
                  </a:cubicBezTo>
                  <a:cubicBezTo>
                    <a:pt x="1978660" y="3173730"/>
                    <a:pt x="1785620" y="3139440"/>
                    <a:pt x="1647190" y="3094990"/>
                  </a:cubicBezTo>
                  <a:cubicBezTo>
                    <a:pt x="1541780" y="3060700"/>
                    <a:pt x="1469390" y="3028950"/>
                    <a:pt x="1380490" y="2964180"/>
                  </a:cubicBezTo>
                  <a:cubicBezTo>
                    <a:pt x="1266190" y="2881630"/>
                    <a:pt x="1132840" y="2748280"/>
                    <a:pt x="1040130" y="2614930"/>
                  </a:cubicBezTo>
                  <a:cubicBezTo>
                    <a:pt x="944880" y="2477770"/>
                    <a:pt x="869950" y="2288540"/>
                    <a:pt x="821690" y="2150110"/>
                  </a:cubicBezTo>
                  <a:cubicBezTo>
                    <a:pt x="784860" y="2044700"/>
                    <a:pt x="772160" y="1973580"/>
                    <a:pt x="751840" y="1861820"/>
                  </a:cubicBezTo>
                  <a:cubicBezTo>
                    <a:pt x="725170" y="1710690"/>
                    <a:pt x="701040" y="1488440"/>
                    <a:pt x="689610" y="1324610"/>
                  </a:cubicBezTo>
                  <a:cubicBezTo>
                    <a:pt x="680720" y="1187450"/>
                    <a:pt x="698500" y="1069340"/>
                    <a:pt x="683260" y="947420"/>
                  </a:cubicBezTo>
                  <a:cubicBezTo>
                    <a:pt x="669290" y="829310"/>
                    <a:pt x="674370" y="643890"/>
                    <a:pt x="605790" y="603250"/>
                  </a:cubicBezTo>
                  <a:cubicBezTo>
                    <a:pt x="541020" y="563880"/>
                    <a:pt x="378460" y="685800"/>
                    <a:pt x="295910" y="687070"/>
                  </a:cubicBezTo>
                  <a:cubicBezTo>
                    <a:pt x="241300" y="688340"/>
                    <a:pt x="200660" y="674370"/>
                    <a:pt x="160020" y="654050"/>
                  </a:cubicBezTo>
                  <a:cubicBezTo>
                    <a:pt x="119380" y="632460"/>
                    <a:pt x="80010" y="598170"/>
                    <a:pt x="54610" y="561340"/>
                  </a:cubicBezTo>
                  <a:cubicBezTo>
                    <a:pt x="29210" y="524510"/>
                    <a:pt x="10160" y="474980"/>
                    <a:pt x="5080" y="430530"/>
                  </a:cubicBezTo>
                  <a:cubicBezTo>
                    <a:pt x="0" y="386080"/>
                    <a:pt x="6350" y="334010"/>
                    <a:pt x="22860" y="292100"/>
                  </a:cubicBezTo>
                  <a:cubicBezTo>
                    <a:pt x="39370" y="250190"/>
                    <a:pt x="67310" y="207010"/>
                    <a:pt x="101600" y="176530"/>
                  </a:cubicBezTo>
                  <a:cubicBezTo>
                    <a:pt x="135890" y="146050"/>
                    <a:pt x="185420" y="124460"/>
                    <a:pt x="226060" y="111760"/>
                  </a:cubicBezTo>
                  <a:cubicBezTo>
                    <a:pt x="261620" y="100330"/>
                    <a:pt x="304800" y="76200"/>
                    <a:pt x="328930" y="97790"/>
                  </a:cubicBezTo>
                  <a:cubicBezTo>
                    <a:pt x="386080" y="148590"/>
                    <a:pt x="328930" y="687070"/>
                    <a:pt x="328930" y="687070"/>
                  </a:cubicBezTo>
                </a:path>
              </a:pathLst>
            </a:custGeom>
            <a:solidFill>
              <a:srgbClr val="1DAB9D">
                <a:alpha val="49804"/>
              </a:srgbClr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8" id="8"/>
          <p:cNvGrpSpPr/>
          <p:nvPr/>
        </p:nvGrpSpPr>
        <p:grpSpPr>
          <a:xfrm rot="0">
            <a:off x="14789468" y="121920"/>
            <a:ext cx="4023360" cy="2697480"/>
            <a:chOff x="0" y="0"/>
            <a:chExt cx="5364480" cy="3596640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-59690" y="-52070"/>
              <a:ext cx="5440680" cy="3681730"/>
            </a:xfrm>
            <a:custGeom>
              <a:avLst/>
              <a:gdLst/>
              <a:ahLst/>
              <a:cxnLst/>
              <a:rect r="r" b="b" t="t" l="l"/>
              <a:pathLst>
                <a:path h="3681730" w="5440680">
                  <a:moveTo>
                    <a:pt x="701040" y="102870"/>
                  </a:moveTo>
                  <a:cubicBezTo>
                    <a:pt x="739140" y="858520"/>
                    <a:pt x="891540" y="934720"/>
                    <a:pt x="1004570" y="1014730"/>
                  </a:cubicBezTo>
                  <a:cubicBezTo>
                    <a:pt x="1111250" y="1090930"/>
                    <a:pt x="1221740" y="1165860"/>
                    <a:pt x="1338580" y="1202690"/>
                  </a:cubicBezTo>
                  <a:cubicBezTo>
                    <a:pt x="1451610" y="1238250"/>
                    <a:pt x="1582420" y="1245870"/>
                    <a:pt x="1692910" y="1235710"/>
                  </a:cubicBezTo>
                  <a:cubicBezTo>
                    <a:pt x="1794510" y="1226820"/>
                    <a:pt x="1851660" y="1201420"/>
                    <a:pt x="1979930" y="1156970"/>
                  </a:cubicBezTo>
                  <a:cubicBezTo>
                    <a:pt x="2259330" y="1059180"/>
                    <a:pt x="2994660" y="684530"/>
                    <a:pt x="3280410" y="603250"/>
                  </a:cubicBezTo>
                  <a:cubicBezTo>
                    <a:pt x="3413760" y="565150"/>
                    <a:pt x="3478530" y="551180"/>
                    <a:pt x="3582670" y="556260"/>
                  </a:cubicBezTo>
                  <a:cubicBezTo>
                    <a:pt x="3694430" y="561340"/>
                    <a:pt x="3820160" y="596900"/>
                    <a:pt x="3928110" y="643890"/>
                  </a:cubicBezTo>
                  <a:cubicBezTo>
                    <a:pt x="4038600" y="692150"/>
                    <a:pt x="4147820" y="773430"/>
                    <a:pt x="4237990" y="845820"/>
                  </a:cubicBezTo>
                  <a:cubicBezTo>
                    <a:pt x="4318000" y="910590"/>
                    <a:pt x="4381500" y="977900"/>
                    <a:pt x="4447540" y="1051560"/>
                  </a:cubicBezTo>
                  <a:cubicBezTo>
                    <a:pt x="4516120" y="1127760"/>
                    <a:pt x="4580890" y="1210310"/>
                    <a:pt x="4643120" y="1297940"/>
                  </a:cubicBezTo>
                  <a:cubicBezTo>
                    <a:pt x="4709160" y="1390650"/>
                    <a:pt x="4782820" y="1490980"/>
                    <a:pt x="4831080" y="1596390"/>
                  </a:cubicBezTo>
                  <a:cubicBezTo>
                    <a:pt x="4879340" y="1699260"/>
                    <a:pt x="4907280" y="1816100"/>
                    <a:pt x="4935220" y="1922780"/>
                  </a:cubicBezTo>
                  <a:cubicBezTo>
                    <a:pt x="4960620" y="2021840"/>
                    <a:pt x="4968240" y="2114550"/>
                    <a:pt x="4994910" y="2213610"/>
                  </a:cubicBezTo>
                  <a:cubicBezTo>
                    <a:pt x="5022850" y="2320290"/>
                    <a:pt x="5063490" y="2435860"/>
                    <a:pt x="5101590" y="2540000"/>
                  </a:cubicBezTo>
                  <a:cubicBezTo>
                    <a:pt x="5137150" y="2636520"/>
                    <a:pt x="5177790" y="2716530"/>
                    <a:pt x="5213350" y="2815590"/>
                  </a:cubicBezTo>
                  <a:cubicBezTo>
                    <a:pt x="5252720" y="2926080"/>
                    <a:pt x="5298440" y="3048000"/>
                    <a:pt x="5325110" y="3173730"/>
                  </a:cubicBezTo>
                  <a:cubicBezTo>
                    <a:pt x="5353050" y="3308350"/>
                    <a:pt x="5440680" y="3526790"/>
                    <a:pt x="5373370" y="3597910"/>
                  </a:cubicBezTo>
                  <a:cubicBezTo>
                    <a:pt x="5293360" y="3681730"/>
                    <a:pt x="4859020" y="3634740"/>
                    <a:pt x="4790440" y="3562350"/>
                  </a:cubicBezTo>
                  <a:cubicBezTo>
                    <a:pt x="4753610" y="3524250"/>
                    <a:pt x="4795520" y="3459480"/>
                    <a:pt x="4786630" y="3395980"/>
                  </a:cubicBezTo>
                  <a:cubicBezTo>
                    <a:pt x="4773930" y="3308350"/>
                    <a:pt x="4744720" y="3208020"/>
                    <a:pt x="4705350" y="3084830"/>
                  </a:cubicBezTo>
                  <a:cubicBezTo>
                    <a:pt x="4645660" y="2899410"/>
                    <a:pt x="4498340" y="2594610"/>
                    <a:pt x="4441190" y="2396490"/>
                  </a:cubicBezTo>
                  <a:cubicBezTo>
                    <a:pt x="4399280" y="2252980"/>
                    <a:pt x="4404360" y="2134870"/>
                    <a:pt x="4363720" y="2014220"/>
                  </a:cubicBezTo>
                  <a:cubicBezTo>
                    <a:pt x="4324350" y="1896110"/>
                    <a:pt x="4265930" y="1781810"/>
                    <a:pt x="4201160" y="1680210"/>
                  </a:cubicBezTo>
                  <a:cubicBezTo>
                    <a:pt x="4137660" y="1581150"/>
                    <a:pt x="4057650" y="1490980"/>
                    <a:pt x="3980180" y="1409700"/>
                  </a:cubicBezTo>
                  <a:cubicBezTo>
                    <a:pt x="3907790" y="1333500"/>
                    <a:pt x="3837940" y="1247140"/>
                    <a:pt x="3750310" y="1205230"/>
                  </a:cubicBezTo>
                  <a:cubicBezTo>
                    <a:pt x="3663950" y="1163320"/>
                    <a:pt x="3581400" y="1141730"/>
                    <a:pt x="3456940" y="1156970"/>
                  </a:cubicBezTo>
                  <a:cubicBezTo>
                    <a:pt x="3216910" y="1187450"/>
                    <a:pt x="2679700" y="1502410"/>
                    <a:pt x="2439670" y="1601470"/>
                  </a:cubicBezTo>
                  <a:cubicBezTo>
                    <a:pt x="2308860" y="1654810"/>
                    <a:pt x="2235200" y="1686560"/>
                    <a:pt x="2134870" y="1719580"/>
                  </a:cubicBezTo>
                  <a:cubicBezTo>
                    <a:pt x="2038350" y="1751330"/>
                    <a:pt x="1949450" y="1783080"/>
                    <a:pt x="1847850" y="1799590"/>
                  </a:cubicBezTo>
                  <a:cubicBezTo>
                    <a:pt x="1738630" y="1817370"/>
                    <a:pt x="1612900" y="1823720"/>
                    <a:pt x="1502410" y="1818640"/>
                  </a:cubicBezTo>
                  <a:cubicBezTo>
                    <a:pt x="1400810" y="1813560"/>
                    <a:pt x="1309370" y="1804670"/>
                    <a:pt x="1210310" y="1776730"/>
                  </a:cubicBezTo>
                  <a:cubicBezTo>
                    <a:pt x="1099820" y="1744980"/>
                    <a:pt x="981710" y="1691640"/>
                    <a:pt x="875030" y="1629410"/>
                  </a:cubicBezTo>
                  <a:cubicBezTo>
                    <a:pt x="765810" y="1565910"/>
                    <a:pt x="670560" y="1503680"/>
                    <a:pt x="566420" y="1400810"/>
                  </a:cubicBezTo>
                  <a:cubicBezTo>
                    <a:pt x="424180" y="1258570"/>
                    <a:pt x="210820" y="1038860"/>
                    <a:pt x="134620" y="821690"/>
                  </a:cubicBezTo>
                  <a:cubicBezTo>
                    <a:pt x="58420" y="605790"/>
                    <a:pt x="0" y="217170"/>
                    <a:pt x="110490" y="102870"/>
                  </a:cubicBezTo>
                  <a:cubicBezTo>
                    <a:pt x="210820" y="0"/>
                    <a:pt x="701040" y="102870"/>
                    <a:pt x="701040" y="102870"/>
                  </a:cubicBezTo>
                </a:path>
              </a:pathLst>
            </a:custGeom>
            <a:solidFill>
              <a:srgbClr val="1AC8DB">
                <a:alpha val="49804"/>
              </a:srgbClr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10" id="10"/>
          <p:cNvGrpSpPr/>
          <p:nvPr/>
        </p:nvGrpSpPr>
        <p:grpSpPr>
          <a:xfrm rot="0">
            <a:off x="95250" y="7557135"/>
            <a:ext cx="5023485" cy="3130867"/>
            <a:chOff x="0" y="0"/>
            <a:chExt cx="6697980" cy="4174490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50800"/>
              <a:ext cx="6711950" cy="4137660"/>
            </a:xfrm>
            <a:custGeom>
              <a:avLst/>
              <a:gdLst/>
              <a:ahLst/>
              <a:cxnLst/>
              <a:rect r="r" b="b" t="t" l="l"/>
              <a:pathLst>
                <a:path h="4137660" w="6711950">
                  <a:moveTo>
                    <a:pt x="179070" y="0"/>
                  </a:moveTo>
                  <a:cubicBezTo>
                    <a:pt x="426720" y="58420"/>
                    <a:pt x="613410" y="90170"/>
                    <a:pt x="722630" y="161290"/>
                  </a:cubicBezTo>
                  <a:cubicBezTo>
                    <a:pt x="824230" y="227330"/>
                    <a:pt x="919480" y="327660"/>
                    <a:pt x="966470" y="434340"/>
                  </a:cubicBezTo>
                  <a:cubicBezTo>
                    <a:pt x="1014730" y="542290"/>
                    <a:pt x="1007110" y="683260"/>
                    <a:pt x="1005840" y="808990"/>
                  </a:cubicBezTo>
                  <a:cubicBezTo>
                    <a:pt x="1004570" y="937260"/>
                    <a:pt x="967740" y="1074420"/>
                    <a:pt x="958850" y="1195070"/>
                  </a:cubicBezTo>
                  <a:cubicBezTo>
                    <a:pt x="949960" y="1301750"/>
                    <a:pt x="946150" y="1398270"/>
                    <a:pt x="948690" y="1498600"/>
                  </a:cubicBezTo>
                  <a:cubicBezTo>
                    <a:pt x="951230" y="1597660"/>
                    <a:pt x="947420" y="1681480"/>
                    <a:pt x="974090" y="1795780"/>
                  </a:cubicBezTo>
                  <a:cubicBezTo>
                    <a:pt x="1013460" y="1965960"/>
                    <a:pt x="1132840" y="2247900"/>
                    <a:pt x="1215390" y="2405380"/>
                  </a:cubicBezTo>
                  <a:cubicBezTo>
                    <a:pt x="1271270" y="2513330"/>
                    <a:pt x="1304290" y="2607310"/>
                    <a:pt x="1386840" y="2664460"/>
                  </a:cubicBezTo>
                  <a:cubicBezTo>
                    <a:pt x="1477010" y="2726690"/>
                    <a:pt x="1610360" y="2738120"/>
                    <a:pt x="1751330" y="2743200"/>
                  </a:cubicBezTo>
                  <a:cubicBezTo>
                    <a:pt x="1941830" y="2749550"/>
                    <a:pt x="2207260" y="2680970"/>
                    <a:pt x="2428240" y="2645410"/>
                  </a:cubicBezTo>
                  <a:cubicBezTo>
                    <a:pt x="2641600" y="2611120"/>
                    <a:pt x="2880360" y="2573020"/>
                    <a:pt x="3055620" y="2534920"/>
                  </a:cubicBezTo>
                  <a:cubicBezTo>
                    <a:pt x="3182620" y="2506980"/>
                    <a:pt x="3272790" y="2486660"/>
                    <a:pt x="3382010" y="2451100"/>
                  </a:cubicBezTo>
                  <a:cubicBezTo>
                    <a:pt x="3496310" y="2414270"/>
                    <a:pt x="3610610" y="2343150"/>
                    <a:pt x="3724910" y="2313940"/>
                  </a:cubicBezTo>
                  <a:cubicBezTo>
                    <a:pt x="3832860" y="2286000"/>
                    <a:pt x="3942080" y="2266950"/>
                    <a:pt x="4048760" y="2273300"/>
                  </a:cubicBezTo>
                  <a:cubicBezTo>
                    <a:pt x="4155440" y="2279650"/>
                    <a:pt x="4263390" y="2317750"/>
                    <a:pt x="4363720" y="2353310"/>
                  </a:cubicBezTo>
                  <a:cubicBezTo>
                    <a:pt x="4462780" y="2387600"/>
                    <a:pt x="4563110" y="2421890"/>
                    <a:pt x="4646930" y="2480310"/>
                  </a:cubicBezTo>
                  <a:cubicBezTo>
                    <a:pt x="4732020" y="2538730"/>
                    <a:pt x="4800600" y="2618740"/>
                    <a:pt x="4869180" y="2702560"/>
                  </a:cubicBezTo>
                  <a:cubicBezTo>
                    <a:pt x="4942840" y="2791460"/>
                    <a:pt x="4983480" y="2924810"/>
                    <a:pt x="5069840" y="3001010"/>
                  </a:cubicBezTo>
                  <a:cubicBezTo>
                    <a:pt x="5153660" y="3075940"/>
                    <a:pt x="5280660" y="3101340"/>
                    <a:pt x="5378450" y="3158490"/>
                  </a:cubicBezTo>
                  <a:cubicBezTo>
                    <a:pt x="5472430" y="3213100"/>
                    <a:pt x="5543550" y="3295650"/>
                    <a:pt x="5646420" y="3333750"/>
                  </a:cubicBezTo>
                  <a:cubicBezTo>
                    <a:pt x="5763260" y="3375660"/>
                    <a:pt x="5923280" y="3351530"/>
                    <a:pt x="6049010" y="3380740"/>
                  </a:cubicBezTo>
                  <a:cubicBezTo>
                    <a:pt x="6167120" y="3408680"/>
                    <a:pt x="6303010" y="3481070"/>
                    <a:pt x="6383020" y="3500120"/>
                  </a:cubicBezTo>
                  <a:cubicBezTo>
                    <a:pt x="6426200" y="3510280"/>
                    <a:pt x="6456680" y="3484880"/>
                    <a:pt x="6487160" y="3511550"/>
                  </a:cubicBezTo>
                  <a:cubicBezTo>
                    <a:pt x="6560820" y="3573780"/>
                    <a:pt x="6711950" y="4000500"/>
                    <a:pt x="6647180" y="4072890"/>
                  </a:cubicBezTo>
                  <a:cubicBezTo>
                    <a:pt x="6588760" y="4137660"/>
                    <a:pt x="6327140" y="4020820"/>
                    <a:pt x="6186170" y="3990340"/>
                  </a:cubicBezTo>
                  <a:cubicBezTo>
                    <a:pt x="6065520" y="3963670"/>
                    <a:pt x="5961380" y="3928110"/>
                    <a:pt x="5853430" y="3903980"/>
                  </a:cubicBezTo>
                  <a:cubicBezTo>
                    <a:pt x="5753100" y="3881120"/>
                    <a:pt x="5657850" y="3874770"/>
                    <a:pt x="5558790" y="3849370"/>
                  </a:cubicBezTo>
                  <a:cubicBezTo>
                    <a:pt x="5454650" y="3822700"/>
                    <a:pt x="5363210" y="3798570"/>
                    <a:pt x="5245100" y="3745230"/>
                  </a:cubicBezTo>
                  <a:cubicBezTo>
                    <a:pt x="5071110" y="3666490"/>
                    <a:pt x="4766310" y="3509010"/>
                    <a:pt x="4632960" y="3384550"/>
                  </a:cubicBezTo>
                  <a:cubicBezTo>
                    <a:pt x="4545330" y="3303270"/>
                    <a:pt x="4530090" y="3211830"/>
                    <a:pt x="4462780" y="3133090"/>
                  </a:cubicBezTo>
                  <a:cubicBezTo>
                    <a:pt x="4392930" y="3050540"/>
                    <a:pt x="4311650" y="2954020"/>
                    <a:pt x="4217670" y="2901950"/>
                  </a:cubicBezTo>
                  <a:cubicBezTo>
                    <a:pt x="4124960" y="2851150"/>
                    <a:pt x="4006850" y="2813050"/>
                    <a:pt x="3905250" y="2823210"/>
                  </a:cubicBezTo>
                  <a:cubicBezTo>
                    <a:pt x="3802380" y="2833370"/>
                    <a:pt x="3708400" y="2927350"/>
                    <a:pt x="3606800" y="2967990"/>
                  </a:cubicBezTo>
                  <a:cubicBezTo>
                    <a:pt x="3505200" y="3008630"/>
                    <a:pt x="3429000" y="3034030"/>
                    <a:pt x="3295650" y="3065780"/>
                  </a:cubicBezTo>
                  <a:cubicBezTo>
                    <a:pt x="3067050" y="3121660"/>
                    <a:pt x="2589530" y="3180080"/>
                    <a:pt x="2345690" y="3228340"/>
                  </a:cubicBezTo>
                  <a:cubicBezTo>
                    <a:pt x="2193290" y="3258820"/>
                    <a:pt x="2092960" y="3298190"/>
                    <a:pt x="1973580" y="3310890"/>
                  </a:cubicBezTo>
                  <a:cubicBezTo>
                    <a:pt x="1864360" y="3322320"/>
                    <a:pt x="1761490" y="3319780"/>
                    <a:pt x="1658620" y="3307080"/>
                  </a:cubicBezTo>
                  <a:cubicBezTo>
                    <a:pt x="1555750" y="3294380"/>
                    <a:pt x="1454150" y="3271520"/>
                    <a:pt x="1356360" y="3238500"/>
                  </a:cubicBezTo>
                  <a:cubicBezTo>
                    <a:pt x="1256030" y="3205480"/>
                    <a:pt x="1151890" y="3163570"/>
                    <a:pt x="1064260" y="3108960"/>
                  </a:cubicBezTo>
                  <a:cubicBezTo>
                    <a:pt x="979170" y="3055620"/>
                    <a:pt x="895350" y="2994660"/>
                    <a:pt x="833120" y="2914650"/>
                  </a:cubicBezTo>
                  <a:cubicBezTo>
                    <a:pt x="767080" y="2830830"/>
                    <a:pt x="735330" y="2733040"/>
                    <a:pt x="681990" y="2613660"/>
                  </a:cubicBezTo>
                  <a:cubicBezTo>
                    <a:pt x="608330" y="2449830"/>
                    <a:pt x="494030" y="2180590"/>
                    <a:pt x="445770" y="2014220"/>
                  </a:cubicBezTo>
                  <a:cubicBezTo>
                    <a:pt x="412750" y="1901190"/>
                    <a:pt x="401320" y="1827530"/>
                    <a:pt x="388620" y="1723390"/>
                  </a:cubicBezTo>
                  <a:cubicBezTo>
                    <a:pt x="373380" y="1606550"/>
                    <a:pt x="363220" y="1469390"/>
                    <a:pt x="365760" y="1348740"/>
                  </a:cubicBezTo>
                  <a:cubicBezTo>
                    <a:pt x="368300" y="1234440"/>
                    <a:pt x="375920" y="1125220"/>
                    <a:pt x="398780" y="1016000"/>
                  </a:cubicBezTo>
                  <a:cubicBezTo>
                    <a:pt x="421640" y="905510"/>
                    <a:pt x="538480" y="756920"/>
                    <a:pt x="501650" y="688340"/>
                  </a:cubicBezTo>
                  <a:cubicBezTo>
                    <a:pt x="466090" y="622300"/>
                    <a:pt x="283210" y="621030"/>
                    <a:pt x="199390" y="601980"/>
                  </a:cubicBezTo>
                  <a:cubicBezTo>
                    <a:pt x="140970" y="588010"/>
                    <a:pt x="76200" y="613410"/>
                    <a:pt x="50800" y="575310"/>
                  </a:cubicBezTo>
                  <a:cubicBezTo>
                    <a:pt x="0" y="499110"/>
                    <a:pt x="179070" y="0"/>
                    <a:pt x="179070" y="0"/>
                  </a:cubicBezTo>
                </a:path>
              </a:pathLst>
            </a:custGeom>
            <a:solidFill>
              <a:srgbClr val="1AC8DB">
                <a:alpha val="49804"/>
              </a:srgbClr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12" id="12"/>
          <p:cNvGrpSpPr/>
          <p:nvPr/>
        </p:nvGrpSpPr>
        <p:grpSpPr>
          <a:xfrm rot="0">
            <a:off x="0" y="7827645"/>
            <a:ext cx="4396740" cy="3006090"/>
            <a:chOff x="0" y="0"/>
            <a:chExt cx="5862320" cy="4008120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49530" y="50800"/>
              <a:ext cx="5800090" cy="3937000"/>
            </a:xfrm>
            <a:custGeom>
              <a:avLst/>
              <a:gdLst/>
              <a:ahLst/>
              <a:cxnLst/>
              <a:rect r="r" b="b" t="t" l="l"/>
              <a:pathLst>
                <a:path h="3937000" w="5800090">
                  <a:moveTo>
                    <a:pt x="425450" y="0"/>
                  </a:moveTo>
                  <a:cubicBezTo>
                    <a:pt x="600710" y="134620"/>
                    <a:pt x="701040" y="217170"/>
                    <a:pt x="745490" y="304800"/>
                  </a:cubicBezTo>
                  <a:cubicBezTo>
                    <a:pt x="789940" y="393700"/>
                    <a:pt x="803910" y="505460"/>
                    <a:pt x="803910" y="613410"/>
                  </a:cubicBezTo>
                  <a:cubicBezTo>
                    <a:pt x="803910" y="732790"/>
                    <a:pt x="764540" y="847090"/>
                    <a:pt x="731520" y="990600"/>
                  </a:cubicBezTo>
                  <a:cubicBezTo>
                    <a:pt x="687070" y="1184910"/>
                    <a:pt x="534670" y="1497330"/>
                    <a:pt x="551180" y="1670050"/>
                  </a:cubicBezTo>
                  <a:cubicBezTo>
                    <a:pt x="561340" y="1781810"/>
                    <a:pt x="631190" y="1849120"/>
                    <a:pt x="678180" y="1936750"/>
                  </a:cubicBezTo>
                  <a:cubicBezTo>
                    <a:pt x="726440" y="2026920"/>
                    <a:pt x="774700" y="2114550"/>
                    <a:pt x="839470" y="2204720"/>
                  </a:cubicBezTo>
                  <a:cubicBezTo>
                    <a:pt x="914400" y="2308860"/>
                    <a:pt x="1018540" y="2425700"/>
                    <a:pt x="1112520" y="2520950"/>
                  </a:cubicBezTo>
                  <a:cubicBezTo>
                    <a:pt x="1200150" y="2608580"/>
                    <a:pt x="1280160" y="2716530"/>
                    <a:pt x="1381760" y="2755900"/>
                  </a:cubicBezTo>
                  <a:cubicBezTo>
                    <a:pt x="1478280" y="2794000"/>
                    <a:pt x="1576070" y="2771140"/>
                    <a:pt x="1701800" y="2764790"/>
                  </a:cubicBezTo>
                  <a:cubicBezTo>
                    <a:pt x="1885950" y="2755900"/>
                    <a:pt x="2131060" y="2706370"/>
                    <a:pt x="2376170" y="2680970"/>
                  </a:cubicBezTo>
                  <a:cubicBezTo>
                    <a:pt x="2669540" y="2650490"/>
                    <a:pt x="3061970" y="2636520"/>
                    <a:pt x="3343910" y="2597150"/>
                  </a:cubicBezTo>
                  <a:cubicBezTo>
                    <a:pt x="3564890" y="2566670"/>
                    <a:pt x="3766820" y="2506980"/>
                    <a:pt x="3933190" y="2482850"/>
                  </a:cubicBezTo>
                  <a:cubicBezTo>
                    <a:pt x="4053840" y="2465070"/>
                    <a:pt x="4145280" y="2448560"/>
                    <a:pt x="4248150" y="2452370"/>
                  </a:cubicBezTo>
                  <a:cubicBezTo>
                    <a:pt x="4348480" y="2456180"/>
                    <a:pt x="4448810" y="2472690"/>
                    <a:pt x="4545330" y="2500630"/>
                  </a:cubicBezTo>
                  <a:cubicBezTo>
                    <a:pt x="4645660" y="2529840"/>
                    <a:pt x="4747260" y="2569210"/>
                    <a:pt x="4839970" y="2627630"/>
                  </a:cubicBezTo>
                  <a:cubicBezTo>
                    <a:pt x="4939030" y="2689860"/>
                    <a:pt x="5035550" y="2783840"/>
                    <a:pt x="5115560" y="2868930"/>
                  </a:cubicBezTo>
                  <a:cubicBezTo>
                    <a:pt x="5189220" y="2947670"/>
                    <a:pt x="5219700" y="3041650"/>
                    <a:pt x="5307330" y="3119120"/>
                  </a:cubicBezTo>
                  <a:cubicBezTo>
                    <a:pt x="5420360" y="3219450"/>
                    <a:pt x="5726430" y="3263900"/>
                    <a:pt x="5761990" y="3389630"/>
                  </a:cubicBezTo>
                  <a:cubicBezTo>
                    <a:pt x="5800090" y="3521710"/>
                    <a:pt x="5612130" y="3869690"/>
                    <a:pt x="5492750" y="3906520"/>
                  </a:cubicBezTo>
                  <a:cubicBezTo>
                    <a:pt x="5392420" y="3937000"/>
                    <a:pt x="5240020" y="3792220"/>
                    <a:pt x="5128260" y="3710940"/>
                  </a:cubicBezTo>
                  <a:cubicBezTo>
                    <a:pt x="5013960" y="3627120"/>
                    <a:pt x="4908550" y="3509010"/>
                    <a:pt x="4817110" y="3409950"/>
                  </a:cubicBezTo>
                  <a:cubicBezTo>
                    <a:pt x="4737100" y="3323590"/>
                    <a:pt x="4695190" y="3215640"/>
                    <a:pt x="4607560" y="3153410"/>
                  </a:cubicBezTo>
                  <a:cubicBezTo>
                    <a:pt x="4517390" y="3089910"/>
                    <a:pt x="4390390" y="3051810"/>
                    <a:pt x="4281170" y="3036570"/>
                  </a:cubicBezTo>
                  <a:cubicBezTo>
                    <a:pt x="4177030" y="3022600"/>
                    <a:pt x="4071620" y="3046730"/>
                    <a:pt x="3967480" y="3059430"/>
                  </a:cubicBezTo>
                  <a:cubicBezTo>
                    <a:pt x="3863340" y="3073400"/>
                    <a:pt x="3765550" y="3101340"/>
                    <a:pt x="3656330" y="3116580"/>
                  </a:cubicBezTo>
                  <a:cubicBezTo>
                    <a:pt x="3538220" y="3133090"/>
                    <a:pt x="3402330" y="3136900"/>
                    <a:pt x="3282950" y="3153410"/>
                  </a:cubicBezTo>
                  <a:cubicBezTo>
                    <a:pt x="3173730" y="3168650"/>
                    <a:pt x="3092450" y="3190240"/>
                    <a:pt x="2969260" y="3206750"/>
                  </a:cubicBezTo>
                  <a:cubicBezTo>
                    <a:pt x="2792730" y="3229610"/>
                    <a:pt x="2542540" y="3241040"/>
                    <a:pt x="2325370" y="3263900"/>
                  </a:cubicBezTo>
                  <a:cubicBezTo>
                    <a:pt x="2103120" y="3288030"/>
                    <a:pt x="1832610" y="3348990"/>
                    <a:pt x="1653540" y="3348990"/>
                  </a:cubicBezTo>
                  <a:cubicBezTo>
                    <a:pt x="1534160" y="3348990"/>
                    <a:pt x="1452880" y="3336290"/>
                    <a:pt x="1355090" y="3312160"/>
                  </a:cubicBezTo>
                  <a:cubicBezTo>
                    <a:pt x="1257300" y="3288030"/>
                    <a:pt x="1159510" y="3255010"/>
                    <a:pt x="1068070" y="3206750"/>
                  </a:cubicBezTo>
                  <a:cubicBezTo>
                    <a:pt x="971550" y="3155950"/>
                    <a:pt x="872490" y="3082290"/>
                    <a:pt x="792480" y="3007360"/>
                  </a:cubicBezTo>
                  <a:cubicBezTo>
                    <a:pt x="717550" y="2936240"/>
                    <a:pt x="668020" y="2848610"/>
                    <a:pt x="599440" y="2772410"/>
                  </a:cubicBezTo>
                  <a:cubicBezTo>
                    <a:pt x="528320" y="2694940"/>
                    <a:pt x="438150" y="2632710"/>
                    <a:pt x="372110" y="2548890"/>
                  </a:cubicBezTo>
                  <a:cubicBezTo>
                    <a:pt x="303530" y="2461260"/>
                    <a:pt x="245110" y="2359660"/>
                    <a:pt x="195580" y="2255520"/>
                  </a:cubicBezTo>
                  <a:cubicBezTo>
                    <a:pt x="143510" y="2146300"/>
                    <a:pt x="101600" y="2021840"/>
                    <a:pt x="68580" y="1906270"/>
                  </a:cubicBezTo>
                  <a:cubicBezTo>
                    <a:pt x="38100" y="1797050"/>
                    <a:pt x="2540" y="1691640"/>
                    <a:pt x="1270" y="1581150"/>
                  </a:cubicBezTo>
                  <a:cubicBezTo>
                    <a:pt x="0" y="1465580"/>
                    <a:pt x="35560" y="1334770"/>
                    <a:pt x="64770" y="1224280"/>
                  </a:cubicBezTo>
                  <a:cubicBezTo>
                    <a:pt x="91440" y="1123950"/>
                    <a:pt x="143510" y="1047750"/>
                    <a:pt x="166370" y="944880"/>
                  </a:cubicBezTo>
                  <a:cubicBezTo>
                    <a:pt x="191770" y="828040"/>
                    <a:pt x="237490" y="632460"/>
                    <a:pt x="200660" y="557530"/>
                  </a:cubicBezTo>
                  <a:cubicBezTo>
                    <a:pt x="179070" y="511810"/>
                    <a:pt x="90170" y="523240"/>
                    <a:pt x="82550" y="480060"/>
                  </a:cubicBezTo>
                  <a:cubicBezTo>
                    <a:pt x="66040" y="392430"/>
                    <a:pt x="425450" y="0"/>
                    <a:pt x="425450" y="0"/>
                  </a:cubicBezTo>
                </a:path>
              </a:pathLst>
            </a:custGeom>
            <a:solidFill>
              <a:srgbClr val="4E4E4E">
                <a:alpha val="49804"/>
              </a:srgbClr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14" id="14"/>
          <p:cNvGrpSpPr/>
          <p:nvPr/>
        </p:nvGrpSpPr>
        <p:grpSpPr>
          <a:xfrm rot="0">
            <a:off x="15347632" y="-180975"/>
            <a:ext cx="3441383" cy="1892617"/>
            <a:chOff x="0" y="0"/>
            <a:chExt cx="4588510" cy="2523490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8890" y="49530"/>
              <a:ext cx="4537710" cy="2426970"/>
            </a:xfrm>
            <a:custGeom>
              <a:avLst/>
              <a:gdLst/>
              <a:ahLst/>
              <a:cxnLst/>
              <a:rect r="r" b="b" t="t" l="l"/>
              <a:pathLst>
                <a:path h="2426970" w="4537710">
                  <a:moveTo>
                    <a:pt x="626110" y="367030"/>
                  </a:moveTo>
                  <a:cubicBezTo>
                    <a:pt x="679450" y="708660"/>
                    <a:pt x="681990" y="871220"/>
                    <a:pt x="750570" y="915670"/>
                  </a:cubicBezTo>
                  <a:cubicBezTo>
                    <a:pt x="820420" y="961390"/>
                    <a:pt x="984250" y="915670"/>
                    <a:pt x="1080770" y="872490"/>
                  </a:cubicBezTo>
                  <a:cubicBezTo>
                    <a:pt x="1174750" y="829310"/>
                    <a:pt x="1231900" y="732790"/>
                    <a:pt x="1323340" y="657860"/>
                  </a:cubicBezTo>
                  <a:cubicBezTo>
                    <a:pt x="1432560" y="567690"/>
                    <a:pt x="1579880" y="458470"/>
                    <a:pt x="1696720" y="374650"/>
                  </a:cubicBezTo>
                  <a:cubicBezTo>
                    <a:pt x="1797050" y="303530"/>
                    <a:pt x="1878330" y="240030"/>
                    <a:pt x="1982470" y="185420"/>
                  </a:cubicBezTo>
                  <a:cubicBezTo>
                    <a:pt x="2095500" y="127000"/>
                    <a:pt x="2230120" y="69850"/>
                    <a:pt x="2354580" y="39370"/>
                  </a:cubicBezTo>
                  <a:cubicBezTo>
                    <a:pt x="2470150" y="10160"/>
                    <a:pt x="2586990" y="0"/>
                    <a:pt x="2702560" y="1270"/>
                  </a:cubicBezTo>
                  <a:cubicBezTo>
                    <a:pt x="2816860" y="2540"/>
                    <a:pt x="2934970" y="26670"/>
                    <a:pt x="3045460" y="49530"/>
                  </a:cubicBezTo>
                  <a:cubicBezTo>
                    <a:pt x="3150870" y="71120"/>
                    <a:pt x="3251200" y="90170"/>
                    <a:pt x="3351530" y="132080"/>
                  </a:cubicBezTo>
                  <a:cubicBezTo>
                    <a:pt x="3459480" y="176530"/>
                    <a:pt x="3572510" y="240030"/>
                    <a:pt x="3669030" y="316230"/>
                  </a:cubicBezTo>
                  <a:cubicBezTo>
                    <a:pt x="3769360" y="394970"/>
                    <a:pt x="3869690" y="504190"/>
                    <a:pt x="3940810" y="601980"/>
                  </a:cubicBezTo>
                  <a:cubicBezTo>
                    <a:pt x="4003040" y="688340"/>
                    <a:pt x="4044950" y="773430"/>
                    <a:pt x="4083050" y="866140"/>
                  </a:cubicBezTo>
                  <a:cubicBezTo>
                    <a:pt x="4121150" y="960120"/>
                    <a:pt x="4141470" y="1061720"/>
                    <a:pt x="4166870" y="1163320"/>
                  </a:cubicBezTo>
                  <a:cubicBezTo>
                    <a:pt x="4193540" y="1270000"/>
                    <a:pt x="4210050" y="1384300"/>
                    <a:pt x="4237990" y="1490980"/>
                  </a:cubicBezTo>
                  <a:cubicBezTo>
                    <a:pt x="4265930" y="1595120"/>
                    <a:pt x="4282440" y="1715770"/>
                    <a:pt x="4335780" y="1798320"/>
                  </a:cubicBezTo>
                  <a:cubicBezTo>
                    <a:pt x="4384040" y="1871980"/>
                    <a:pt x="4522470" y="1896110"/>
                    <a:pt x="4528820" y="1971040"/>
                  </a:cubicBezTo>
                  <a:cubicBezTo>
                    <a:pt x="4537710" y="2082800"/>
                    <a:pt x="4282440" y="2419350"/>
                    <a:pt x="4157980" y="2423160"/>
                  </a:cubicBezTo>
                  <a:cubicBezTo>
                    <a:pt x="4038600" y="2426970"/>
                    <a:pt x="3874770" y="2160270"/>
                    <a:pt x="3796030" y="2026920"/>
                  </a:cubicBezTo>
                  <a:cubicBezTo>
                    <a:pt x="3733800" y="1920240"/>
                    <a:pt x="3716020" y="1809750"/>
                    <a:pt x="3689350" y="1703070"/>
                  </a:cubicBezTo>
                  <a:cubicBezTo>
                    <a:pt x="3663950" y="1602740"/>
                    <a:pt x="3656330" y="1501140"/>
                    <a:pt x="3634740" y="1403350"/>
                  </a:cubicBezTo>
                  <a:cubicBezTo>
                    <a:pt x="3613150" y="1306830"/>
                    <a:pt x="3599180" y="1206500"/>
                    <a:pt x="3558540" y="1116330"/>
                  </a:cubicBezTo>
                  <a:cubicBezTo>
                    <a:pt x="3517900" y="1023620"/>
                    <a:pt x="3462020" y="929640"/>
                    <a:pt x="3388360" y="852170"/>
                  </a:cubicBezTo>
                  <a:cubicBezTo>
                    <a:pt x="3308350" y="768350"/>
                    <a:pt x="3201670" y="681990"/>
                    <a:pt x="3089910" y="637540"/>
                  </a:cubicBezTo>
                  <a:cubicBezTo>
                    <a:pt x="2975610" y="591820"/>
                    <a:pt x="2830830" y="586740"/>
                    <a:pt x="2710180" y="584200"/>
                  </a:cubicBezTo>
                  <a:cubicBezTo>
                    <a:pt x="2602230" y="581660"/>
                    <a:pt x="2513330" y="574040"/>
                    <a:pt x="2400300" y="614680"/>
                  </a:cubicBezTo>
                  <a:cubicBezTo>
                    <a:pt x="2231390" y="675640"/>
                    <a:pt x="2009140" y="868680"/>
                    <a:pt x="1826260" y="1003300"/>
                  </a:cubicBezTo>
                  <a:cubicBezTo>
                    <a:pt x="1651000" y="1132840"/>
                    <a:pt x="1479550" y="1309370"/>
                    <a:pt x="1324610" y="1403350"/>
                  </a:cubicBezTo>
                  <a:cubicBezTo>
                    <a:pt x="1209040" y="1473200"/>
                    <a:pt x="1111250" y="1524000"/>
                    <a:pt x="998220" y="1546860"/>
                  </a:cubicBezTo>
                  <a:cubicBezTo>
                    <a:pt x="885190" y="1569720"/>
                    <a:pt x="755650" y="1573530"/>
                    <a:pt x="643890" y="1539240"/>
                  </a:cubicBezTo>
                  <a:cubicBezTo>
                    <a:pt x="525780" y="1502410"/>
                    <a:pt x="389890" y="1414780"/>
                    <a:pt x="311150" y="1323340"/>
                  </a:cubicBezTo>
                  <a:cubicBezTo>
                    <a:pt x="238760" y="1239520"/>
                    <a:pt x="214630" y="1125220"/>
                    <a:pt x="176530" y="1021080"/>
                  </a:cubicBezTo>
                  <a:cubicBezTo>
                    <a:pt x="137160" y="914400"/>
                    <a:pt x="102870" y="792480"/>
                    <a:pt x="80010" y="689610"/>
                  </a:cubicBezTo>
                  <a:cubicBezTo>
                    <a:pt x="60960" y="601980"/>
                    <a:pt x="0" y="500380"/>
                    <a:pt x="41910" y="444500"/>
                  </a:cubicBezTo>
                  <a:cubicBezTo>
                    <a:pt x="106680" y="358140"/>
                    <a:pt x="626110" y="367030"/>
                    <a:pt x="626110" y="367030"/>
                  </a:cubicBezTo>
                </a:path>
              </a:pathLst>
            </a:custGeom>
            <a:solidFill>
              <a:srgbClr val="4E4E4E">
                <a:alpha val="49804"/>
              </a:srgbClr>
            </a:solidFill>
            <a:ln cap="sq">
              <a:noFill/>
              <a:prstDash val="solid"/>
              <a:miter/>
            </a:ln>
          </p:spPr>
        </p:sp>
      </p:grpSp>
      <p:sp>
        <p:nvSpPr>
          <p:cNvPr name="TextBox 16" id="16"/>
          <p:cNvSpPr txBox="true"/>
          <p:nvPr/>
        </p:nvSpPr>
        <p:spPr>
          <a:xfrm rot="0">
            <a:off x="9174608" y="975592"/>
            <a:ext cx="7626539" cy="44418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799"/>
              </a:lnSpc>
            </a:pPr>
            <a:r>
              <a:rPr lang="en-US" sz="6999">
                <a:solidFill>
                  <a:srgbClr val="000000"/>
                </a:solidFill>
                <a:latin typeface="Helveticish Bold"/>
              </a:rPr>
              <a:t>Final Page Left Blank </a:t>
            </a:r>
          </a:p>
          <a:p>
            <a:pPr algn="ctr">
              <a:lnSpc>
                <a:spcPts val="9799"/>
              </a:lnSpc>
            </a:pPr>
          </a:p>
          <a:p>
            <a:pPr algn="ctr">
              <a:lnSpc>
                <a:spcPts val="5599"/>
              </a:lnSpc>
            </a:pPr>
            <a:r>
              <a:rPr lang="en-US" sz="3999">
                <a:solidFill>
                  <a:srgbClr val="000000"/>
                </a:solidFill>
                <a:latin typeface="Helveticish Bold"/>
              </a:rPr>
              <a:t>55 x slide presentation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8157304" y="5464174"/>
            <a:ext cx="9429596" cy="23634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229"/>
              </a:lnSpc>
            </a:pPr>
            <a:r>
              <a:rPr lang="en-US" sz="4449">
                <a:solidFill>
                  <a:srgbClr val="000000"/>
                </a:solidFill>
                <a:latin typeface="Helveticish"/>
              </a:rPr>
              <a:t>How to navigate the Associations website</a:t>
            </a:r>
          </a:p>
          <a:p>
            <a:pPr algn="ctr">
              <a:lnSpc>
                <a:spcPts val="6229"/>
              </a:lnSpc>
            </a:pPr>
            <a:r>
              <a:rPr lang="en-US" sz="4449" u="sng">
                <a:solidFill>
                  <a:srgbClr val="000000"/>
                </a:solidFill>
                <a:latin typeface="Helveticish"/>
                <a:hlinkClick r:id="rId4" tooltip="https://tnaaustralia.org.au"/>
              </a:rPr>
              <a:t>https://tnaaustralia.org.au</a:t>
            </a: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9000"/>
            </a:blip>
            <a:stretch>
              <a:fillRect l="0" t="-31168" r="0" b="-46609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4352270" y="-56198"/>
            <a:ext cx="4164330" cy="3105150"/>
            <a:chOff x="0" y="0"/>
            <a:chExt cx="5552440" cy="41402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25400" y="-31750"/>
              <a:ext cx="5488940" cy="4138930"/>
            </a:xfrm>
            <a:custGeom>
              <a:avLst/>
              <a:gdLst/>
              <a:ahLst/>
              <a:cxnLst/>
              <a:rect r="r" b="b" t="t" l="l"/>
              <a:pathLst>
                <a:path h="4138930" w="5488940">
                  <a:moveTo>
                    <a:pt x="683260" y="158750"/>
                  </a:moveTo>
                  <a:cubicBezTo>
                    <a:pt x="608330" y="787400"/>
                    <a:pt x="590550" y="889000"/>
                    <a:pt x="608330" y="995680"/>
                  </a:cubicBezTo>
                  <a:cubicBezTo>
                    <a:pt x="626110" y="1101090"/>
                    <a:pt x="652780" y="1202690"/>
                    <a:pt x="721360" y="1303020"/>
                  </a:cubicBezTo>
                  <a:cubicBezTo>
                    <a:pt x="815340" y="1440180"/>
                    <a:pt x="1018540" y="1620520"/>
                    <a:pt x="1179830" y="1703070"/>
                  </a:cubicBezTo>
                  <a:cubicBezTo>
                    <a:pt x="1315720" y="1772920"/>
                    <a:pt x="1465580" y="1795780"/>
                    <a:pt x="1606550" y="1802130"/>
                  </a:cubicBezTo>
                  <a:cubicBezTo>
                    <a:pt x="1744980" y="1808480"/>
                    <a:pt x="1849120" y="1778000"/>
                    <a:pt x="2018030" y="1743710"/>
                  </a:cubicBezTo>
                  <a:cubicBezTo>
                    <a:pt x="2298700" y="1686560"/>
                    <a:pt x="2848610" y="1512570"/>
                    <a:pt x="3121660" y="1447800"/>
                  </a:cubicBezTo>
                  <a:cubicBezTo>
                    <a:pt x="3280410" y="1410970"/>
                    <a:pt x="3378200" y="1388110"/>
                    <a:pt x="3500120" y="1370330"/>
                  </a:cubicBezTo>
                  <a:cubicBezTo>
                    <a:pt x="3613150" y="1353820"/>
                    <a:pt x="3716020" y="1338580"/>
                    <a:pt x="3831590" y="1343660"/>
                  </a:cubicBezTo>
                  <a:cubicBezTo>
                    <a:pt x="3958590" y="1350010"/>
                    <a:pt x="4099560" y="1361440"/>
                    <a:pt x="4230370" y="1413510"/>
                  </a:cubicBezTo>
                  <a:cubicBezTo>
                    <a:pt x="4380230" y="1473200"/>
                    <a:pt x="4558030" y="1600200"/>
                    <a:pt x="4671060" y="1705610"/>
                  </a:cubicBezTo>
                  <a:cubicBezTo>
                    <a:pt x="4761230" y="1789430"/>
                    <a:pt x="4814570" y="1875790"/>
                    <a:pt x="4874260" y="1972310"/>
                  </a:cubicBezTo>
                  <a:cubicBezTo>
                    <a:pt x="4935220" y="2071370"/>
                    <a:pt x="4979670" y="2165350"/>
                    <a:pt x="5030470" y="2292350"/>
                  </a:cubicBezTo>
                  <a:cubicBezTo>
                    <a:pt x="5100320" y="2465070"/>
                    <a:pt x="5173980" y="2708910"/>
                    <a:pt x="5234940" y="2924810"/>
                  </a:cubicBezTo>
                  <a:cubicBezTo>
                    <a:pt x="5297170" y="3145790"/>
                    <a:pt x="5342890" y="3455670"/>
                    <a:pt x="5396230" y="3601720"/>
                  </a:cubicBezTo>
                  <a:cubicBezTo>
                    <a:pt x="5422900" y="3676650"/>
                    <a:pt x="5488940" y="3704590"/>
                    <a:pt x="5476240" y="3763010"/>
                  </a:cubicBezTo>
                  <a:cubicBezTo>
                    <a:pt x="5452110" y="3868420"/>
                    <a:pt x="5118100" y="4138930"/>
                    <a:pt x="5015230" y="4121150"/>
                  </a:cubicBezTo>
                  <a:cubicBezTo>
                    <a:pt x="4947920" y="4109720"/>
                    <a:pt x="4917440" y="3989070"/>
                    <a:pt x="4880610" y="3911600"/>
                  </a:cubicBezTo>
                  <a:cubicBezTo>
                    <a:pt x="4841240" y="3826510"/>
                    <a:pt x="4817110" y="3727450"/>
                    <a:pt x="4792980" y="3628390"/>
                  </a:cubicBezTo>
                  <a:cubicBezTo>
                    <a:pt x="4767580" y="3524250"/>
                    <a:pt x="4761230" y="3426460"/>
                    <a:pt x="4730750" y="3300730"/>
                  </a:cubicBezTo>
                  <a:cubicBezTo>
                    <a:pt x="4687570" y="3125470"/>
                    <a:pt x="4608830" y="2858770"/>
                    <a:pt x="4545330" y="2678430"/>
                  </a:cubicBezTo>
                  <a:cubicBezTo>
                    <a:pt x="4494530" y="2536190"/>
                    <a:pt x="4452620" y="2411730"/>
                    <a:pt x="4390390" y="2301240"/>
                  </a:cubicBezTo>
                  <a:cubicBezTo>
                    <a:pt x="4334510" y="2203450"/>
                    <a:pt x="4281170" y="2105660"/>
                    <a:pt x="4196080" y="2043430"/>
                  </a:cubicBezTo>
                  <a:cubicBezTo>
                    <a:pt x="4105910" y="1977390"/>
                    <a:pt x="3971290" y="1938020"/>
                    <a:pt x="3853180" y="1926590"/>
                  </a:cubicBezTo>
                  <a:cubicBezTo>
                    <a:pt x="3732530" y="1913890"/>
                    <a:pt x="3623310" y="1946910"/>
                    <a:pt x="3477260" y="1974850"/>
                  </a:cubicBezTo>
                  <a:cubicBezTo>
                    <a:pt x="3263900" y="2015490"/>
                    <a:pt x="2967990" y="2106930"/>
                    <a:pt x="2703830" y="2170430"/>
                  </a:cubicBezTo>
                  <a:cubicBezTo>
                    <a:pt x="2426970" y="2236470"/>
                    <a:pt x="2066290" y="2332990"/>
                    <a:pt x="1851660" y="2363470"/>
                  </a:cubicBezTo>
                  <a:cubicBezTo>
                    <a:pt x="1723390" y="2381250"/>
                    <a:pt x="1643380" y="2386330"/>
                    <a:pt x="1539240" y="2382520"/>
                  </a:cubicBezTo>
                  <a:cubicBezTo>
                    <a:pt x="1432560" y="2377440"/>
                    <a:pt x="1324610" y="2363470"/>
                    <a:pt x="1216660" y="2335530"/>
                  </a:cubicBezTo>
                  <a:cubicBezTo>
                    <a:pt x="1102360" y="2305050"/>
                    <a:pt x="994410" y="2265680"/>
                    <a:pt x="873760" y="2200910"/>
                  </a:cubicBezTo>
                  <a:cubicBezTo>
                    <a:pt x="717550" y="2117090"/>
                    <a:pt x="488950" y="1983740"/>
                    <a:pt x="368300" y="1849120"/>
                  </a:cubicBezTo>
                  <a:cubicBezTo>
                    <a:pt x="267970" y="1738630"/>
                    <a:pt x="220980" y="1615440"/>
                    <a:pt x="165100" y="1480820"/>
                  </a:cubicBezTo>
                  <a:cubicBezTo>
                    <a:pt x="104140" y="1332230"/>
                    <a:pt x="44450" y="1144270"/>
                    <a:pt x="25400" y="988060"/>
                  </a:cubicBezTo>
                  <a:cubicBezTo>
                    <a:pt x="8890" y="849630"/>
                    <a:pt x="27940" y="731520"/>
                    <a:pt x="38100" y="591820"/>
                  </a:cubicBezTo>
                  <a:cubicBezTo>
                    <a:pt x="49530" y="433070"/>
                    <a:pt x="0" y="158750"/>
                    <a:pt x="97790" y="82550"/>
                  </a:cubicBezTo>
                  <a:cubicBezTo>
                    <a:pt x="203200" y="0"/>
                    <a:pt x="683260" y="158750"/>
                    <a:pt x="683260" y="158750"/>
                  </a:cubicBezTo>
                </a:path>
              </a:pathLst>
            </a:custGeom>
            <a:solidFill>
              <a:srgbClr val="1DAB9D">
                <a:alpha val="49804"/>
              </a:srgbClr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5" id="5"/>
          <p:cNvGrpSpPr/>
          <p:nvPr/>
        </p:nvGrpSpPr>
        <p:grpSpPr>
          <a:xfrm rot="0">
            <a:off x="93345" y="7140893"/>
            <a:ext cx="6357938" cy="3446145"/>
            <a:chOff x="0" y="0"/>
            <a:chExt cx="8477250" cy="459486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45720" y="39370"/>
              <a:ext cx="8455660" cy="4538980"/>
            </a:xfrm>
            <a:custGeom>
              <a:avLst/>
              <a:gdLst/>
              <a:ahLst/>
              <a:cxnLst/>
              <a:rect r="r" b="b" t="t" l="l"/>
              <a:pathLst>
                <a:path h="4538980" w="8455660">
                  <a:moveTo>
                    <a:pt x="328930" y="687070"/>
                  </a:moveTo>
                  <a:cubicBezTo>
                    <a:pt x="200660" y="674370"/>
                    <a:pt x="182880" y="668020"/>
                    <a:pt x="160020" y="654050"/>
                  </a:cubicBezTo>
                  <a:cubicBezTo>
                    <a:pt x="127000" y="633730"/>
                    <a:pt x="77470" y="591820"/>
                    <a:pt x="54610" y="561340"/>
                  </a:cubicBezTo>
                  <a:cubicBezTo>
                    <a:pt x="38100" y="539750"/>
                    <a:pt x="30480" y="524510"/>
                    <a:pt x="22860" y="499110"/>
                  </a:cubicBezTo>
                  <a:cubicBezTo>
                    <a:pt x="11430" y="462280"/>
                    <a:pt x="0" y="405130"/>
                    <a:pt x="5080" y="360680"/>
                  </a:cubicBezTo>
                  <a:cubicBezTo>
                    <a:pt x="10160" y="316230"/>
                    <a:pt x="34290" y="262890"/>
                    <a:pt x="54610" y="229870"/>
                  </a:cubicBezTo>
                  <a:cubicBezTo>
                    <a:pt x="68580" y="207010"/>
                    <a:pt x="80010" y="193040"/>
                    <a:pt x="101600" y="176530"/>
                  </a:cubicBezTo>
                  <a:cubicBezTo>
                    <a:pt x="132080" y="152400"/>
                    <a:pt x="170180" y="132080"/>
                    <a:pt x="226060" y="111760"/>
                  </a:cubicBezTo>
                  <a:cubicBezTo>
                    <a:pt x="322580" y="74930"/>
                    <a:pt x="508000" y="0"/>
                    <a:pt x="645160" y="11430"/>
                  </a:cubicBezTo>
                  <a:cubicBezTo>
                    <a:pt x="786130" y="24130"/>
                    <a:pt x="967740" y="104140"/>
                    <a:pt x="1061720" y="190500"/>
                  </a:cubicBezTo>
                  <a:cubicBezTo>
                    <a:pt x="1137920" y="260350"/>
                    <a:pt x="1169670" y="347980"/>
                    <a:pt x="1203960" y="450850"/>
                  </a:cubicBezTo>
                  <a:cubicBezTo>
                    <a:pt x="1245870" y="580390"/>
                    <a:pt x="1254760" y="764540"/>
                    <a:pt x="1266190" y="913130"/>
                  </a:cubicBezTo>
                  <a:cubicBezTo>
                    <a:pt x="1276350" y="1051560"/>
                    <a:pt x="1264920" y="1178560"/>
                    <a:pt x="1273810" y="1316990"/>
                  </a:cubicBezTo>
                  <a:cubicBezTo>
                    <a:pt x="1283970" y="1463040"/>
                    <a:pt x="1297940" y="1621790"/>
                    <a:pt x="1327150" y="1765300"/>
                  </a:cubicBezTo>
                  <a:cubicBezTo>
                    <a:pt x="1355090" y="1902460"/>
                    <a:pt x="1386840" y="2045970"/>
                    <a:pt x="1442720" y="2161540"/>
                  </a:cubicBezTo>
                  <a:cubicBezTo>
                    <a:pt x="1493520" y="2266950"/>
                    <a:pt x="1548130" y="2367280"/>
                    <a:pt x="1638300" y="2437130"/>
                  </a:cubicBezTo>
                  <a:cubicBezTo>
                    <a:pt x="1738630" y="2514600"/>
                    <a:pt x="1898650" y="2561590"/>
                    <a:pt x="2029460" y="2585720"/>
                  </a:cubicBezTo>
                  <a:cubicBezTo>
                    <a:pt x="2151380" y="2608580"/>
                    <a:pt x="2246630" y="2602230"/>
                    <a:pt x="2395220" y="2588260"/>
                  </a:cubicBezTo>
                  <a:cubicBezTo>
                    <a:pt x="2633980" y="2565400"/>
                    <a:pt x="3067050" y="2437130"/>
                    <a:pt x="3318510" y="2400300"/>
                  </a:cubicBezTo>
                  <a:cubicBezTo>
                    <a:pt x="3491230" y="2374900"/>
                    <a:pt x="3614420" y="2360930"/>
                    <a:pt x="3756660" y="2360930"/>
                  </a:cubicBezTo>
                  <a:cubicBezTo>
                    <a:pt x="3891280" y="2360930"/>
                    <a:pt x="4024630" y="2368550"/>
                    <a:pt x="4150360" y="2399030"/>
                  </a:cubicBezTo>
                  <a:cubicBezTo>
                    <a:pt x="4273550" y="2428240"/>
                    <a:pt x="4398010" y="2489200"/>
                    <a:pt x="4504690" y="2538730"/>
                  </a:cubicBezTo>
                  <a:cubicBezTo>
                    <a:pt x="4598670" y="2583180"/>
                    <a:pt x="4674870" y="2626360"/>
                    <a:pt x="4761230" y="2678430"/>
                  </a:cubicBezTo>
                  <a:cubicBezTo>
                    <a:pt x="4855210" y="2734310"/>
                    <a:pt x="4927600" y="2794000"/>
                    <a:pt x="5046980" y="2865120"/>
                  </a:cubicBezTo>
                  <a:cubicBezTo>
                    <a:pt x="5236210" y="2976880"/>
                    <a:pt x="5605780" y="3166110"/>
                    <a:pt x="5801360" y="3263900"/>
                  </a:cubicBezTo>
                  <a:cubicBezTo>
                    <a:pt x="5923280" y="3324860"/>
                    <a:pt x="5995670" y="3360420"/>
                    <a:pt x="6099810" y="3406140"/>
                  </a:cubicBezTo>
                  <a:cubicBezTo>
                    <a:pt x="6209030" y="3454400"/>
                    <a:pt x="6297930" y="3496310"/>
                    <a:pt x="6441440" y="3545840"/>
                  </a:cubicBezTo>
                  <a:cubicBezTo>
                    <a:pt x="6677660" y="3627120"/>
                    <a:pt x="7090410" y="3750310"/>
                    <a:pt x="7391400" y="3815080"/>
                  </a:cubicBezTo>
                  <a:cubicBezTo>
                    <a:pt x="7658100" y="3872230"/>
                    <a:pt x="7976870" y="3919220"/>
                    <a:pt x="8155940" y="3929380"/>
                  </a:cubicBezTo>
                  <a:cubicBezTo>
                    <a:pt x="8252460" y="3934460"/>
                    <a:pt x="8335010" y="3876040"/>
                    <a:pt x="8380730" y="3920490"/>
                  </a:cubicBezTo>
                  <a:cubicBezTo>
                    <a:pt x="8455660" y="3991610"/>
                    <a:pt x="8446770" y="4438650"/>
                    <a:pt x="8380730" y="4504690"/>
                  </a:cubicBezTo>
                  <a:cubicBezTo>
                    <a:pt x="8346440" y="4538980"/>
                    <a:pt x="8294370" y="4508500"/>
                    <a:pt x="8225790" y="4504690"/>
                  </a:cubicBezTo>
                  <a:cubicBezTo>
                    <a:pt x="8084820" y="4497070"/>
                    <a:pt x="7760970" y="4460240"/>
                    <a:pt x="7584440" y="4436110"/>
                  </a:cubicBezTo>
                  <a:cubicBezTo>
                    <a:pt x="7458710" y="4419600"/>
                    <a:pt x="7399020" y="4414520"/>
                    <a:pt x="7263130" y="4384040"/>
                  </a:cubicBezTo>
                  <a:cubicBezTo>
                    <a:pt x="7018020" y="4329430"/>
                    <a:pt x="6499860" y="4184650"/>
                    <a:pt x="6245860" y="4097020"/>
                  </a:cubicBezTo>
                  <a:cubicBezTo>
                    <a:pt x="6088380" y="4043680"/>
                    <a:pt x="6024880" y="4014470"/>
                    <a:pt x="5872480" y="3944620"/>
                  </a:cubicBezTo>
                  <a:cubicBezTo>
                    <a:pt x="5617210" y="3827780"/>
                    <a:pt x="5100320" y="3569970"/>
                    <a:pt x="4866640" y="3436620"/>
                  </a:cubicBezTo>
                  <a:cubicBezTo>
                    <a:pt x="4735830" y="3361690"/>
                    <a:pt x="4672330" y="3308350"/>
                    <a:pt x="4569460" y="3246120"/>
                  </a:cubicBezTo>
                  <a:cubicBezTo>
                    <a:pt x="4460240" y="3180080"/>
                    <a:pt x="4338320" y="3102610"/>
                    <a:pt x="4227830" y="3053080"/>
                  </a:cubicBezTo>
                  <a:cubicBezTo>
                    <a:pt x="4132580" y="3009900"/>
                    <a:pt x="4051300" y="2974340"/>
                    <a:pt x="3952240" y="2956560"/>
                  </a:cubicBezTo>
                  <a:cubicBezTo>
                    <a:pt x="3845560" y="2937510"/>
                    <a:pt x="3750310" y="2940050"/>
                    <a:pt x="3608070" y="2952750"/>
                  </a:cubicBezTo>
                  <a:cubicBezTo>
                    <a:pt x="3373120" y="2974340"/>
                    <a:pt x="2948940" y="3093720"/>
                    <a:pt x="2682240" y="3131820"/>
                  </a:cubicBezTo>
                  <a:cubicBezTo>
                    <a:pt x="2480310" y="3159760"/>
                    <a:pt x="2324100" y="3186430"/>
                    <a:pt x="2148840" y="3180080"/>
                  </a:cubicBezTo>
                  <a:cubicBezTo>
                    <a:pt x="1978660" y="3173730"/>
                    <a:pt x="1785620" y="3139440"/>
                    <a:pt x="1647190" y="3094990"/>
                  </a:cubicBezTo>
                  <a:cubicBezTo>
                    <a:pt x="1541780" y="3060700"/>
                    <a:pt x="1469390" y="3028950"/>
                    <a:pt x="1380490" y="2964180"/>
                  </a:cubicBezTo>
                  <a:cubicBezTo>
                    <a:pt x="1266190" y="2881630"/>
                    <a:pt x="1132840" y="2748280"/>
                    <a:pt x="1040130" y="2614930"/>
                  </a:cubicBezTo>
                  <a:cubicBezTo>
                    <a:pt x="944880" y="2477770"/>
                    <a:pt x="869950" y="2288540"/>
                    <a:pt x="821690" y="2150110"/>
                  </a:cubicBezTo>
                  <a:cubicBezTo>
                    <a:pt x="784860" y="2044700"/>
                    <a:pt x="772160" y="1973580"/>
                    <a:pt x="751840" y="1861820"/>
                  </a:cubicBezTo>
                  <a:cubicBezTo>
                    <a:pt x="725170" y="1710690"/>
                    <a:pt x="701040" y="1488440"/>
                    <a:pt x="689610" y="1324610"/>
                  </a:cubicBezTo>
                  <a:cubicBezTo>
                    <a:pt x="680720" y="1187450"/>
                    <a:pt x="698500" y="1069340"/>
                    <a:pt x="683260" y="947420"/>
                  </a:cubicBezTo>
                  <a:cubicBezTo>
                    <a:pt x="669290" y="829310"/>
                    <a:pt x="674370" y="643890"/>
                    <a:pt x="605790" y="603250"/>
                  </a:cubicBezTo>
                  <a:cubicBezTo>
                    <a:pt x="541020" y="563880"/>
                    <a:pt x="378460" y="685800"/>
                    <a:pt x="295910" y="687070"/>
                  </a:cubicBezTo>
                  <a:cubicBezTo>
                    <a:pt x="241300" y="688340"/>
                    <a:pt x="200660" y="674370"/>
                    <a:pt x="160020" y="654050"/>
                  </a:cubicBezTo>
                  <a:cubicBezTo>
                    <a:pt x="119380" y="632460"/>
                    <a:pt x="80010" y="598170"/>
                    <a:pt x="54610" y="561340"/>
                  </a:cubicBezTo>
                  <a:cubicBezTo>
                    <a:pt x="29210" y="524510"/>
                    <a:pt x="10160" y="474980"/>
                    <a:pt x="5080" y="430530"/>
                  </a:cubicBezTo>
                  <a:cubicBezTo>
                    <a:pt x="0" y="386080"/>
                    <a:pt x="6350" y="334010"/>
                    <a:pt x="22860" y="292100"/>
                  </a:cubicBezTo>
                  <a:cubicBezTo>
                    <a:pt x="39370" y="250190"/>
                    <a:pt x="67310" y="207010"/>
                    <a:pt x="101600" y="176530"/>
                  </a:cubicBezTo>
                  <a:cubicBezTo>
                    <a:pt x="135890" y="146050"/>
                    <a:pt x="185420" y="124460"/>
                    <a:pt x="226060" y="111760"/>
                  </a:cubicBezTo>
                  <a:cubicBezTo>
                    <a:pt x="261620" y="100330"/>
                    <a:pt x="304800" y="76200"/>
                    <a:pt x="328930" y="97790"/>
                  </a:cubicBezTo>
                  <a:cubicBezTo>
                    <a:pt x="386080" y="148590"/>
                    <a:pt x="328930" y="687070"/>
                    <a:pt x="328930" y="687070"/>
                  </a:cubicBezTo>
                </a:path>
              </a:pathLst>
            </a:custGeom>
            <a:solidFill>
              <a:srgbClr val="1DAB9D">
                <a:alpha val="49804"/>
              </a:srgbClr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7" id="7"/>
          <p:cNvGrpSpPr/>
          <p:nvPr/>
        </p:nvGrpSpPr>
        <p:grpSpPr>
          <a:xfrm rot="0">
            <a:off x="14789468" y="121920"/>
            <a:ext cx="4023360" cy="2697480"/>
            <a:chOff x="0" y="0"/>
            <a:chExt cx="5364480" cy="359664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-59690" y="-52070"/>
              <a:ext cx="5440680" cy="3681730"/>
            </a:xfrm>
            <a:custGeom>
              <a:avLst/>
              <a:gdLst/>
              <a:ahLst/>
              <a:cxnLst/>
              <a:rect r="r" b="b" t="t" l="l"/>
              <a:pathLst>
                <a:path h="3681730" w="5440680">
                  <a:moveTo>
                    <a:pt x="701040" y="102870"/>
                  </a:moveTo>
                  <a:cubicBezTo>
                    <a:pt x="739140" y="858520"/>
                    <a:pt x="891540" y="934720"/>
                    <a:pt x="1004570" y="1014730"/>
                  </a:cubicBezTo>
                  <a:cubicBezTo>
                    <a:pt x="1111250" y="1090930"/>
                    <a:pt x="1221740" y="1165860"/>
                    <a:pt x="1338580" y="1202690"/>
                  </a:cubicBezTo>
                  <a:cubicBezTo>
                    <a:pt x="1451610" y="1238250"/>
                    <a:pt x="1582420" y="1245870"/>
                    <a:pt x="1692910" y="1235710"/>
                  </a:cubicBezTo>
                  <a:cubicBezTo>
                    <a:pt x="1794510" y="1226820"/>
                    <a:pt x="1851660" y="1201420"/>
                    <a:pt x="1979930" y="1156970"/>
                  </a:cubicBezTo>
                  <a:cubicBezTo>
                    <a:pt x="2259330" y="1059180"/>
                    <a:pt x="2994660" y="684530"/>
                    <a:pt x="3280410" y="603250"/>
                  </a:cubicBezTo>
                  <a:cubicBezTo>
                    <a:pt x="3413760" y="565150"/>
                    <a:pt x="3478530" y="551180"/>
                    <a:pt x="3582670" y="556260"/>
                  </a:cubicBezTo>
                  <a:cubicBezTo>
                    <a:pt x="3694430" y="561340"/>
                    <a:pt x="3820160" y="596900"/>
                    <a:pt x="3928110" y="643890"/>
                  </a:cubicBezTo>
                  <a:cubicBezTo>
                    <a:pt x="4038600" y="692150"/>
                    <a:pt x="4147820" y="773430"/>
                    <a:pt x="4237990" y="845820"/>
                  </a:cubicBezTo>
                  <a:cubicBezTo>
                    <a:pt x="4318000" y="910590"/>
                    <a:pt x="4381500" y="977900"/>
                    <a:pt x="4447540" y="1051560"/>
                  </a:cubicBezTo>
                  <a:cubicBezTo>
                    <a:pt x="4516120" y="1127760"/>
                    <a:pt x="4580890" y="1210310"/>
                    <a:pt x="4643120" y="1297940"/>
                  </a:cubicBezTo>
                  <a:cubicBezTo>
                    <a:pt x="4709160" y="1390650"/>
                    <a:pt x="4782820" y="1490980"/>
                    <a:pt x="4831080" y="1596390"/>
                  </a:cubicBezTo>
                  <a:cubicBezTo>
                    <a:pt x="4879340" y="1699260"/>
                    <a:pt x="4907280" y="1816100"/>
                    <a:pt x="4935220" y="1922780"/>
                  </a:cubicBezTo>
                  <a:cubicBezTo>
                    <a:pt x="4960620" y="2021840"/>
                    <a:pt x="4968240" y="2114550"/>
                    <a:pt x="4994910" y="2213610"/>
                  </a:cubicBezTo>
                  <a:cubicBezTo>
                    <a:pt x="5022850" y="2320290"/>
                    <a:pt x="5063490" y="2435860"/>
                    <a:pt x="5101590" y="2540000"/>
                  </a:cubicBezTo>
                  <a:cubicBezTo>
                    <a:pt x="5137150" y="2636520"/>
                    <a:pt x="5177790" y="2716530"/>
                    <a:pt x="5213350" y="2815590"/>
                  </a:cubicBezTo>
                  <a:cubicBezTo>
                    <a:pt x="5252720" y="2926080"/>
                    <a:pt x="5298440" y="3048000"/>
                    <a:pt x="5325110" y="3173730"/>
                  </a:cubicBezTo>
                  <a:cubicBezTo>
                    <a:pt x="5353050" y="3308350"/>
                    <a:pt x="5440680" y="3526790"/>
                    <a:pt x="5373370" y="3597910"/>
                  </a:cubicBezTo>
                  <a:cubicBezTo>
                    <a:pt x="5293360" y="3681730"/>
                    <a:pt x="4859020" y="3634740"/>
                    <a:pt x="4790440" y="3562350"/>
                  </a:cubicBezTo>
                  <a:cubicBezTo>
                    <a:pt x="4753610" y="3524250"/>
                    <a:pt x="4795520" y="3459480"/>
                    <a:pt x="4786630" y="3395980"/>
                  </a:cubicBezTo>
                  <a:cubicBezTo>
                    <a:pt x="4773930" y="3308350"/>
                    <a:pt x="4744720" y="3208020"/>
                    <a:pt x="4705350" y="3084830"/>
                  </a:cubicBezTo>
                  <a:cubicBezTo>
                    <a:pt x="4645660" y="2899410"/>
                    <a:pt x="4498340" y="2594610"/>
                    <a:pt x="4441190" y="2396490"/>
                  </a:cubicBezTo>
                  <a:cubicBezTo>
                    <a:pt x="4399280" y="2252980"/>
                    <a:pt x="4404360" y="2134870"/>
                    <a:pt x="4363720" y="2014220"/>
                  </a:cubicBezTo>
                  <a:cubicBezTo>
                    <a:pt x="4324350" y="1896110"/>
                    <a:pt x="4265930" y="1781810"/>
                    <a:pt x="4201160" y="1680210"/>
                  </a:cubicBezTo>
                  <a:cubicBezTo>
                    <a:pt x="4137660" y="1581150"/>
                    <a:pt x="4057650" y="1490980"/>
                    <a:pt x="3980180" y="1409700"/>
                  </a:cubicBezTo>
                  <a:cubicBezTo>
                    <a:pt x="3907790" y="1333500"/>
                    <a:pt x="3837940" y="1247140"/>
                    <a:pt x="3750310" y="1205230"/>
                  </a:cubicBezTo>
                  <a:cubicBezTo>
                    <a:pt x="3663950" y="1163320"/>
                    <a:pt x="3581400" y="1141730"/>
                    <a:pt x="3456940" y="1156970"/>
                  </a:cubicBezTo>
                  <a:cubicBezTo>
                    <a:pt x="3216910" y="1187450"/>
                    <a:pt x="2679700" y="1502410"/>
                    <a:pt x="2439670" y="1601470"/>
                  </a:cubicBezTo>
                  <a:cubicBezTo>
                    <a:pt x="2308860" y="1654810"/>
                    <a:pt x="2235200" y="1686560"/>
                    <a:pt x="2134870" y="1719580"/>
                  </a:cubicBezTo>
                  <a:cubicBezTo>
                    <a:pt x="2038350" y="1751330"/>
                    <a:pt x="1949450" y="1783080"/>
                    <a:pt x="1847850" y="1799590"/>
                  </a:cubicBezTo>
                  <a:cubicBezTo>
                    <a:pt x="1738630" y="1817370"/>
                    <a:pt x="1612900" y="1823720"/>
                    <a:pt x="1502410" y="1818640"/>
                  </a:cubicBezTo>
                  <a:cubicBezTo>
                    <a:pt x="1400810" y="1813560"/>
                    <a:pt x="1309370" y="1804670"/>
                    <a:pt x="1210310" y="1776730"/>
                  </a:cubicBezTo>
                  <a:cubicBezTo>
                    <a:pt x="1099820" y="1744980"/>
                    <a:pt x="981710" y="1691640"/>
                    <a:pt x="875030" y="1629410"/>
                  </a:cubicBezTo>
                  <a:cubicBezTo>
                    <a:pt x="765810" y="1565910"/>
                    <a:pt x="670560" y="1503680"/>
                    <a:pt x="566420" y="1400810"/>
                  </a:cubicBezTo>
                  <a:cubicBezTo>
                    <a:pt x="424180" y="1258570"/>
                    <a:pt x="210820" y="1038860"/>
                    <a:pt x="134620" y="821690"/>
                  </a:cubicBezTo>
                  <a:cubicBezTo>
                    <a:pt x="58420" y="605790"/>
                    <a:pt x="0" y="217170"/>
                    <a:pt x="110490" y="102870"/>
                  </a:cubicBezTo>
                  <a:cubicBezTo>
                    <a:pt x="210820" y="0"/>
                    <a:pt x="701040" y="102870"/>
                    <a:pt x="701040" y="102870"/>
                  </a:cubicBezTo>
                </a:path>
              </a:pathLst>
            </a:custGeom>
            <a:solidFill>
              <a:srgbClr val="1AC8DB">
                <a:alpha val="49804"/>
              </a:srgbClr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9" id="9"/>
          <p:cNvGrpSpPr/>
          <p:nvPr/>
        </p:nvGrpSpPr>
        <p:grpSpPr>
          <a:xfrm rot="0">
            <a:off x="95250" y="7557135"/>
            <a:ext cx="5023485" cy="3130867"/>
            <a:chOff x="0" y="0"/>
            <a:chExt cx="6697980" cy="4174490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50800"/>
              <a:ext cx="6711950" cy="4137660"/>
            </a:xfrm>
            <a:custGeom>
              <a:avLst/>
              <a:gdLst/>
              <a:ahLst/>
              <a:cxnLst/>
              <a:rect r="r" b="b" t="t" l="l"/>
              <a:pathLst>
                <a:path h="4137660" w="6711950">
                  <a:moveTo>
                    <a:pt x="179070" y="0"/>
                  </a:moveTo>
                  <a:cubicBezTo>
                    <a:pt x="426720" y="58420"/>
                    <a:pt x="613410" y="90170"/>
                    <a:pt x="722630" y="161290"/>
                  </a:cubicBezTo>
                  <a:cubicBezTo>
                    <a:pt x="824230" y="227330"/>
                    <a:pt x="919480" y="327660"/>
                    <a:pt x="966470" y="434340"/>
                  </a:cubicBezTo>
                  <a:cubicBezTo>
                    <a:pt x="1014730" y="542290"/>
                    <a:pt x="1007110" y="683260"/>
                    <a:pt x="1005840" y="808990"/>
                  </a:cubicBezTo>
                  <a:cubicBezTo>
                    <a:pt x="1004570" y="937260"/>
                    <a:pt x="967740" y="1074420"/>
                    <a:pt x="958850" y="1195070"/>
                  </a:cubicBezTo>
                  <a:cubicBezTo>
                    <a:pt x="949960" y="1301750"/>
                    <a:pt x="946150" y="1398270"/>
                    <a:pt x="948690" y="1498600"/>
                  </a:cubicBezTo>
                  <a:cubicBezTo>
                    <a:pt x="951230" y="1597660"/>
                    <a:pt x="947420" y="1681480"/>
                    <a:pt x="974090" y="1795780"/>
                  </a:cubicBezTo>
                  <a:cubicBezTo>
                    <a:pt x="1013460" y="1965960"/>
                    <a:pt x="1132840" y="2247900"/>
                    <a:pt x="1215390" y="2405380"/>
                  </a:cubicBezTo>
                  <a:cubicBezTo>
                    <a:pt x="1271270" y="2513330"/>
                    <a:pt x="1304290" y="2607310"/>
                    <a:pt x="1386840" y="2664460"/>
                  </a:cubicBezTo>
                  <a:cubicBezTo>
                    <a:pt x="1477010" y="2726690"/>
                    <a:pt x="1610360" y="2738120"/>
                    <a:pt x="1751330" y="2743200"/>
                  </a:cubicBezTo>
                  <a:cubicBezTo>
                    <a:pt x="1941830" y="2749550"/>
                    <a:pt x="2207260" y="2680970"/>
                    <a:pt x="2428240" y="2645410"/>
                  </a:cubicBezTo>
                  <a:cubicBezTo>
                    <a:pt x="2641600" y="2611120"/>
                    <a:pt x="2880360" y="2573020"/>
                    <a:pt x="3055620" y="2534920"/>
                  </a:cubicBezTo>
                  <a:cubicBezTo>
                    <a:pt x="3182620" y="2506980"/>
                    <a:pt x="3272790" y="2486660"/>
                    <a:pt x="3382010" y="2451100"/>
                  </a:cubicBezTo>
                  <a:cubicBezTo>
                    <a:pt x="3496310" y="2414270"/>
                    <a:pt x="3610610" y="2343150"/>
                    <a:pt x="3724910" y="2313940"/>
                  </a:cubicBezTo>
                  <a:cubicBezTo>
                    <a:pt x="3832860" y="2286000"/>
                    <a:pt x="3942080" y="2266950"/>
                    <a:pt x="4048760" y="2273300"/>
                  </a:cubicBezTo>
                  <a:cubicBezTo>
                    <a:pt x="4155440" y="2279650"/>
                    <a:pt x="4263390" y="2317750"/>
                    <a:pt x="4363720" y="2353310"/>
                  </a:cubicBezTo>
                  <a:cubicBezTo>
                    <a:pt x="4462780" y="2387600"/>
                    <a:pt x="4563110" y="2421890"/>
                    <a:pt x="4646930" y="2480310"/>
                  </a:cubicBezTo>
                  <a:cubicBezTo>
                    <a:pt x="4732020" y="2538730"/>
                    <a:pt x="4800600" y="2618740"/>
                    <a:pt x="4869180" y="2702560"/>
                  </a:cubicBezTo>
                  <a:cubicBezTo>
                    <a:pt x="4942840" y="2791460"/>
                    <a:pt x="4983480" y="2924810"/>
                    <a:pt x="5069840" y="3001010"/>
                  </a:cubicBezTo>
                  <a:cubicBezTo>
                    <a:pt x="5153660" y="3075940"/>
                    <a:pt x="5280660" y="3101340"/>
                    <a:pt x="5378450" y="3158490"/>
                  </a:cubicBezTo>
                  <a:cubicBezTo>
                    <a:pt x="5472430" y="3213100"/>
                    <a:pt x="5543550" y="3295650"/>
                    <a:pt x="5646420" y="3333750"/>
                  </a:cubicBezTo>
                  <a:cubicBezTo>
                    <a:pt x="5763260" y="3375660"/>
                    <a:pt x="5923280" y="3351530"/>
                    <a:pt x="6049010" y="3380740"/>
                  </a:cubicBezTo>
                  <a:cubicBezTo>
                    <a:pt x="6167120" y="3408680"/>
                    <a:pt x="6303010" y="3481070"/>
                    <a:pt x="6383020" y="3500120"/>
                  </a:cubicBezTo>
                  <a:cubicBezTo>
                    <a:pt x="6426200" y="3510280"/>
                    <a:pt x="6456680" y="3484880"/>
                    <a:pt x="6487160" y="3511550"/>
                  </a:cubicBezTo>
                  <a:cubicBezTo>
                    <a:pt x="6560820" y="3573780"/>
                    <a:pt x="6711950" y="4000500"/>
                    <a:pt x="6647180" y="4072890"/>
                  </a:cubicBezTo>
                  <a:cubicBezTo>
                    <a:pt x="6588760" y="4137660"/>
                    <a:pt x="6327140" y="4020820"/>
                    <a:pt x="6186170" y="3990340"/>
                  </a:cubicBezTo>
                  <a:cubicBezTo>
                    <a:pt x="6065520" y="3963670"/>
                    <a:pt x="5961380" y="3928110"/>
                    <a:pt x="5853430" y="3903980"/>
                  </a:cubicBezTo>
                  <a:cubicBezTo>
                    <a:pt x="5753100" y="3881120"/>
                    <a:pt x="5657850" y="3874770"/>
                    <a:pt x="5558790" y="3849370"/>
                  </a:cubicBezTo>
                  <a:cubicBezTo>
                    <a:pt x="5454650" y="3822700"/>
                    <a:pt x="5363210" y="3798570"/>
                    <a:pt x="5245100" y="3745230"/>
                  </a:cubicBezTo>
                  <a:cubicBezTo>
                    <a:pt x="5071110" y="3666490"/>
                    <a:pt x="4766310" y="3509010"/>
                    <a:pt x="4632960" y="3384550"/>
                  </a:cubicBezTo>
                  <a:cubicBezTo>
                    <a:pt x="4545330" y="3303270"/>
                    <a:pt x="4530090" y="3211830"/>
                    <a:pt x="4462780" y="3133090"/>
                  </a:cubicBezTo>
                  <a:cubicBezTo>
                    <a:pt x="4392930" y="3050540"/>
                    <a:pt x="4311650" y="2954020"/>
                    <a:pt x="4217670" y="2901950"/>
                  </a:cubicBezTo>
                  <a:cubicBezTo>
                    <a:pt x="4124960" y="2851150"/>
                    <a:pt x="4006850" y="2813050"/>
                    <a:pt x="3905250" y="2823210"/>
                  </a:cubicBezTo>
                  <a:cubicBezTo>
                    <a:pt x="3802380" y="2833370"/>
                    <a:pt x="3708400" y="2927350"/>
                    <a:pt x="3606800" y="2967990"/>
                  </a:cubicBezTo>
                  <a:cubicBezTo>
                    <a:pt x="3505200" y="3008630"/>
                    <a:pt x="3429000" y="3034030"/>
                    <a:pt x="3295650" y="3065780"/>
                  </a:cubicBezTo>
                  <a:cubicBezTo>
                    <a:pt x="3067050" y="3121660"/>
                    <a:pt x="2589530" y="3180080"/>
                    <a:pt x="2345690" y="3228340"/>
                  </a:cubicBezTo>
                  <a:cubicBezTo>
                    <a:pt x="2193290" y="3258820"/>
                    <a:pt x="2092960" y="3298190"/>
                    <a:pt x="1973580" y="3310890"/>
                  </a:cubicBezTo>
                  <a:cubicBezTo>
                    <a:pt x="1864360" y="3322320"/>
                    <a:pt x="1761490" y="3319780"/>
                    <a:pt x="1658620" y="3307080"/>
                  </a:cubicBezTo>
                  <a:cubicBezTo>
                    <a:pt x="1555750" y="3294380"/>
                    <a:pt x="1454150" y="3271520"/>
                    <a:pt x="1356360" y="3238500"/>
                  </a:cubicBezTo>
                  <a:cubicBezTo>
                    <a:pt x="1256030" y="3205480"/>
                    <a:pt x="1151890" y="3163570"/>
                    <a:pt x="1064260" y="3108960"/>
                  </a:cubicBezTo>
                  <a:cubicBezTo>
                    <a:pt x="979170" y="3055620"/>
                    <a:pt x="895350" y="2994660"/>
                    <a:pt x="833120" y="2914650"/>
                  </a:cubicBezTo>
                  <a:cubicBezTo>
                    <a:pt x="767080" y="2830830"/>
                    <a:pt x="735330" y="2733040"/>
                    <a:pt x="681990" y="2613660"/>
                  </a:cubicBezTo>
                  <a:cubicBezTo>
                    <a:pt x="608330" y="2449830"/>
                    <a:pt x="494030" y="2180590"/>
                    <a:pt x="445770" y="2014220"/>
                  </a:cubicBezTo>
                  <a:cubicBezTo>
                    <a:pt x="412750" y="1901190"/>
                    <a:pt x="401320" y="1827530"/>
                    <a:pt x="388620" y="1723390"/>
                  </a:cubicBezTo>
                  <a:cubicBezTo>
                    <a:pt x="373380" y="1606550"/>
                    <a:pt x="363220" y="1469390"/>
                    <a:pt x="365760" y="1348740"/>
                  </a:cubicBezTo>
                  <a:cubicBezTo>
                    <a:pt x="368300" y="1234440"/>
                    <a:pt x="375920" y="1125220"/>
                    <a:pt x="398780" y="1016000"/>
                  </a:cubicBezTo>
                  <a:cubicBezTo>
                    <a:pt x="421640" y="905510"/>
                    <a:pt x="538480" y="756920"/>
                    <a:pt x="501650" y="688340"/>
                  </a:cubicBezTo>
                  <a:cubicBezTo>
                    <a:pt x="466090" y="622300"/>
                    <a:pt x="283210" y="621030"/>
                    <a:pt x="199390" y="601980"/>
                  </a:cubicBezTo>
                  <a:cubicBezTo>
                    <a:pt x="140970" y="588010"/>
                    <a:pt x="76200" y="613410"/>
                    <a:pt x="50800" y="575310"/>
                  </a:cubicBezTo>
                  <a:cubicBezTo>
                    <a:pt x="0" y="499110"/>
                    <a:pt x="179070" y="0"/>
                    <a:pt x="179070" y="0"/>
                  </a:cubicBezTo>
                </a:path>
              </a:pathLst>
            </a:custGeom>
            <a:solidFill>
              <a:srgbClr val="1AC8DB">
                <a:alpha val="49804"/>
              </a:srgbClr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11" id="11"/>
          <p:cNvGrpSpPr/>
          <p:nvPr/>
        </p:nvGrpSpPr>
        <p:grpSpPr>
          <a:xfrm rot="0">
            <a:off x="-111442" y="7827645"/>
            <a:ext cx="4396740" cy="3006090"/>
            <a:chOff x="0" y="0"/>
            <a:chExt cx="5862320" cy="4008120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49530" y="50800"/>
              <a:ext cx="5800090" cy="3937000"/>
            </a:xfrm>
            <a:custGeom>
              <a:avLst/>
              <a:gdLst/>
              <a:ahLst/>
              <a:cxnLst/>
              <a:rect r="r" b="b" t="t" l="l"/>
              <a:pathLst>
                <a:path h="3937000" w="5800090">
                  <a:moveTo>
                    <a:pt x="425450" y="0"/>
                  </a:moveTo>
                  <a:cubicBezTo>
                    <a:pt x="600710" y="134620"/>
                    <a:pt x="701040" y="217170"/>
                    <a:pt x="745490" y="304800"/>
                  </a:cubicBezTo>
                  <a:cubicBezTo>
                    <a:pt x="789940" y="393700"/>
                    <a:pt x="803910" y="505460"/>
                    <a:pt x="803910" y="613410"/>
                  </a:cubicBezTo>
                  <a:cubicBezTo>
                    <a:pt x="803910" y="732790"/>
                    <a:pt x="764540" y="847090"/>
                    <a:pt x="731520" y="990600"/>
                  </a:cubicBezTo>
                  <a:cubicBezTo>
                    <a:pt x="687070" y="1184910"/>
                    <a:pt x="534670" y="1497330"/>
                    <a:pt x="551180" y="1670050"/>
                  </a:cubicBezTo>
                  <a:cubicBezTo>
                    <a:pt x="561340" y="1781810"/>
                    <a:pt x="631190" y="1849120"/>
                    <a:pt x="678180" y="1936750"/>
                  </a:cubicBezTo>
                  <a:cubicBezTo>
                    <a:pt x="726440" y="2026920"/>
                    <a:pt x="774700" y="2114550"/>
                    <a:pt x="839470" y="2204720"/>
                  </a:cubicBezTo>
                  <a:cubicBezTo>
                    <a:pt x="914400" y="2308860"/>
                    <a:pt x="1018540" y="2425700"/>
                    <a:pt x="1112520" y="2520950"/>
                  </a:cubicBezTo>
                  <a:cubicBezTo>
                    <a:pt x="1200150" y="2608580"/>
                    <a:pt x="1280160" y="2716530"/>
                    <a:pt x="1381760" y="2755900"/>
                  </a:cubicBezTo>
                  <a:cubicBezTo>
                    <a:pt x="1478280" y="2794000"/>
                    <a:pt x="1576070" y="2771140"/>
                    <a:pt x="1701800" y="2764790"/>
                  </a:cubicBezTo>
                  <a:cubicBezTo>
                    <a:pt x="1885950" y="2755900"/>
                    <a:pt x="2131060" y="2706370"/>
                    <a:pt x="2376170" y="2680970"/>
                  </a:cubicBezTo>
                  <a:cubicBezTo>
                    <a:pt x="2669540" y="2650490"/>
                    <a:pt x="3061970" y="2636520"/>
                    <a:pt x="3343910" y="2597150"/>
                  </a:cubicBezTo>
                  <a:cubicBezTo>
                    <a:pt x="3564890" y="2566670"/>
                    <a:pt x="3766820" y="2506980"/>
                    <a:pt x="3933190" y="2482850"/>
                  </a:cubicBezTo>
                  <a:cubicBezTo>
                    <a:pt x="4053840" y="2465070"/>
                    <a:pt x="4145280" y="2448560"/>
                    <a:pt x="4248150" y="2452370"/>
                  </a:cubicBezTo>
                  <a:cubicBezTo>
                    <a:pt x="4348480" y="2456180"/>
                    <a:pt x="4448810" y="2472690"/>
                    <a:pt x="4545330" y="2500630"/>
                  </a:cubicBezTo>
                  <a:cubicBezTo>
                    <a:pt x="4645660" y="2529840"/>
                    <a:pt x="4747260" y="2569210"/>
                    <a:pt x="4839970" y="2627630"/>
                  </a:cubicBezTo>
                  <a:cubicBezTo>
                    <a:pt x="4939030" y="2689860"/>
                    <a:pt x="5035550" y="2783840"/>
                    <a:pt x="5115560" y="2868930"/>
                  </a:cubicBezTo>
                  <a:cubicBezTo>
                    <a:pt x="5189220" y="2947670"/>
                    <a:pt x="5219700" y="3041650"/>
                    <a:pt x="5307330" y="3119120"/>
                  </a:cubicBezTo>
                  <a:cubicBezTo>
                    <a:pt x="5420360" y="3219450"/>
                    <a:pt x="5726430" y="3263900"/>
                    <a:pt x="5761990" y="3389630"/>
                  </a:cubicBezTo>
                  <a:cubicBezTo>
                    <a:pt x="5800090" y="3521710"/>
                    <a:pt x="5612130" y="3869690"/>
                    <a:pt x="5492750" y="3906520"/>
                  </a:cubicBezTo>
                  <a:cubicBezTo>
                    <a:pt x="5392420" y="3937000"/>
                    <a:pt x="5240020" y="3792220"/>
                    <a:pt x="5128260" y="3710940"/>
                  </a:cubicBezTo>
                  <a:cubicBezTo>
                    <a:pt x="5013960" y="3627120"/>
                    <a:pt x="4908550" y="3509010"/>
                    <a:pt x="4817110" y="3409950"/>
                  </a:cubicBezTo>
                  <a:cubicBezTo>
                    <a:pt x="4737100" y="3323590"/>
                    <a:pt x="4695190" y="3215640"/>
                    <a:pt x="4607560" y="3153410"/>
                  </a:cubicBezTo>
                  <a:cubicBezTo>
                    <a:pt x="4517390" y="3089910"/>
                    <a:pt x="4390390" y="3051810"/>
                    <a:pt x="4281170" y="3036570"/>
                  </a:cubicBezTo>
                  <a:cubicBezTo>
                    <a:pt x="4177030" y="3022600"/>
                    <a:pt x="4071620" y="3046730"/>
                    <a:pt x="3967480" y="3059430"/>
                  </a:cubicBezTo>
                  <a:cubicBezTo>
                    <a:pt x="3863340" y="3073400"/>
                    <a:pt x="3765550" y="3101340"/>
                    <a:pt x="3656330" y="3116580"/>
                  </a:cubicBezTo>
                  <a:cubicBezTo>
                    <a:pt x="3538220" y="3133090"/>
                    <a:pt x="3402330" y="3136900"/>
                    <a:pt x="3282950" y="3153410"/>
                  </a:cubicBezTo>
                  <a:cubicBezTo>
                    <a:pt x="3173730" y="3168650"/>
                    <a:pt x="3092450" y="3190240"/>
                    <a:pt x="2969260" y="3206750"/>
                  </a:cubicBezTo>
                  <a:cubicBezTo>
                    <a:pt x="2792730" y="3229610"/>
                    <a:pt x="2542540" y="3241040"/>
                    <a:pt x="2325370" y="3263900"/>
                  </a:cubicBezTo>
                  <a:cubicBezTo>
                    <a:pt x="2103120" y="3288030"/>
                    <a:pt x="1832610" y="3348990"/>
                    <a:pt x="1653540" y="3348990"/>
                  </a:cubicBezTo>
                  <a:cubicBezTo>
                    <a:pt x="1534160" y="3348990"/>
                    <a:pt x="1452880" y="3336290"/>
                    <a:pt x="1355090" y="3312160"/>
                  </a:cubicBezTo>
                  <a:cubicBezTo>
                    <a:pt x="1257300" y="3288030"/>
                    <a:pt x="1159510" y="3255010"/>
                    <a:pt x="1068070" y="3206750"/>
                  </a:cubicBezTo>
                  <a:cubicBezTo>
                    <a:pt x="971550" y="3155950"/>
                    <a:pt x="872490" y="3082290"/>
                    <a:pt x="792480" y="3007360"/>
                  </a:cubicBezTo>
                  <a:cubicBezTo>
                    <a:pt x="717550" y="2936240"/>
                    <a:pt x="668020" y="2848610"/>
                    <a:pt x="599440" y="2772410"/>
                  </a:cubicBezTo>
                  <a:cubicBezTo>
                    <a:pt x="528320" y="2694940"/>
                    <a:pt x="438150" y="2632710"/>
                    <a:pt x="372110" y="2548890"/>
                  </a:cubicBezTo>
                  <a:cubicBezTo>
                    <a:pt x="303530" y="2461260"/>
                    <a:pt x="245110" y="2359660"/>
                    <a:pt x="195580" y="2255520"/>
                  </a:cubicBezTo>
                  <a:cubicBezTo>
                    <a:pt x="143510" y="2146300"/>
                    <a:pt x="101600" y="2021840"/>
                    <a:pt x="68580" y="1906270"/>
                  </a:cubicBezTo>
                  <a:cubicBezTo>
                    <a:pt x="38100" y="1797050"/>
                    <a:pt x="2540" y="1691640"/>
                    <a:pt x="1270" y="1581150"/>
                  </a:cubicBezTo>
                  <a:cubicBezTo>
                    <a:pt x="0" y="1465580"/>
                    <a:pt x="35560" y="1334770"/>
                    <a:pt x="64770" y="1224280"/>
                  </a:cubicBezTo>
                  <a:cubicBezTo>
                    <a:pt x="91440" y="1123950"/>
                    <a:pt x="143510" y="1047750"/>
                    <a:pt x="166370" y="944880"/>
                  </a:cubicBezTo>
                  <a:cubicBezTo>
                    <a:pt x="191770" y="828040"/>
                    <a:pt x="237490" y="632460"/>
                    <a:pt x="200660" y="557530"/>
                  </a:cubicBezTo>
                  <a:cubicBezTo>
                    <a:pt x="179070" y="511810"/>
                    <a:pt x="90170" y="523240"/>
                    <a:pt x="82550" y="480060"/>
                  </a:cubicBezTo>
                  <a:cubicBezTo>
                    <a:pt x="66040" y="392430"/>
                    <a:pt x="425450" y="0"/>
                    <a:pt x="425450" y="0"/>
                  </a:cubicBezTo>
                </a:path>
              </a:pathLst>
            </a:custGeom>
            <a:solidFill>
              <a:srgbClr val="4E4E4E">
                <a:alpha val="49804"/>
              </a:srgbClr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13" id="13"/>
          <p:cNvGrpSpPr/>
          <p:nvPr/>
        </p:nvGrpSpPr>
        <p:grpSpPr>
          <a:xfrm rot="0">
            <a:off x="15347632" y="-180975"/>
            <a:ext cx="3441383" cy="1892617"/>
            <a:chOff x="0" y="0"/>
            <a:chExt cx="4588510" cy="2523490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8890" y="49530"/>
              <a:ext cx="4537710" cy="2426970"/>
            </a:xfrm>
            <a:custGeom>
              <a:avLst/>
              <a:gdLst/>
              <a:ahLst/>
              <a:cxnLst/>
              <a:rect r="r" b="b" t="t" l="l"/>
              <a:pathLst>
                <a:path h="2426970" w="4537710">
                  <a:moveTo>
                    <a:pt x="626110" y="367030"/>
                  </a:moveTo>
                  <a:cubicBezTo>
                    <a:pt x="679450" y="708660"/>
                    <a:pt x="681990" y="871220"/>
                    <a:pt x="750570" y="915670"/>
                  </a:cubicBezTo>
                  <a:cubicBezTo>
                    <a:pt x="820420" y="961390"/>
                    <a:pt x="984250" y="915670"/>
                    <a:pt x="1080770" y="872490"/>
                  </a:cubicBezTo>
                  <a:cubicBezTo>
                    <a:pt x="1174750" y="829310"/>
                    <a:pt x="1231900" y="732790"/>
                    <a:pt x="1323340" y="657860"/>
                  </a:cubicBezTo>
                  <a:cubicBezTo>
                    <a:pt x="1432560" y="567690"/>
                    <a:pt x="1579880" y="458470"/>
                    <a:pt x="1696720" y="374650"/>
                  </a:cubicBezTo>
                  <a:cubicBezTo>
                    <a:pt x="1797050" y="303530"/>
                    <a:pt x="1878330" y="240030"/>
                    <a:pt x="1982470" y="185420"/>
                  </a:cubicBezTo>
                  <a:cubicBezTo>
                    <a:pt x="2095500" y="127000"/>
                    <a:pt x="2230120" y="69850"/>
                    <a:pt x="2354580" y="39370"/>
                  </a:cubicBezTo>
                  <a:cubicBezTo>
                    <a:pt x="2470150" y="10160"/>
                    <a:pt x="2586990" y="0"/>
                    <a:pt x="2702560" y="1270"/>
                  </a:cubicBezTo>
                  <a:cubicBezTo>
                    <a:pt x="2816860" y="2540"/>
                    <a:pt x="2934970" y="26670"/>
                    <a:pt x="3045460" y="49530"/>
                  </a:cubicBezTo>
                  <a:cubicBezTo>
                    <a:pt x="3150870" y="71120"/>
                    <a:pt x="3251200" y="90170"/>
                    <a:pt x="3351530" y="132080"/>
                  </a:cubicBezTo>
                  <a:cubicBezTo>
                    <a:pt x="3459480" y="176530"/>
                    <a:pt x="3572510" y="240030"/>
                    <a:pt x="3669030" y="316230"/>
                  </a:cubicBezTo>
                  <a:cubicBezTo>
                    <a:pt x="3769360" y="394970"/>
                    <a:pt x="3869690" y="504190"/>
                    <a:pt x="3940810" y="601980"/>
                  </a:cubicBezTo>
                  <a:cubicBezTo>
                    <a:pt x="4003040" y="688340"/>
                    <a:pt x="4044950" y="773430"/>
                    <a:pt x="4083050" y="866140"/>
                  </a:cubicBezTo>
                  <a:cubicBezTo>
                    <a:pt x="4121150" y="960120"/>
                    <a:pt x="4141470" y="1061720"/>
                    <a:pt x="4166870" y="1163320"/>
                  </a:cubicBezTo>
                  <a:cubicBezTo>
                    <a:pt x="4193540" y="1270000"/>
                    <a:pt x="4210050" y="1384300"/>
                    <a:pt x="4237990" y="1490980"/>
                  </a:cubicBezTo>
                  <a:cubicBezTo>
                    <a:pt x="4265930" y="1595120"/>
                    <a:pt x="4282440" y="1715770"/>
                    <a:pt x="4335780" y="1798320"/>
                  </a:cubicBezTo>
                  <a:cubicBezTo>
                    <a:pt x="4384040" y="1871980"/>
                    <a:pt x="4522470" y="1896110"/>
                    <a:pt x="4528820" y="1971040"/>
                  </a:cubicBezTo>
                  <a:cubicBezTo>
                    <a:pt x="4537710" y="2082800"/>
                    <a:pt x="4282440" y="2419350"/>
                    <a:pt x="4157980" y="2423160"/>
                  </a:cubicBezTo>
                  <a:cubicBezTo>
                    <a:pt x="4038600" y="2426970"/>
                    <a:pt x="3874770" y="2160270"/>
                    <a:pt x="3796030" y="2026920"/>
                  </a:cubicBezTo>
                  <a:cubicBezTo>
                    <a:pt x="3733800" y="1920240"/>
                    <a:pt x="3716020" y="1809750"/>
                    <a:pt x="3689350" y="1703070"/>
                  </a:cubicBezTo>
                  <a:cubicBezTo>
                    <a:pt x="3663950" y="1602740"/>
                    <a:pt x="3656330" y="1501140"/>
                    <a:pt x="3634740" y="1403350"/>
                  </a:cubicBezTo>
                  <a:cubicBezTo>
                    <a:pt x="3613150" y="1306830"/>
                    <a:pt x="3599180" y="1206500"/>
                    <a:pt x="3558540" y="1116330"/>
                  </a:cubicBezTo>
                  <a:cubicBezTo>
                    <a:pt x="3517900" y="1023620"/>
                    <a:pt x="3462020" y="929640"/>
                    <a:pt x="3388360" y="852170"/>
                  </a:cubicBezTo>
                  <a:cubicBezTo>
                    <a:pt x="3308350" y="768350"/>
                    <a:pt x="3201670" y="681990"/>
                    <a:pt x="3089910" y="637540"/>
                  </a:cubicBezTo>
                  <a:cubicBezTo>
                    <a:pt x="2975610" y="591820"/>
                    <a:pt x="2830830" y="586740"/>
                    <a:pt x="2710180" y="584200"/>
                  </a:cubicBezTo>
                  <a:cubicBezTo>
                    <a:pt x="2602230" y="581660"/>
                    <a:pt x="2513330" y="574040"/>
                    <a:pt x="2400300" y="614680"/>
                  </a:cubicBezTo>
                  <a:cubicBezTo>
                    <a:pt x="2231390" y="675640"/>
                    <a:pt x="2009140" y="868680"/>
                    <a:pt x="1826260" y="1003300"/>
                  </a:cubicBezTo>
                  <a:cubicBezTo>
                    <a:pt x="1651000" y="1132840"/>
                    <a:pt x="1479550" y="1309370"/>
                    <a:pt x="1324610" y="1403350"/>
                  </a:cubicBezTo>
                  <a:cubicBezTo>
                    <a:pt x="1209040" y="1473200"/>
                    <a:pt x="1111250" y="1524000"/>
                    <a:pt x="998220" y="1546860"/>
                  </a:cubicBezTo>
                  <a:cubicBezTo>
                    <a:pt x="885190" y="1569720"/>
                    <a:pt x="755650" y="1573530"/>
                    <a:pt x="643890" y="1539240"/>
                  </a:cubicBezTo>
                  <a:cubicBezTo>
                    <a:pt x="525780" y="1502410"/>
                    <a:pt x="389890" y="1414780"/>
                    <a:pt x="311150" y="1323340"/>
                  </a:cubicBezTo>
                  <a:cubicBezTo>
                    <a:pt x="238760" y="1239520"/>
                    <a:pt x="214630" y="1125220"/>
                    <a:pt x="176530" y="1021080"/>
                  </a:cubicBezTo>
                  <a:cubicBezTo>
                    <a:pt x="137160" y="914400"/>
                    <a:pt x="102870" y="792480"/>
                    <a:pt x="80010" y="689610"/>
                  </a:cubicBezTo>
                  <a:cubicBezTo>
                    <a:pt x="60960" y="601980"/>
                    <a:pt x="0" y="500380"/>
                    <a:pt x="41910" y="444500"/>
                  </a:cubicBezTo>
                  <a:cubicBezTo>
                    <a:pt x="106680" y="358140"/>
                    <a:pt x="626110" y="367030"/>
                    <a:pt x="626110" y="367030"/>
                  </a:cubicBezTo>
                </a:path>
              </a:pathLst>
            </a:custGeom>
            <a:solidFill>
              <a:srgbClr val="4E4E4E">
                <a:alpha val="49804"/>
              </a:srgbClr>
            </a:solidFill>
            <a:ln cap="sq">
              <a:noFill/>
              <a:prstDash val="solid"/>
              <a:miter/>
            </a:ln>
          </p:spPr>
        </p:sp>
      </p:grpSp>
      <p:sp>
        <p:nvSpPr>
          <p:cNvPr name="TextBox 15" id="15"/>
          <p:cNvSpPr txBox="true"/>
          <p:nvPr/>
        </p:nvSpPr>
        <p:spPr>
          <a:xfrm rot="0">
            <a:off x="7782922" y="660559"/>
            <a:ext cx="8517915" cy="100483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6215"/>
              </a:lnSpc>
            </a:pPr>
            <a:r>
              <a:rPr lang="en-US" sz="4439">
                <a:solidFill>
                  <a:srgbClr val="000000"/>
                </a:solidFill>
                <a:latin typeface="Helveticish Bold"/>
              </a:rPr>
              <a:t>About Us</a:t>
            </a:r>
            <a:r>
              <a:rPr lang="en-US" sz="4439">
                <a:solidFill>
                  <a:srgbClr val="000000"/>
                </a:solidFill>
                <a:latin typeface="Helveticish"/>
              </a:rPr>
              <a:t> - Lower Level Sections</a:t>
            </a:r>
          </a:p>
          <a:p>
            <a:pPr>
              <a:lnSpc>
                <a:spcPts val="6215"/>
              </a:lnSpc>
            </a:pPr>
            <a:r>
              <a:rPr lang="en-US" sz="4439">
                <a:solidFill>
                  <a:srgbClr val="000000"/>
                </a:solidFill>
                <a:latin typeface="Helveticish"/>
              </a:rPr>
              <a:t>Click the menu arrow to show  all sub headings.  Let us explore the quick links to the information.  </a:t>
            </a:r>
          </a:p>
          <a:p>
            <a:pPr algn="just" marL="958522" indent="-479261" lvl="1">
              <a:lnSpc>
                <a:spcPts val="6215"/>
              </a:lnSpc>
              <a:buFont typeface="Arial"/>
              <a:buChar char="•"/>
            </a:pPr>
            <a:r>
              <a:rPr lang="en-US" sz="4439">
                <a:solidFill>
                  <a:srgbClr val="000000"/>
                </a:solidFill>
                <a:latin typeface="Helveticish"/>
              </a:rPr>
              <a:t>Our History</a:t>
            </a:r>
          </a:p>
          <a:p>
            <a:pPr algn="just" marL="958522" indent="-479261" lvl="1">
              <a:lnSpc>
                <a:spcPts val="6215"/>
              </a:lnSpc>
              <a:buFont typeface="Arial"/>
              <a:buChar char="•"/>
            </a:pPr>
            <a:r>
              <a:rPr lang="en-US" sz="4439">
                <a:solidFill>
                  <a:srgbClr val="000000"/>
                </a:solidFill>
                <a:latin typeface="Helveticish"/>
              </a:rPr>
              <a:t>Meet the Committee</a:t>
            </a:r>
          </a:p>
          <a:p>
            <a:pPr algn="just" marL="958522" indent="-479261" lvl="1">
              <a:lnSpc>
                <a:spcPts val="6215"/>
              </a:lnSpc>
              <a:buFont typeface="Arial"/>
              <a:buChar char="•"/>
            </a:pPr>
            <a:r>
              <a:rPr lang="en-US" sz="4439">
                <a:solidFill>
                  <a:srgbClr val="000000"/>
                </a:solidFill>
                <a:latin typeface="Helveticish"/>
              </a:rPr>
              <a:t>Meet our Medical Advisory Board</a:t>
            </a:r>
          </a:p>
          <a:p>
            <a:pPr algn="just" marL="958522" indent="-479261" lvl="1">
              <a:lnSpc>
                <a:spcPts val="6215"/>
              </a:lnSpc>
              <a:buFont typeface="Arial"/>
              <a:buChar char="•"/>
            </a:pPr>
            <a:r>
              <a:rPr lang="en-US" sz="4439">
                <a:solidFill>
                  <a:srgbClr val="000000"/>
                </a:solidFill>
                <a:latin typeface="Helveticish"/>
              </a:rPr>
              <a:t>Membership</a:t>
            </a:r>
          </a:p>
          <a:p>
            <a:pPr algn="just" marL="958522" indent="-479261" lvl="1">
              <a:lnSpc>
                <a:spcPts val="6215"/>
              </a:lnSpc>
              <a:buFont typeface="Arial"/>
              <a:buChar char="•"/>
            </a:pPr>
            <a:r>
              <a:rPr lang="en-US" sz="4439">
                <a:solidFill>
                  <a:srgbClr val="000000"/>
                </a:solidFill>
                <a:latin typeface="Helveticish"/>
              </a:rPr>
              <a:t>Merchandise</a:t>
            </a:r>
          </a:p>
          <a:p>
            <a:pPr algn="just" marL="958522" indent="-479261" lvl="1">
              <a:lnSpc>
                <a:spcPts val="6215"/>
              </a:lnSpc>
              <a:buFont typeface="Arial"/>
              <a:buChar char="•"/>
            </a:pPr>
            <a:r>
              <a:rPr lang="en-US" sz="4439">
                <a:solidFill>
                  <a:srgbClr val="000000"/>
                </a:solidFill>
                <a:latin typeface="Helveticish"/>
              </a:rPr>
              <a:t>Support Groups</a:t>
            </a:r>
          </a:p>
          <a:p>
            <a:pPr algn="just" marL="958522" indent="-479261" lvl="1">
              <a:lnSpc>
                <a:spcPts val="6215"/>
              </a:lnSpc>
              <a:buFont typeface="Arial"/>
              <a:buChar char="•"/>
            </a:pPr>
            <a:r>
              <a:rPr lang="en-US" sz="4439">
                <a:solidFill>
                  <a:srgbClr val="000000"/>
                </a:solidFill>
                <a:latin typeface="Helveticish"/>
              </a:rPr>
              <a:t>Meetings and Conference</a:t>
            </a:r>
          </a:p>
          <a:p>
            <a:pPr algn="just">
              <a:lnSpc>
                <a:spcPts val="5390"/>
              </a:lnSpc>
            </a:pPr>
          </a:p>
        </p:txBody>
      </p:sp>
      <p:sp>
        <p:nvSpPr>
          <p:cNvPr name="Freeform 16" id="16"/>
          <p:cNvSpPr/>
          <p:nvPr/>
        </p:nvSpPr>
        <p:spPr>
          <a:xfrm flipH="false" flipV="false" rot="0">
            <a:off x="1028700" y="1028700"/>
            <a:ext cx="5422582" cy="8848531"/>
          </a:xfrm>
          <a:custGeom>
            <a:avLst/>
            <a:gdLst/>
            <a:ahLst/>
            <a:cxnLst/>
            <a:rect r="r" b="b" t="t" l="l"/>
            <a:pathLst>
              <a:path h="8848531" w="5422582">
                <a:moveTo>
                  <a:pt x="0" y="0"/>
                </a:moveTo>
                <a:lnTo>
                  <a:pt x="5422582" y="0"/>
                </a:lnTo>
                <a:lnTo>
                  <a:pt x="5422582" y="8848531"/>
                </a:lnTo>
                <a:lnTo>
                  <a:pt x="0" y="884853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7345" r="0" b="-28837"/>
            </a:stretch>
          </a:blipFill>
        </p:spPr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9000"/>
            </a:blip>
            <a:stretch>
              <a:fillRect l="0" t="-31168" r="0" b="-46609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4352270" y="-56198"/>
            <a:ext cx="4164330" cy="3105150"/>
            <a:chOff x="0" y="0"/>
            <a:chExt cx="5552440" cy="41402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25400" y="-31750"/>
              <a:ext cx="5488940" cy="4138930"/>
            </a:xfrm>
            <a:custGeom>
              <a:avLst/>
              <a:gdLst/>
              <a:ahLst/>
              <a:cxnLst/>
              <a:rect r="r" b="b" t="t" l="l"/>
              <a:pathLst>
                <a:path h="4138930" w="5488940">
                  <a:moveTo>
                    <a:pt x="683260" y="158750"/>
                  </a:moveTo>
                  <a:cubicBezTo>
                    <a:pt x="608330" y="787400"/>
                    <a:pt x="590550" y="889000"/>
                    <a:pt x="608330" y="995680"/>
                  </a:cubicBezTo>
                  <a:cubicBezTo>
                    <a:pt x="626110" y="1101090"/>
                    <a:pt x="652780" y="1202690"/>
                    <a:pt x="721360" y="1303020"/>
                  </a:cubicBezTo>
                  <a:cubicBezTo>
                    <a:pt x="815340" y="1440180"/>
                    <a:pt x="1018540" y="1620520"/>
                    <a:pt x="1179830" y="1703070"/>
                  </a:cubicBezTo>
                  <a:cubicBezTo>
                    <a:pt x="1315720" y="1772920"/>
                    <a:pt x="1465580" y="1795780"/>
                    <a:pt x="1606550" y="1802130"/>
                  </a:cubicBezTo>
                  <a:cubicBezTo>
                    <a:pt x="1744980" y="1808480"/>
                    <a:pt x="1849120" y="1778000"/>
                    <a:pt x="2018030" y="1743710"/>
                  </a:cubicBezTo>
                  <a:cubicBezTo>
                    <a:pt x="2298700" y="1686560"/>
                    <a:pt x="2848610" y="1512570"/>
                    <a:pt x="3121660" y="1447800"/>
                  </a:cubicBezTo>
                  <a:cubicBezTo>
                    <a:pt x="3280410" y="1410970"/>
                    <a:pt x="3378200" y="1388110"/>
                    <a:pt x="3500120" y="1370330"/>
                  </a:cubicBezTo>
                  <a:cubicBezTo>
                    <a:pt x="3613150" y="1353820"/>
                    <a:pt x="3716020" y="1338580"/>
                    <a:pt x="3831590" y="1343660"/>
                  </a:cubicBezTo>
                  <a:cubicBezTo>
                    <a:pt x="3958590" y="1350010"/>
                    <a:pt x="4099560" y="1361440"/>
                    <a:pt x="4230370" y="1413510"/>
                  </a:cubicBezTo>
                  <a:cubicBezTo>
                    <a:pt x="4380230" y="1473200"/>
                    <a:pt x="4558030" y="1600200"/>
                    <a:pt x="4671060" y="1705610"/>
                  </a:cubicBezTo>
                  <a:cubicBezTo>
                    <a:pt x="4761230" y="1789430"/>
                    <a:pt x="4814570" y="1875790"/>
                    <a:pt x="4874260" y="1972310"/>
                  </a:cubicBezTo>
                  <a:cubicBezTo>
                    <a:pt x="4935220" y="2071370"/>
                    <a:pt x="4979670" y="2165350"/>
                    <a:pt x="5030470" y="2292350"/>
                  </a:cubicBezTo>
                  <a:cubicBezTo>
                    <a:pt x="5100320" y="2465070"/>
                    <a:pt x="5173980" y="2708910"/>
                    <a:pt x="5234940" y="2924810"/>
                  </a:cubicBezTo>
                  <a:cubicBezTo>
                    <a:pt x="5297170" y="3145790"/>
                    <a:pt x="5342890" y="3455670"/>
                    <a:pt x="5396230" y="3601720"/>
                  </a:cubicBezTo>
                  <a:cubicBezTo>
                    <a:pt x="5422900" y="3676650"/>
                    <a:pt x="5488940" y="3704590"/>
                    <a:pt x="5476240" y="3763010"/>
                  </a:cubicBezTo>
                  <a:cubicBezTo>
                    <a:pt x="5452110" y="3868420"/>
                    <a:pt x="5118100" y="4138930"/>
                    <a:pt x="5015230" y="4121150"/>
                  </a:cubicBezTo>
                  <a:cubicBezTo>
                    <a:pt x="4947920" y="4109720"/>
                    <a:pt x="4917440" y="3989070"/>
                    <a:pt x="4880610" y="3911600"/>
                  </a:cubicBezTo>
                  <a:cubicBezTo>
                    <a:pt x="4841240" y="3826510"/>
                    <a:pt x="4817110" y="3727450"/>
                    <a:pt x="4792980" y="3628390"/>
                  </a:cubicBezTo>
                  <a:cubicBezTo>
                    <a:pt x="4767580" y="3524250"/>
                    <a:pt x="4761230" y="3426460"/>
                    <a:pt x="4730750" y="3300730"/>
                  </a:cubicBezTo>
                  <a:cubicBezTo>
                    <a:pt x="4687570" y="3125470"/>
                    <a:pt x="4608830" y="2858770"/>
                    <a:pt x="4545330" y="2678430"/>
                  </a:cubicBezTo>
                  <a:cubicBezTo>
                    <a:pt x="4494530" y="2536190"/>
                    <a:pt x="4452620" y="2411730"/>
                    <a:pt x="4390390" y="2301240"/>
                  </a:cubicBezTo>
                  <a:cubicBezTo>
                    <a:pt x="4334510" y="2203450"/>
                    <a:pt x="4281170" y="2105660"/>
                    <a:pt x="4196080" y="2043430"/>
                  </a:cubicBezTo>
                  <a:cubicBezTo>
                    <a:pt x="4105910" y="1977390"/>
                    <a:pt x="3971290" y="1938020"/>
                    <a:pt x="3853180" y="1926590"/>
                  </a:cubicBezTo>
                  <a:cubicBezTo>
                    <a:pt x="3732530" y="1913890"/>
                    <a:pt x="3623310" y="1946910"/>
                    <a:pt x="3477260" y="1974850"/>
                  </a:cubicBezTo>
                  <a:cubicBezTo>
                    <a:pt x="3263900" y="2015490"/>
                    <a:pt x="2967990" y="2106930"/>
                    <a:pt x="2703830" y="2170430"/>
                  </a:cubicBezTo>
                  <a:cubicBezTo>
                    <a:pt x="2426970" y="2236470"/>
                    <a:pt x="2066290" y="2332990"/>
                    <a:pt x="1851660" y="2363470"/>
                  </a:cubicBezTo>
                  <a:cubicBezTo>
                    <a:pt x="1723390" y="2381250"/>
                    <a:pt x="1643380" y="2386330"/>
                    <a:pt x="1539240" y="2382520"/>
                  </a:cubicBezTo>
                  <a:cubicBezTo>
                    <a:pt x="1432560" y="2377440"/>
                    <a:pt x="1324610" y="2363470"/>
                    <a:pt x="1216660" y="2335530"/>
                  </a:cubicBezTo>
                  <a:cubicBezTo>
                    <a:pt x="1102360" y="2305050"/>
                    <a:pt x="994410" y="2265680"/>
                    <a:pt x="873760" y="2200910"/>
                  </a:cubicBezTo>
                  <a:cubicBezTo>
                    <a:pt x="717550" y="2117090"/>
                    <a:pt x="488950" y="1983740"/>
                    <a:pt x="368300" y="1849120"/>
                  </a:cubicBezTo>
                  <a:cubicBezTo>
                    <a:pt x="267970" y="1738630"/>
                    <a:pt x="220980" y="1615440"/>
                    <a:pt x="165100" y="1480820"/>
                  </a:cubicBezTo>
                  <a:cubicBezTo>
                    <a:pt x="104140" y="1332230"/>
                    <a:pt x="44450" y="1144270"/>
                    <a:pt x="25400" y="988060"/>
                  </a:cubicBezTo>
                  <a:cubicBezTo>
                    <a:pt x="8890" y="849630"/>
                    <a:pt x="27940" y="731520"/>
                    <a:pt x="38100" y="591820"/>
                  </a:cubicBezTo>
                  <a:cubicBezTo>
                    <a:pt x="49530" y="433070"/>
                    <a:pt x="0" y="158750"/>
                    <a:pt x="97790" y="82550"/>
                  </a:cubicBezTo>
                  <a:cubicBezTo>
                    <a:pt x="203200" y="0"/>
                    <a:pt x="683260" y="158750"/>
                    <a:pt x="683260" y="158750"/>
                  </a:cubicBezTo>
                </a:path>
              </a:pathLst>
            </a:custGeom>
            <a:solidFill>
              <a:srgbClr val="1DAB9D">
                <a:alpha val="49804"/>
              </a:srgbClr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5" id="5"/>
          <p:cNvGrpSpPr/>
          <p:nvPr/>
        </p:nvGrpSpPr>
        <p:grpSpPr>
          <a:xfrm rot="0">
            <a:off x="93345" y="7140893"/>
            <a:ext cx="6357938" cy="3446145"/>
            <a:chOff x="0" y="0"/>
            <a:chExt cx="8477250" cy="459486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45720" y="39370"/>
              <a:ext cx="8455660" cy="4538980"/>
            </a:xfrm>
            <a:custGeom>
              <a:avLst/>
              <a:gdLst/>
              <a:ahLst/>
              <a:cxnLst/>
              <a:rect r="r" b="b" t="t" l="l"/>
              <a:pathLst>
                <a:path h="4538980" w="8455660">
                  <a:moveTo>
                    <a:pt x="328930" y="687070"/>
                  </a:moveTo>
                  <a:cubicBezTo>
                    <a:pt x="200660" y="674370"/>
                    <a:pt x="182880" y="668020"/>
                    <a:pt x="160020" y="654050"/>
                  </a:cubicBezTo>
                  <a:cubicBezTo>
                    <a:pt x="127000" y="633730"/>
                    <a:pt x="77470" y="591820"/>
                    <a:pt x="54610" y="561340"/>
                  </a:cubicBezTo>
                  <a:cubicBezTo>
                    <a:pt x="38100" y="539750"/>
                    <a:pt x="30480" y="524510"/>
                    <a:pt x="22860" y="499110"/>
                  </a:cubicBezTo>
                  <a:cubicBezTo>
                    <a:pt x="11430" y="462280"/>
                    <a:pt x="0" y="405130"/>
                    <a:pt x="5080" y="360680"/>
                  </a:cubicBezTo>
                  <a:cubicBezTo>
                    <a:pt x="10160" y="316230"/>
                    <a:pt x="34290" y="262890"/>
                    <a:pt x="54610" y="229870"/>
                  </a:cubicBezTo>
                  <a:cubicBezTo>
                    <a:pt x="68580" y="207010"/>
                    <a:pt x="80010" y="193040"/>
                    <a:pt x="101600" y="176530"/>
                  </a:cubicBezTo>
                  <a:cubicBezTo>
                    <a:pt x="132080" y="152400"/>
                    <a:pt x="170180" y="132080"/>
                    <a:pt x="226060" y="111760"/>
                  </a:cubicBezTo>
                  <a:cubicBezTo>
                    <a:pt x="322580" y="74930"/>
                    <a:pt x="508000" y="0"/>
                    <a:pt x="645160" y="11430"/>
                  </a:cubicBezTo>
                  <a:cubicBezTo>
                    <a:pt x="786130" y="24130"/>
                    <a:pt x="967740" y="104140"/>
                    <a:pt x="1061720" y="190500"/>
                  </a:cubicBezTo>
                  <a:cubicBezTo>
                    <a:pt x="1137920" y="260350"/>
                    <a:pt x="1169670" y="347980"/>
                    <a:pt x="1203960" y="450850"/>
                  </a:cubicBezTo>
                  <a:cubicBezTo>
                    <a:pt x="1245870" y="580390"/>
                    <a:pt x="1254760" y="764540"/>
                    <a:pt x="1266190" y="913130"/>
                  </a:cubicBezTo>
                  <a:cubicBezTo>
                    <a:pt x="1276350" y="1051560"/>
                    <a:pt x="1264920" y="1178560"/>
                    <a:pt x="1273810" y="1316990"/>
                  </a:cubicBezTo>
                  <a:cubicBezTo>
                    <a:pt x="1283970" y="1463040"/>
                    <a:pt x="1297940" y="1621790"/>
                    <a:pt x="1327150" y="1765300"/>
                  </a:cubicBezTo>
                  <a:cubicBezTo>
                    <a:pt x="1355090" y="1902460"/>
                    <a:pt x="1386840" y="2045970"/>
                    <a:pt x="1442720" y="2161540"/>
                  </a:cubicBezTo>
                  <a:cubicBezTo>
                    <a:pt x="1493520" y="2266950"/>
                    <a:pt x="1548130" y="2367280"/>
                    <a:pt x="1638300" y="2437130"/>
                  </a:cubicBezTo>
                  <a:cubicBezTo>
                    <a:pt x="1738630" y="2514600"/>
                    <a:pt x="1898650" y="2561590"/>
                    <a:pt x="2029460" y="2585720"/>
                  </a:cubicBezTo>
                  <a:cubicBezTo>
                    <a:pt x="2151380" y="2608580"/>
                    <a:pt x="2246630" y="2602230"/>
                    <a:pt x="2395220" y="2588260"/>
                  </a:cubicBezTo>
                  <a:cubicBezTo>
                    <a:pt x="2633980" y="2565400"/>
                    <a:pt x="3067050" y="2437130"/>
                    <a:pt x="3318510" y="2400300"/>
                  </a:cubicBezTo>
                  <a:cubicBezTo>
                    <a:pt x="3491230" y="2374900"/>
                    <a:pt x="3614420" y="2360930"/>
                    <a:pt x="3756660" y="2360930"/>
                  </a:cubicBezTo>
                  <a:cubicBezTo>
                    <a:pt x="3891280" y="2360930"/>
                    <a:pt x="4024630" y="2368550"/>
                    <a:pt x="4150360" y="2399030"/>
                  </a:cubicBezTo>
                  <a:cubicBezTo>
                    <a:pt x="4273550" y="2428240"/>
                    <a:pt x="4398010" y="2489200"/>
                    <a:pt x="4504690" y="2538730"/>
                  </a:cubicBezTo>
                  <a:cubicBezTo>
                    <a:pt x="4598670" y="2583180"/>
                    <a:pt x="4674870" y="2626360"/>
                    <a:pt x="4761230" y="2678430"/>
                  </a:cubicBezTo>
                  <a:cubicBezTo>
                    <a:pt x="4855210" y="2734310"/>
                    <a:pt x="4927600" y="2794000"/>
                    <a:pt x="5046980" y="2865120"/>
                  </a:cubicBezTo>
                  <a:cubicBezTo>
                    <a:pt x="5236210" y="2976880"/>
                    <a:pt x="5605780" y="3166110"/>
                    <a:pt x="5801360" y="3263900"/>
                  </a:cubicBezTo>
                  <a:cubicBezTo>
                    <a:pt x="5923280" y="3324860"/>
                    <a:pt x="5995670" y="3360420"/>
                    <a:pt x="6099810" y="3406140"/>
                  </a:cubicBezTo>
                  <a:cubicBezTo>
                    <a:pt x="6209030" y="3454400"/>
                    <a:pt x="6297930" y="3496310"/>
                    <a:pt x="6441440" y="3545840"/>
                  </a:cubicBezTo>
                  <a:cubicBezTo>
                    <a:pt x="6677660" y="3627120"/>
                    <a:pt x="7090410" y="3750310"/>
                    <a:pt x="7391400" y="3815080"/>
                  </a:cubicBezTo>
                  <a:cubicBezTo>
                    <a:pt x="7658100" y="3872230"/>
                    <a:pt x="7976870" y="3919220"/>
                    <a:pt x="8155940" y="3929380"/>
                  </a:cubicBezTo>
                  <a:cubicBezTo>
                    <a:pt x="8252460" y="3934460"/>
                    <a:pt x="8335010" y="3876040"/>
                    <a:pt x="8380730" y="3920490"/>
                  </a:cubicBezTo>
                  <a:cubicBezTo>
                    <a:pt x="8455660" y="3991610"/>
                    <a:pt x="8446770" y="4438650"/>
                    <a:pt x="8380730" y="4504690"/>
                  </a:cubicBezTo>
                  <a:cubicBezTo>
                    <a:pt x="8346440" y="4538980"/>
                    <a:pt x="8294370" y="4508500"/>
                    <a:pt x="8225790" y="4504690"/>
                  </a:cubicBezTo>
                  <a:cubicBezTo>
                    <a:pt x="8084820" y="4497070"/>
                    <a:pt x="7760970" y="4460240"/>
                    <a:pt x="7584440" y="4436110"/>
                  </a:cubicBezTo>
                  <a:cubicBezTo>
                    <a:pt x="7458710" y="4419600"/>
                    <a:pt x="7399020" y="4414520"/>
                    <a:pt x="7263130" y="4384040"/>
                  </a:cubicBezTo>
                  <a:cubicBezTo>
                    <a:pt x="7018020" y="4329430"/>
                    <a:pt x="6499860" y="4184650"/>
                    <a:pt x="6245860" y="4097020"/>
                  </a:cubicBezTo>
                  <a:cubicBezTo>
                    <a:pt x="6088380" y="4043680"/>
                    <a:pt x="6024880" y="4014470"/>
                    <a:pt x="5872480" y="3944620"/>
                  </a:cubicBezTo>
                  <a:cubicBezTo>
                    <a:pt x="5617210" y="3827780"/>
                    <a:pt x="5100320" y="3569970"/>
                    <a:pt x="4866640" y="3436620"/>
                  </a:cubicBezTo>
                  <a:cubicBezTo>
                    <a:pt x="4735830" y="3361690"/>
                    <a:pt x="4672330" y="3308350"/>
                    <a:pt x="4569460" y="3246120"/>
                  </a:cubicBezTo>
                  <a:cubicBezTo>
                    <a:pt x="4460240" y="3180080"/>
                    <a:pt x="4338320" y="3102610"/>
                    <a:pt x="4227830" y="3053080"/>
                  </a:cubicBezTo>
                  <a:cubicBezTo>
                    <a:pt x="4132580" y="3009900"/>
                    <a:pt x="4051300" y="2974340"/>
                    <a:pt x="3952240" y="2956560"/>
                  </a:cubicBezTo>
                  <a:cubicBezTo>
                    <a:pt x="3845560" y="2937510"/>
                    <a:pt x="3750310" y="2940050"/>
                    <a:pt x="3608070" y="2952750"/>
                  </a:cubicBezTo>
                  <a:cubicBezTo>
                    <a:pt x="3373120" y="2974340"/>
                    <a:pt x="2948940" y="3093720"/>
                    <a:pt x="2682240" y="3131820"/>
                  </a:cubicBezTo>
                  <a:cubicBezTo>
                    <a:pt x="2480310" y="3159760"/>
                    <a:pt x="2324100" y="3186430"/>
                    <a:pt x="2148840" y="3180080"/>
                  </a:cubicBezTo>
                  <a:cubicBezTo>
                    <a:pt x="1978660" y="3173730"/>
                    <a:pt x="1785620" y="3139440"/>
                    <a:pt x="1647190" y="3094990"/>
                  </a:cubicBezTo>
                  <a:cubicBezTo>
                    <a:pt x="1541780" y="3060700"/>
                    <a:pt x="1469390" y="3028950"/>
                    <a:pt x="1380490" y="2964180"/>
                  </a:cubicBezTo>
                  <a:cubicBezTo>
                    <a:pt x="1266190" y="2881630"/>
                    <a:pt x="1132840" y="2748280"/>
                    <a:pt x="1040130" y="2614930"/>
                  </a:cubicBezTo>
                  <a:cubicBezTo>
                    <a:pt x="944880" y="2477770"/>
                    <a:pt x="869950" y="2288540"/>
                    <a:pt x="821690" y="2150110"/>
                  </a:cubicBezTo>
                  <a:cubicBezTo>
                    <a:pt x="784860" y="2044700"/>
                    <a:pt x="772160" y="1973580"/>
                    <a:pt x="751840" y="1861820"/>
                  </a:cubicBezTo>
                  <a:cubicBezTo>
                    <a:pt x="725170" y="1710690"/>
                    <a:pt x="701040" y="1488440"/>
                    <a:pt x="689610" y="1324610"/>
                  </a:cubicBezTo>
                  <a:cubicBezTo>
                    <a:pt x="680720" y="1187450"/>
                    <a:pt x="698500" y="1069340"/>
                    <a:pt x="683260" y="947420"/>
                  </a:cubicBezTo>
                  <a:cubicBezTo>
                    <a:pt x="669290" y="829310"/>
                    <a:pt x="674370" y="643890"/>
                    <a:pt x="605790" y="603250"/>
                  </a:cubicBezTo>
                  <a:cubicBezTo>
                    <a:pt x="541020" y="563880"/>
                    <a:pt x="378460" y="685800"/>
                    <a:pt x="295910" y="687070"/>
                  </a:cubicBezTo>
                  <a:cubicBezTo>
                    <a:pt x="241300" y="688340"/>
                    <a:pt x="200660" y="674370"/>
                    <a:pt x="160020" y="654050"/>
                  </a:cubicBezTo>
                  <a:cubicBezTo>
                    <a:pt x="119380" y="632460"/>
                    <a:pt x="80010" y="598170"/>
                    <a:pt x="54610" y="561340"/>
                  </a:cubicBezTo>
                  <a:cubicBezTo>
                    <a:pt x="29210" y="524510"/>
                    <a:pt x="10160" y="474980"/>
                    <a:pt x="5080" y="430530"/>
                  </a:cubicBezTo>
                  <a:cubicBezTo>
                    <a:pt x="0" y="386080"/>
                    <a:pt x="6350" y="334010"/>
                    <a:pt x="22860" y="292100"/>
                  </a:cubicBezTo>
                  <a:cubicBezTo>
                    <a:pt x="39370" y="250190"/>
                    <a:pt x="67310" y="207010"/>
                    <a:pt x="101600" y="176530"/>
                  </a:cubicBezTo>
                  <a:cubicBezTo>
                    <a:pt x="135890" y="146050"/>
                    <a:pt x="185420" y="124460"/>
                    <a:pt x="226060" y="111760"/>
                  </a:cubicBezTo>
                  <a:cubicBezTo>
                    <a:pt x="261620" y="100330"/>
                    <a:pt x="304800" y="76200"/>
                    <a:pt x="328930" y="97790"/>
                  </a:cubicBezTo>
                  <a:cubicBezTo>
                    <a:pt x="386080" y="148590"/>
                    <a:pt x="328930" y="687070"/>
                    <a:pt x="328930" y="687070"/>
                  </a:cubicBezTo>
                </a:path>
              </a:pathLst>
            </a:custGeom>
            <a:solidFill>
              <a:srgbClr val="1DAB9D">
                <a:alpha val="49804"/>
              </a:srgbClr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7" id="7"/>
          <p:cNvGrpSpPr/>
          <p:nvPr/>
        </p:nvGrpSpPr>
        <p:grpSpPr>
          <a:xfrm rot="0">
            <a:off x="14789468" y="121920"/>
            <a:ext cx="4023360" cy="2697480"/>
            <a:chOff x="0" y="0"/>
            <a:chExt cx="5364480" cy="359664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-59690" y="-52070"/>
              <a:ext cx="5440680" cy="3681730"/>
            </a:xfrm>
            <a:custGeom>
              <a:avLst/>
              <a:gdLst/>
              <a:ahLst/>
              <a:cxnLst/>
              <a:rect r="r" b="b" t="t" l="l"/>
              <a:pathLst>
                <a:path h="3681730" w="5440680">
                  <a:moveTo>
                    <a:pt x="701040" y="102870"/>
                  </a:moveTo>
                  <a:cubicBezTo>
                    <a:pt x="739140" y="858520"/>
                    <a:pt x="891540" y="934720"/>
                    <a:pt x="1004570" y="1014730"/>
                  </a:cubicBezTo>
                  <a:cubicBezTo>
                    <a:pt x="1111250" y="1090930"/>
                    <a:pt x="1221740" y="1165860"/>
                    <a:pt x="1338580" y="1202690"/>
                  </a:cubicBezTo>
                  <a:cubicBezTo>
                    <a:pt x="1451610" y="1238250"/>
                    <a:pt x="1582420" y="1245870"/>
                    <a:pt x="1692910" y="1235710"/>
                  </a:cubicBezTo>
                  <a:cubicBezTo>
                    <a:pt x="1794510" y="1226820"/>
                    <a:pt x="1851660" y="1201420"/>
                    <a:pt x="1979930" y="1156970"/>
                  </a:cubicBezTo>
                  <a:cubicBezTo>
                    <a:pt x="2259330" y="1059180"/>
                    <a:pt x="2994660" y="684530"/>
                    <a:pt x="3280410" y="603250"/>
                  </a:cubicBezTo>
                  <a:cubicBezTo>
                    <a:pt x="3413760" y="565150"/>
                    <a:pt x="3478530" y="551180"/>
                    <a:pt x="3582670" y="556260"/>
                  </a:cubicBezTo>
                  <a:cubicBezTo>
                    <a:pt x="3694430" y="561340"/>
                    <a:pt x="3820160" y="596900"/>
                    <a:pt x="3928110" y="643890"/>
                  </a:cubicBezTo>
                  <a:cubicBezTo>
                    <a:pt x="4038600" y="692150"/>
                    <a:pt x="4147820" y="773430"/>
                    <a:pt x="4237990" y="845820"/>
                  </a:cubicBezTo>
                  <a:cubicBezTo>
                    <a:pt x="4318000" y="910590"/>
                    <a:pt x="4381500" y="977900"/>
                    <a:pt x="4447540" y="1051560"/>
                  </a:cubicBezTo>
                  <a:cubicBezTo>
                    <a:pt x="4516120" y="1127760"/>
                    <a:pt x="4580890" y="1210310"/>
                    <a:pt x="4643120" y="1297940"/>
                  </a:cubicBezTo>
                  <a:cubicBezTo>
                    <a:pt x="4709160" y="1390650"/>
                    <a:pt x="4782820" y="1490980"/>
                    <a:pt x="4831080" y="1596390"/>
                  </a:cubicBezTo>
                  <a:cubicBezTo>
                    <a:pt x="4879340" y="1699260"/>
                    <a:pt x="4907280" y="1816100"/>
                    <a:pt x="4935220" y="1922780"/>
                  </a:cubicBezTo>
                  <a:cubicBezTo>
                    <a:pt x="4960620" y="2021840"/>
                    <a:pt x="4968240" y="2114550"/>
                    <a:pt x="4994910" y="2213610"/>
                  </a:cubicBezTo>
                  <a:cubicBezTo>
                    <a:pt x="5022850" y="2320290"/>
                    <a:pt x="5063490" y="2435860"/>
                    <a:pt x="5101590" y="2540000"/>
                  </a:cubicBezTo>
                  <a:cubicBezTo>
                    <a:pt x="5137150" y="2636520"/>
                    <a:pt x="5177790" y="2716530"/>
                    <a:pt x="5213350" y="2815590"/>
                  </a:cubicBezTo>
                  <a:cubicBezTo>
                    <a:pt x="5252720" y="2926080"/>
                    <a:pt x="5298440" y="3048000"/>
                    <a:pt x="5325110" y="3173730"/>
                  </a:cubicBezTo>
                  <a:cubicBezTo>
                    <a:pt x="5353050" y="3308350"/>
                    <a:pt x="5440680" y="3526790"/>
                    <a:pt x="5373370" y="3597910"/>
                  </a:cubicBezTo>
                  <a:cubicBezTo>
                    <a:pt x="5293360" y="3681730"/>
                    <a:pt x="4859020" y="3634740"/>
                    <a:pt x="4790440" y="3562350"/>
                  </a:cubicBezTo>
                  <a:cubicBezTo>
                    <a:pt x="4753610" y="3524250"/>
                    <a:pt x="4795520" y="3459480"/>
                    <a:pt x="4786630" y="3395980"/>
                  </a:cubicBezTo>
                  <a:cubicBezTo>
                    <a:pt x="4773930" y="3308350"/>
                    <a:pt x="4744720" y="3208020"/>
                    <a:pt x="4705350" y="3084830"/>
                  </a:cubicBezTo>
                  <a:cubicBezTo>
                    <a:pt x="4645660" y="2899410"/>
                    <a:pt x="4498340" y="2594610"/>
                    <a:pt x="4441190" y="2396490"/>
                  </a:cubicBezTo>
                  <a:cubicBezTo>
                    <a:pt x="4399280" y="2252980"/>
                    <a:pt x="4404360" y="2134870"/>
                    <a:pt x="4363720" y="2014220"/>
                  </a:cubicBezTo>
                  <a:cubicBezTo>
                    <a:pt x="4324350" y="1896110"/>
                    <a:pt x="4265930" y="1781810"/>
                    <a:pt x="4201160" y="1680210"/>
                  </a:cubicBezTo>
                  <a:cubicBezTo>
                    <a:pt x="4137660" y="1581150"/>
                    <a:pt x="4057650" y="1490980"/>
                    <a:pt x="3980180" y="1409700"/>
                  </a:cubicBezTo>
                  <a:cubicBezTo>
                    <a:pt x="3907790" y="1333500"/>
                    <a:pt x="3837940" y="1247140"/>
                    <a:pt x="3750310" y="1205230"/>
                  </a:cubicBezTo>
                  <a:cubicBezTo>
                    <a:pt x="3663950" y="1163320"/>
                    <a:pt x="3581400" y="1141730"/>
                    <a:pt x="3456940" y="1156970"/>
                  </a:cubicBezTo>
                  <a:cubicBezTo>
                    <a:pt x="3216910" y="1187450"/>
                    <a:pt x="2679700" y="1502410"/>
                    <a:pt x="2439670" y="1601470"/>
                  </a:cubicBezTo>
                  <a:cubicBezTo>
                    <a:pt x="2308860" y="1654810"/>
                    <a:pt x="2235200" y="1686560"/>
                    <a:pt x="2134870" y="1719580"/>
                  </a:cubicBezTo>
                  <a:cubicBezTo>
                    <a:pt x="2038350" y="1751330"/>
                    <a:pt x="1949450" y="1783080"/>
                    <a:pt x="1847850" y="1799590"/>
                  </a:cubicBezTo>
                  <a:cubicBezTo>
                    <a:pt x="1738630" y="1817370"/>
                    <a:pt x="1612900" y="1823720"/>
                    <a:pt x="1502410" y="1818640"/>
                  </a:cubicBezTo>
                  <a:cubicBezTo>
                    <a:pt x="1400810" y="1813560"/>
                    <a:pt x="1309370" y="1804670"/>
                    <a:pt x="1210310" y="1776730"/>
                  </a:cubicBezTo>
                  <a:cubicBezTo>
                    <a:pt x="1099820" y="1744980"/>
                    <a:pt x="981710" y="1691640"/>
                    <a:pt x="875030" y="1629410"/>
                  </a:cubicBezTo>
                  <a:cubicBezTo>
                    <a:pt x="765810" y="1565910"/>
                    <a:pt x="670560" y="1503680"/>
                    <a:pt x="566420" y="1400810"/>
                  </a:cubicBezTo>
                  <a:cubicBezTo>
                    <a:pt x="424180" y="1258570"/>
                    <a:pt x="210820" y="1038860"/>
                    <a:pt x="134620" y="821690"/>
                  </a:cubicBezTo>
                  <a:cubicBezTo>
                    <a:pt x="58420" y="605790"/>
                    <a:pt x="0" y="217170"/>
                    <a:pt x="110490" y="102870"/>
                  </a:cubicBezTo>
                  <a:cubicBezTo>
                    <a:pt x="210820" y="0"/>
                    <a:pt x="701040" y="102870"/>
                    <a:pt x="701040" y="102870"/>
                  </a:cubicBezTo>
                </a:path>
              </a:pathLst>
            </a:custGeom>
            <a:solidFill>
              <a:srgbClr val="1AC8DB">
                <a:alpha val="49804"/>
              </a:srgbClr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9" id="9"/>
          <p:cNvGrpSpPr/>
          <p:nvPr/>
        </p:nvGrpSpPr>
        <p:grpSpPr>
          <a:xfrm rot="0">
            <a:off x="95250" y="7557135"/>
            <a:ext cx="5023485" cy="3130867"/>
            <a:chOff x="0" y="0"/>
            <a:chExt cx="6697980" cy="4174490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50800"/>
              <a:ext cx="6711950" cy="4137660"/>
            </a:xfrm>
            <a:custGeom>
              <a:avLst/>
              <a:gdLst/>
              <a:ahLst/>
              <a:cxnLst/>
              <a:rect r="r" b="b" t="t" l="l"/>
              <a:pathLst>
                <a:path h="4137660" w="6711950">
                  <a:moveTo>
                    <a:pt x="179070" y="0"/>
                  </a:moveTo>
                  <a:cubicBezTo>
                    <a:pt x="426720" y="58420"/>
                    <a:pt x="613410" y="90170"/>
                    <a:pt x="722630" y="161290"/>
                  </a:cubicBezTo>
                  <a:cubicBezTo>
                    <a:pt x="824230" y="227330"/>
                    <a:pt x="919480" y="327660"/>
                    <a:pt x="966470" y="434340"/>
                  </a:cubicBezTo>
                  <a:cubicBezTo>
                    <a:pt x="1014730" y="542290"/>
                    <a:pt x="1007110" y="683260"/>
                    <a:pt x="1005840" y="808990"/>
                  </a:cubicBezTo>
                  <a:cubicBezTo>
                    <a:pt x="1004570" y="937260"/>
                    <a:pt x="967740" y="1074420"/>
                    <a:pt x="958850" y="1195070"/>
                  </a:cubicBezTo>
                  <a:cubicBezTo>
                    <a:pt x="949960" y="1301750"/>
                    <a:pt x="946150" y="1398270"/>
                    <a:pt x="948690" y="1498600"/>
                  </a:cubicBezTo>
                  <a:cubicBezTo>
                    <a:pt x="951230" y="1597660"/>
                    <a:pt x="947420" y="1681480"/>
                    <a:pt x="974090" y="1795780"/>
                  </a:cubicBezTo>
                  <a:cubicBezTo>
                    <a:pt x="1013460" y="1965960"/>
                    <a:pt x="1132840" y="2247900"/>
                    <a:pt x="1215390" y="2405380"/>
                  </a:cubicBezTo>
                  <a:cubicBezTo>
                    <a:pt x="1271270" y="2513330"/>
                    <a:pt x="1304290" y="2607310"/>
                    <a:pt x="1386840" y="2664460"/>
                  </a:cubicBezTo>
                  <a:cubicBezTo>
                    <a:pt x="1477010" y="2726690"/>
                    <a:pt x="1610360" y="2738120"/>
                    <a:pt x="1751330" y="2743200"/>
                  </a:cubicBezTo>
                  <a:cubicBezTo>
                    <a:pt x="1941830" y="2749550"/>
                    <a:pt x="2207260" y="2680970"/>
                    <a:pt x="2428240" y="2645410"/>
                  </a:cubicBezTo>
                  <a:cubicBezTo>
                    <a:pt x="2641600" y="2611120"/>
                    <a:pt x="2880360" y="2573020"/>
                    <a:pt x="3055620" y="2534920"/>
                  </a:cubicBezTo>
                  <a:cubicBezTo>
                    <a:pt x="3182620" y="2506980"/>
                    <a:pt x="3272790" y="2486660"/>
                    <a:pt x="3382010" y="2451100"/>
                  </a:cubicBezTo>
                  <a:cubicBezTo>
                    <a:pt x="3496310" y="2414270"/>
                    <a:pt x="3610610" y="2343150"/>
                    <a:pt x="3724910" y="2313940"/>
                  </a:cubicBezTo>
                  <a:cubicBezTo>
                    <a:pt x="3832860" y="2286000"/>
                    <a:pt x="3942080" y="2266950"/>
                    <a:pt x="4048760" y="2273300"/>
                  </a:cubicBezTo>
                  <a:cubicBezTo>
                    <a:pt x="4155440" y="2279650"/>
                    <a:pt x="4263390" y="2317750"/>
                    <a:pt x="4363720" y="2353310"/>
                  </a:cubicBezTo>
                  <a:cubicBezTo>
                    <a:pt x="4462780" y="2387600"/>
                    <a:pt x="4563110" y="2421890"/>
                    <a:pt x="4646930" y="2480310"/>
                  </a:cubicBezTo>
                  <a:cubicBezTo>
                    <a:pt x="4732020" y="2538730"/>
                    <a:pt x="4800600" y="2618740"/>
                    <a:pt x="4869180" y="2702560"/>
                  </a:cubicBezTo>
                  <a:cubicBezTo>
                    <a:pt x="4942840" y="2791460"/>
                    <a:pt x="4983480" y="2924810"/>
                    <a:pt x="5069840" y="3001010"/>
                  </a:cubicBezTo>
                  <a:cubicBezTo>
                    <a:pt x="5153660" y="3075940"/>
                    <a:pt x="5280660" y="3101340"/>
                    <a:pt x="5378450" y="3158490"/>
                  </a:cubicBezTo>
                  <a:cubicBezTo>
                    <a:pt x="5472430" y="3213100"/>
                    <a:pt x="5543550" y="3295650"/>
                    <a:pt x="5646420" y="3333750"/>
                  </a:cubicBezTo>
                  <a:cubicBezTo>
                    <a:pt x="5763260" y="3375660"/>
                    <a:pt x="5923280" y="3351530"/>
                    <a:pt x="6049010" y="3380740"/>
                  </a:cubicBezTo>
                  <a:cubicBezTo>
                    <a:pt x="6167120" y="3408680"/>
                    <a:pt x="6303010" y="3481070"/>
                    <a:pt x="6383020" y="3500120"/>
                  </a:cubicBezTo>
                  <a:cubicBezTo>
                    <a:pt x="6426200" y="3510280"/>
                    <a:pt x="6456680" y="3484880"/>
                    <a:pt x="6487160" y="3511550"/>
                  </a:cubicBezTo>
                  <a:cubicBezTo>
                    <a:pt x="6560820" y="3573780"/>
                    <a:pt x="6711950" y="4000500"/>
                    <a:pt x="6647180" y="4072890"/>
                  </a:cubicBezTo>
                  <a:cubicBezTo>
                    <a:pt x="6588760" y="4137660"/>
                    <a:pt x="6327140" y="4020820"/>
                    <a:pt x="6186170" y="3990340"/>
                  </a:cubicBezTo>
                  <a:cubicBezTo>
                    <a:pt x="6065520" y="3963670"/>
                    <a:pt x="5961380" y="3928110"/>
                    <a:pt x="5853430" y="3903980"/>
                  </a:cubicBezTo>
                  <a:cubicBezTo>
                    <a:pt x="5753100" y="3881120"/>
                    <a:pt x="5657850" y="3874770"/>
                    <a:pt x="5558790" y="3849370"/>
                  </a:cubicBezTo>
                  <a:cubicBezTo>
                    <a:pt x="5454650" y="3822700"/>
                    <a:pt x="5363210" y="3798570"/>
                    <a:pt x="5245100" y="3745230"/>
                  </a:cubicBezTo>
                  <a:cubicBezTo>
                    <a:pt x="5071110" y="3666490"/>
                    <a:pt x="4766310" y="3509010"/>
                    <a:pt x="4632960" y="3384550"/>
                  </a:cubicBezTo>
                  <a:cubicBezTo>
                    <a:pt x="4545330" y="3303270"/>
                    <a:pt x="4530090" y="3211830"/>
                    <a:pt x="4462780" y="3133090"/>
                  </a:cubicBezTo>
                  <a:cubicBezTo>
                    <a:pt x="4392930" y="3050540"/>
                    <a:pt x="4311650" y="2954020"/>
                    <a:pt x="4217670" y="2901950"/>
                  </a:cubicBezTo>
                  <a:cubicBezTo>
                    <a:pt x="4124960" y="2851150"/>
                    <a:pt x="4006850" y="2813050"/>
                    <a:pt x="3905250" y="2823210"/>
                  </a:cubicBezTo>
                  <a:cubicBezTo>
                    <a:pt x="3802380" y="2833370"/>
                    <a:pt x="3708400" y="2927350"/>
                    <a:pt x="3606800" y="2967990"/>
                  </a:cubicBezTo>
                  <a:cubicBezTo>
                    <a:pt x="3505200" y="3008630"/>
                    <a:pt x="3429000" y="3034030"/>
                    <a:pt x="3295650" y="3065780"/>
                  </a:cubicBezTo>
                  <a:cubicBezTo>
                    <a:pt x="3067050" y="3121660"/>
                    <a:pt x="2589530" y="3180080"/>
                    <a:pt x="2345690" y="3228340"/>
                  </a:cubicBezTo>
                  <a:cubicBezTo>
                    <a:pt x="2193290" y="3258820"/>
                    <a:pt x="2092960" y="3298190"/>
                    <a:pt x="1973580" y="3310890"/>
                  </a:cubicBezTo>
                  <a:cubicBezTo>
                    <a:pt x="1864360" y="3322320"/>
                    <a:pt x="1761490" y="3319780"/>
                    <a:pt x="1658620" y="3307080"/>
                  </a:cubicBezTo>
                  <a:cubicBezTo>
                    <a:pt x="1555750" y="3294380"/>
                    <a:pt x="1454150" y="3271520"/>
                    <a:pt x="1356360" y="3238500"/>
                  </a:cubicBezTo>
                  <a:cubicBezTo>
                    <a:pt x="1256030" y="3205480"/>
                    <a:pt x="1151890" y="3163570"/>
                    <a:pt x="1064260" y="3108960"/>
                  </a:cubicBezTo>
                  <a:cubicBezTo>
                    <a:pt x="979170" y="3055620"/>
                    <a:pt x="895350" y="2994660"/>
                    <a:pt x="833120" y="2914650"/>
                  </a:cubicBezTo>
                  <a:cubicBezTo>
                    <a:pt x="767080" y="2830830"/>
                    <a:pt x="735330" y="2733040"/>
                    <a:pt x="681990" y="2613660"/>
                  </a:cubicBezTo>
                  <a:cubicBezTo>
                    <a:pt x="608330" y="2449830"/>
                    <a:pt x="494030" y="2180590"/>
                    <a:pt x="445770" y="2014220"/>
                  </a:cubicBezTo>
                  <a:cubicBezTo>
                    <a:pt x="412750" y="1901190"/>
                    <a:pt x="401320" y="1827530"/>
                    <a:pt x="388620" y="1723390"/>
                  </a:cubicBezTo>
                  <a:cubicBezTo>
                    <a:pt x="373380" y="1606550"/>
                    <a:pt x="363220" y="1469390"/>
                    <a:pt x="365760" y="1348740"/>
                  </a:cubicBezTo>
                  <a:cubicBezTo>
                    <a:pt x="368300" y="1234440"/>
                    <a:pt x="375920" y="1125220"/>
                    <a:pt x="398780" y="1016000"/>
                  </a:cubicBezTo>
                  <a:cubicBezTo>
                    <a:pt x="421640" y="905510"/>
                    <a:pt x="538480" y="756920"/>
                    <a:pt x="501650" y="688340"/>
                  </a:cubicBezTo>
                  <a:cubicBezTo>
                    <a:pt x="466090" y="622300"/>
                    <a:pt x="283210" y="621030"/>
                    <a:pt x="199390" y="601980"/>
                  </a:cubicBezTo>
                  <a:cubicBezTo>
                    <a:pt x="140970" y="588010"/>
                    <a:pt x="76200" y="613410"/>
                    <a:pt x="50800" y="575310"/>
                  </a:cubicBezTo>
                  <a:cubicBezTo>
                    <a:pt x="0" y="499110"/>
                    <a:pt x="179070" y="0"/>
                    <a:pt x="179070" y="0"/>
                  </a:cubicBezTo>
                </a:path>
              </a:pathLst>
            </a:custGeom>
            <a:solidFill>
              <a:srgbClr val="1AC8DB">
                <a:alpha val="49804"/>
              </a:srgbClr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11" id="11"/>
          <p:cNvGrpSpPr/>
          <p:nvPr/>
        </p:nvGrpSpPr>
        <p:grpSpPr>
          <a:xfrm rot="0">
            <a:off x="-111442" y="7827645"/>
            <a:ext cx="4396740" cy="3006090"/>
            <a:chOff x="0" y="0"/>
            <a:chExt cx="5862320" cy="4008120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49530" y="50800"/>
              <a:ext cx="5800090" cy="3937000"/>
            </a:xfrm>
            <a:custGeom>
              <a:avLst/>
              <a:gdLst/>
              <a:ahLst/>
              <a:cxnLst/>
              <a:rect r="r" b="b" t="t" l="l"/>
              <a:pathLst>
                <a:path h="3937000" w="5800090">
                  <a:moveTo>
                    <a:pt x="425450" y="0"/>
                  </a:moveTo>
                  <a:cubicBezTo>
                    <a:pt x="600710" y="134620"/>
                    <a:pt x="701040" y="217170"/>
                    <a:pt x="745490" y="304800"/>
                  </a:cubicBezTo>
                  <a:cubicBezTo>
                    <a:pt x="789940" y="393700"/>
                    <a:pt x="803910" y="505460"/>
                    <a:pt x="803910" y="613410"/>
                  </a:cubicBezTo>
                  <a:cubicBezTo>
                    <a:pt x="803910" y="732790"/>
                    <a:pt x="764540" y="847090"/>
                    <a:pt x="731520" y="990600"/>
                  </a:cubicBezTo>
                  <a:cubicBezTo>
                    <a:pt x="687070" y="1184910"/>
                    <a:pt x="534670" y="1497330"/>
                    <a:pt x="551180" y="1670050"/>
                  </a:cubicBezTo>
                  <a:cubicBezTo>
                    <a:pt x="561340" y="1781810"/>
                    <a:pt x="631190" y="1849120"/>
                    <a:pt x="678180" y="1936750"/>
                  </a:cubicBezTo>
                  <a:cubicBezTo>
                    <a:pt x="726440" y="2026920"/>
                    <a:pt x="774700" y="2114550"/>
                    <a:pt x="839470" y="2204720"/>
                  </a:cubicBezTo>
                  <a:cubicBezTo>
                    <a:pt x="914400" y="2308860"/>
                    <a:pt x="1018540" y="2425700"/>
                    <a:pt x="1112520" y="2520950"/>
                  </a:cubicBezTo>
                  <a:cubicBezTo>
                    <a:pt x="1200150" y="2608580"/>
                    <a:pt x="1280160" y="2716530"/>
                    <a:pt x="1381760" y="2755900"/>
                  </a:cubicBezTo>
                  <a:cubicBezTo>
                    <a:pt x="1478280" y="2794000"/>
                    <a:pt x="1576070" y="2771140"/>
                    <a:pt x="1701800" y="2764790"/>
                  </a:cubicBezTo>
                  <a:cubicBezTo>
                    <a:pt x="1885950" y="2755900"/>
                    <a:pt x="2131060" y="2706370"/>
                    <a:pt x="2376170" y="2680970"/>
                  </a:cubicBezTo>
                  <a:cubicBezTo>
                    <a:pt x="2669540" y="2650490"/>
                    <a:pt x="3061970" y="2636520"/>
                    <a:pt x="3343910" y="2597150"/>
                  </a:cubicBezTo>
                  <a:cubicBezTo>
                    <a:pt x="3564890" y="2566670"/>
                    <a:pt x="3766820" y="2506980"/>
                    <a:pt x="3933190" y="2482850"/>
                  </a:cubicBezTo>
                  <a:cubicBezTo>
                    <a:pt x="4053840" y="2465070"/>
                    <a:pt x="4145280" y="2448560"/>
                    <a:pt x="4248150" y="2452370"/>
                  </a:cubicBezTo>
                  <a:cubicBezTo>
                    <a:pt x="4348480" y="2456180"/>
                    <a:pt x="4448810" y="2472690"/>
                    <a:pt x="4545330" y="2500630"/>
                  </a:cubicBezTo>
                  <a:cubicBezTo>
                    <a:pt x="4645660" y="2529840"/>
                    <a:pt x="4747260" y="2569210"/>
                    <a:pt x="4839970" y="2627630"/>
                  </a:cubicBezTo>
                  <a:cubicBezTo>
                    <a:pt x="4939030" y="2689860"/>
                    <a:pt x="5035550" y="2783840"/>
                    <a:pt x="5115560" y="2868930"/>
                  </a:cubicBezTo>
                  <a:cubicBezTo>
                    <a:pt x="5189220" y="2947670"/>
                    <a:pt x="5219700" y="3041650"/>
                    <a:pt x="5307330" y="3119120"/>
                  </a:cubicBezTo>
                  <a:cubicBezTo>
                    <a:pt x="5420360" y="3219450"/>
                    <a:pt x="5726430" y="3263900"/>
                    <a:pt x="5761990" y="3389630"/>
                  </a:cubicBezTo>
                  <a:cubicBezTo>
                    <a:pt x="5800090" y="3521710"/>
                    <a:pt x="5612130" y="3869690"/>
                    <a:pt x="5492750" y="3906520"/>
                  </a:cubicBezTo>
                  <a:cubicBezTo>
                    <a:pt x="5392420" y="3937000"/>
                    <a:pt x="5240020" y="3792220"/>
                    <a:pt x="5128260" y="3710940"/>
                  </a:cubicBezTo>
                  <a:cubicBezTo>
                    <a:pt x="5013960" y="3627120"/>
                    <a:pt x="4908550" y="3509010"/>
                    <a:pt x="4817110" y="3409950"/>
                  </a:cubicBezTo>
                  <a:cubicBezTo>
                    <a:pt x="4737100" y="3323590"/>
                    <a:pt x="4695190" y="3215640"/>
                    <a:pt x="4607560" y="3153410"/>
                  </a:cubicBezTo>
                  <a:cubicBezTo>
                    <a:pt x="4517390" y="3089910"/>
                    <a:pt x="4390390" y="3051810"/>
                    <a:pt x="4281170" y="3036570"/>
                  </a:cubicBezTo>
                  <a:cubicBezTo>
                    <a:pt x="4177030" y="3022600"/>
                    <a:pt x="4071620" y="3046730"/>
                    <a:pt x="3967480" y="3059430"/>
                  </a:cubicBezTo>
                  <a:cubicBezTo>
                    <a:pt x="3863340" y="3073400"/>
                    <a:pt x="3765550" y="3101340"/>
                    <a:pt x="3656330" y="3116580"/>
                  </a:cubicBezTo>
                  <a:cubicBezTo>
                    <a:pt x="3538220" y="3133090"/>
                    <a:pt x="3402330" y="3136900"/>
                    <a:pt x="3282950" y="3153410"/>
                  </a:cubicBezTo>
                  <a:cubicBezTo>
                    <a:pt x="3173730" y="3168650"/>
                    <a:pt x="3092450" y="3190240"/>
                    <a:pt x="2969260" y="3206750"/>
                  </a:cubicBezTo>
                  <a:cubicBezTo>
                    <a:pt x="2792730" y="3229610"/>
                    <a:pt x="2542540" y="3241040"/>
                    <a:pt x="2325370" y="3263900"/>
                  </a:cubicBezTo>
                  <a:cubicBezTo>
                    <a:pt x="2103120" y="3288030"/>
                    <a:pt x="1832610" y="3348990"/>
                    <a:pt x="1653540" y="3348990"/>
                  </a:cubicBezTo>
                  <a:cubicBezTo>
                    <a:pt x="1534160" y="3348990"/>
                    <a:pt x="1452880" y="3336290"/>
                    <a:pt x="1355090" y="3312160"/>
                  </a:cubicBezTo>
                  <a:cubicBezTo>
                    <a:pt x="1257300" y="3288030"/>
                    <a:pt x="1159510" y="3255010"/>
                    <a:pt x="1068070" y="3206750"/>
                  </a:cubicBezTo>
                  <a:cubicBezTo>
                    <a:pt x="971550" y="3155950"/>
                    <a:pt x="872490" y="3082290"/>
                    <a:pt x="792480" y="3007360"/>
                  </a:cubicBezTo>
                  <a:cubicBezTo>
                    <a:pt x="717550" y="2936240"/>
                    <a:pt x="668020" y="2848610"/>
                    <a:pt x="599440" y="2772410"/>
                  </a:cubicBezTo>
                  <a:cubicBezTo>
                    <a:pt x="528320" y="2694940"/>
                    <a:pt x="438150" y="2632710"/>
                    <a:pt x="372110" y="2548890"/>
                  </a:cubicBezTo>
                  <a:cubicBezTo>
                    <a:pt x="303530" y="2461260"/>
                    <a:pt x="245110" y="2359660"/>
                    <a:pt x="195580" y="2255520"/>
                  </a:cubicBezTo>
                  <a:cubicBezTo>
                    <a:pt x="143510" y="2146300"/>
                    <a:pt x="101600" y="2021840"/>
                    <a:pt x="68580" y="1906270"/>
                  </a:cubicBezTo>
                  <a:cubicBezTo>
                    <a:pt x="38100" y="1797050"/>
                    <a:pt x="2540" y="1691640"/>
                    <a:pt x="1270" y="1581150"/>
                  </a:cubicBezTo>
                  <a:cubicBezTo>
                    <a:pt x="0" y="1465580"/>
                    <a:pt x="35560" y="1334770"/>
                    <a:pt x="64770" y="1224280"/>
                  </a:cubicBezTo>
                  <a:cubicBezTo>
                    <a:pt x="91440" y="1123950"/>
                    <a:pt x="143510" y="1047750"/>
                    <a:pt x="166370" y="944880"/>
                  </a:cubicBezTo>
                  <a:cubicBezTo>
                    <a:pt x="191770" y="828040"/>
                    <a:pt x="237490" y="632460"/>
                    <a:pt x="200660" y="557530"/>
                  </a:cubicBezTo>
                  <a:cubicBezTo>
                    <a:pt x="179070" y="511810"/>
                    <a:pt x="90170" y="523240"/>
                    <a:pt x="82550" y="480060"/>
                  </a:cubicBezTo>
                  <a:cubicBezTo>
                    <a:pt x="66040" y="392430"/>
                    <a:pt x="425450" y="0"/>
                    <a:pt x="425450" y="0"/>
                  </a:cubicBezTo>
                </a:path>
              </a:pathLst>
            </a:custGeom>
            <a:solidFill>
              <a:srgbClr val="4E4E4E">
                <a:alpha val="49804"/>
              </a:srgbClr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13" id="13"/>
          <p:cNvGrpSpPr/>
          <p:nvPr/>
        </p:nvGrpSpPr>
        <p:grpSpPr>
          <a:xfrm rot="0">
            <a:off x="15347632" y="-180975"/>
            <a:ext cx="3441383" cy="1892617"/>
            <a:chOff x="0" y="0"/>
            <a:chExt cx="4588510" cy="2523490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8890" y="49530"/>
              <a:ext cx="4537710" cy="2426970"/>
            </a:xfrm>
            <a:custGeom>
              <a:avLst/>
              <a:gdLst/>
              <a:ahLst/>
              <a:cxnLst/>
              <a:rect r="r" b="b" t="t" l="l"/>
              <a:pathLst>
                <a:path h="2426970" w="4537710">
                  <a:moveTo>
                    <a:pt x="626110" y="367030"/>
                  </a:moveTo>
                  <a:cubicBezTo>
                    <a:pt x="679450" y="708660"/>
                    <a:pt x="681990" y="871220"/>
                    <a:pt x="750570" y="915670"/>
                  </a:cubicBezTo>
                  <a:cubicBezTo>
                    <a:pt x="820420" y="961390"/>
                    <a:pt x="984250" y="915670"/>
                    <a:pt x="1080770" y="872490"/>
                  </a:cubicBezTo>
                  <a:cubicBezTo>
                    <a:pt x="1174750" y="829310"/>
                    <a:pt x="1231900" y="732790"/>
                    <a:pt x="1323340" y="657860"/>
                  </a:cubicBezTo>
                  <a:cubicBezTo>
                    <a:pt x="1432560" y="567690"/>
                    <a:pt x="1579880" y="458470"/>
                    <a:pt x="1696720" y="374650"/>
                  </a:cubicBezTo>
                  <a:cubicBezTo>
                    <a:pt x="1797050" y="303530"/>
                    <a:pt x="1878330" y="240030"/>
                    <a:pt x="1982470" y="185420"/>
                  </a:cubicBezTo>
                  <a:cubicBezTo>
                    <a:pt x="2095500" y="127000"/>
                    <a:pt x="2230120" y="69850"/>
                    <a:pt x="2354580" y="39370"/>
                  </a:cubicBezTo>
                  <a:cubicBezTo>
                    <a:pt x="2470150" y="10160"/>
                    <a:pt x="2586990" y="0"/>
                    <a:pt x="2702560" y="1270"/>
                  </a:cubicBezTo>
                  <a:cubicBezTo>
                    <a:pt x="2816860" y="2540"/>
                    <a:pt x="2934970" y="26670"/>
                    <a:pt x="3045460" y="49530"/>
                  </a:cubicBezTo>
                  <a:cubicBezTo>
                    <a:pt x="3150870" y="71120"/>
                    <a:pt x="3251200" y="90170"/>
                    <a:pt x="3351530" y="132080"/>
                  </a:cubicBezTo>
                  <a:cubicBezTo>
                    <a:pt x="3459480" y="176530"/>
                    <a:pt x="3572510" y="240030"/>
                    <a:pt x="3669030" y="316230"/>
                  </a:cubicBezTo>
                  <a:cubicBezTo>
                    <a:pt x="3769360" y="394970"/>
                    <a:pt x="3869690" y="504190"/>
                    <a:pt x="3940810" y="601980"/>
                  </a:cubicBezTo>
                  <a:cubicBezTo>
                    <a:pt x="4003040" y="688340"/>
                    <a:pt x="4044950" y="773430"/>
                    <a:pt x="4083050" y="866140"/>
                  </a:cubicBezTo>
                  <a:cubicBezTo>
                    <a:pt x="4121150" y="960120"/>
                    <a:pt x="4141470" y="1061720"/>
                    <a:pt x="4166870" y="1163320"/>
                  </a:cubicBezTo>
                  <a:cubicBezTo>
                    <a:pt x="4193540" y="1270000"/>
                    <a:pt x="4210050" y="1384300"/>
                    <a:pt x="4237990" y="1490980"/>
                  </a:cubicBezTo>
                  <a:cubicBezTo>
                    <a:pt x="4265930" y="1595120"/>
                    <a:pt x="4282440" y="1715770"/>
                    <a:pt x="4335780" y="1798320"/>
                  </a:cubicBezTo>
                  <a:cubicBezTo>
                    <a:pt x="4384040" y="1871980"/>
                    <a:pt x="4522470" y="1896110"/>
                    <a:pt x="4528820" y="1971040"/>
                  </a:cubicBezTo>
                  <a:cubicBezTo>
                    <a:pt x="4537710" y="2082800"/>
                    <a:pt x="4282440" y="2419350"/>
                    <a:pt x="4157980" y="2423160"/>
                  </a:cubicBezTo>
                  <a:cubicBezTo>
                    <a:pt x="4038600" y="2426970"/>
                    <a:pt x="3874770" y="2160270"/>
                    <a:pt x="3796030" y="2026920"/>
                  </a:cubicBezTo>
                  <a:cubicBezTo>
                    <a:pt x="3733800" y="1920240"/>
                    <a:pt x="3716020" y="1809750"/>
                    <a:pt x="3689350" y="1703070"/>
                  </a:cubicBezTo>
                  <a:cubicBezTo>
                    <a:pt x="3663950" y="1602740"/>
                    <a:pt x="3656330" y="1501140"/>
                    <a:pt x="3634740" y="1403350"/>
                  </a:cubicBezTo>
                  <a:cubicBezTo>
                    <a:pt x="3613150" y="1306830"/>
                    <a:pt x="3599180" y="1206500"/>
                    <a:pt x="3558540" y="1116330"/>
                  </a:cubicBezTo>
                  <a:cubicBezTo>
                    <a:pt x="3517900" y="1023620"/>
                    <a:pt x="3462020" y="929640"/>
                    <a:pt x="3388360" y="852170"/>
                  </a:cubicBezTo>
                  <a:cubicBezTo>
                    <a:pt x="3308350" y="768350"/>
                    <a:pt x="3201670" y="681990"/>
                    <a:pt x="3089910" y="637540"/>
                  </a:cubicBezTo>
                  <a:cubicBezTo>
                    <a:pt x="2975610" y="591820"/>
                    <a:pt x="2830830" y="586740"/>
                    <a:pt x="2710180" y="584200"/>
                  </a:cubicBezTo>
                  <a:cubicBezTo>
                    <a:pt x="2602230" y="581660"/>
                    <a:pt x="2513330" y="574040"/>
                    <a:pt x="2400300" y="614680"/>
                  </a:cubicBezTo>
                  <a:cubicBezTo>
                    <a:pt x="2231390" y="675640"/>
                    <a:pt x="2009140" y="868680"/>
                    <a:pt x="1826260" y="1003300"/>
                  </a:cubicBezTo>
                  <a:cubicBezTo>
                    <a:pt x="1651000" y="1132840"/>
                    <a:pt x="1479550" y="1309370"/>
                    <a:pt x="1324610" y="1403350"/>
                  </a:cubicBezTo>
                  <a:cubicBezTo>
                    <a:pt x="1209040" y="1473200"/>
                    <a:pt x="1111250" y="1524000"/>
                    <a:pt x="998220" y="1546860"/>
                  </a:cubicBezTo>
                  <a:cubicBezTo>
                    <a:pt x="885190" y="1569720"/>
                    <a:pt x="755650" y="1573530"/>
                    <a:pt x="643890" y="1539240"/>
                  </a:cubicBezTo>
                  <a:cubicBezTo>
                    <a:pt x="525780" y="1502410"/>
                    <a:pt x="389890" y="1414780"/>
                    <a:pt x="311150" y="1323340"/>
                  </a:cubicBezTo>
                  <a:cubicBezTo>
                    <a:pt x="238760" y="1239520"/>
                    <a:pt x="214630" y="1125220"/>
                    <a:pt x="176530" y="1021080"/>
                  </a:cubicBezTo>
                  <a:cubicBezTo>
                    <a:pt x="137160" y="914400"/>
                    <a:pt x="102870" y="792480"/>
                    <a:pt x="80010" y="689610"/>
                  </a:cubicBezTo>
                  <a:cubicBezTo>
                    <a:pt x="60960" y="601980"/>
                    <a:pt x="0" y="500380"/>
                    <a:pt x="41910" y="444500"/>
                  </a:cubicBezTo>
                  <a:cubicBezTo>
                    <a:pt x="106680" y="358140"/>
                    <a:pt x="626110" y="367030"/>
                    <a:pt x="626110" y="367030"/>
                  </a:cubicBezTo>
                </a:path>
              </a:pathLst>
            </a:custGeom>
            <a:solidFill>
              <a:srgbClr val="4E4E4E">
                <a:alpha val="49804"/>
              </a:srgbClr>
            </a:solidFill>
            <a:ln cap="sq">
              <a:noFill/>
              <a:prstDash val="solid"/>
              <a:miter/>
            </a:ln>
          </p:spPr>
        </p:sp>
      </p:grpSp>
      <p:sp>
        <p:nvSpPr>
          <p:cNvPr name="TextBox 15" id="15"/>
          <p:cNvSpPr txBox="true"/>
          <p:nvPr/>
        </p:nvSpPr>
        <p:spPr>
          <a:xfrm rot="0">
            <a:off x="7782922" y="660559"/>
            <a:ext cx="8517915" cy="90196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6215"/>
              </a:lnSpc>
            </a:pPr>
            <a:r>
              <a:rPr lang="en-US" sz="4439">
                <a:solidFill>
                  <a:srgbClr val="000000"/>
                </a:solidFill>
                <a:latin typeface="Helveticish Bold"/>
              </a:rPr>
              <a:t>Our History </a:t>
            </a:r>
            <a:r>
              <a:rPr lang="en-US" sz="4439">
                <a:solidFill>
                  <a:srgbClr val="000000"/>
                </a:solidFill>
                <a:latin typeface="Helveticish"/>
              </a:rPr>
              <a:t>  </a:t>
            </a:r>
          </a:p>
          <a:p>
            <a:pPr algn="just">
              <a:lnSpc>
                <a:spcPts val="6215"/>
              </a:lnSpc>
            </a:pPr>
          </a:p>
          <a:p>
            <a:pPr algn="just">
              <a:lnSpc>
                <a:spcPts val="6215"/>
              </a:lnSpc>
            </a:pPr>
            <a:r>
              <a:rPr lang="en-US" sz="4439">
                <a:solidFill>
                  <a:srgbClr val="000000"/>
                </a:solidFill>
                <a:latin typeface="Helveticish"/>
              </a:rPr>
              <a:t>This section of the website displays the many achievements of the Association from conception to current day</a:t>
            </a:r>
          </a:p>
          <a:p>
            <a:pPr algn="just">
              <a:lnSpc>
                <a:spcPts val="6215"/>
              </a:lnSpc>
            </a:pPr>
          </a:p>
          <a:p>
            <a:pPr algn="just">
              <a:lnSpc>
                <a:spcPts val="6215"/>
              </a:lnSpc>
            </a:pPr>
            <a:r>
              <a:rPr lang="en-US" sz="4439">
                <a:solidFill>
                  <a:srgbClr val="000000"/>
                </a:solidFill>
                <a:latin typeface="Helveticish"/>
              </a:rPr>
              <a:t>This data can be used to act as background to fund raising or applications of grants</a:t>
            </a:r>
          </a:p>
          <a:p>
            <a:pPr algn="just">
              <a:lnSpc>
                <a:spcPts val="4255"/>
              </a:lnSpc>
            </a:pPr>
            <a:r>
              <a:rPr lang="en-US" sz="3039">
                <a:solidFill>
                  <a:srgbClr val="000000"/>
                </a:solidFill>
                <a:latin typeface="Helveticish Italics"/>
              </a:rPr>
              <a:t>scroll down to the page to see all information</a:t>
            </a:r>
          </a:p>
          <a:p>
            <a:pPr algn="just">
              <a:lnSpc>
                <a:spcPts val="5390"/>
              </a:lnSpc>
            </a:pPr>
          </a:p>
        </p:txBody>
      </p:sp>
      <p:sp>
        <p:nvSpPr>
          <p:cNvPr name="Freeform 16" id="16"/>
          <p:cNvSpPr/>
          <p:nvPr/>
        </p:nvSpPr>
        <p:spPr>
          <a:xfrm flipH="false" flipV="false" rot="0">
            <a:off x="1242346" y="749896"/>
            <a:ext cx="5089536" cy="8982890"/>
          </a:xfrm>
          <a:custGeom>
            <a:avLst/>
            <a:gdLst/>
            <a:ahLst/>
            <a:cxnLst/>
            <a:rect r="r" b="b" t="t" l="l"/>
            <a:pathLst>
              <a:path h="8982890" w="5089536">
                <a:moveTo>
                  <a:pt x="0" y="0"/>
                </a:moveTo>
                <a:lnTo>
                  <a:pt x="5089535" y="0"/>
                </a:lnTo>
                <a:lnTo>
                  <a:pt x="5089535" y="8982890"/>
                </a:lnTo>
                <a:lnTo>
                  <a:pt x="0" y="898289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11683" r="0" b="-14223"/>
            </a:stretch>
          </a:blipFill>
        </p:spPr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9000"/>
            </a:blip>
            <a:stretch>
              <a:fillRect l="0" t="-31168" r="0" b="-46609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4352270" y="-56198"/>
            <a:ext cx="4164330" cy="3105150"/>
            <a:chOff x="0" y="0"/>
            <a:chExt cx="5552440" cy="41402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25400" y="-31750"/>
              <a:ext cx="5488940" cy="4138930"/>
            </a:xfrm>
            <a:custGeom>
              <a:avLst/>
              <a:gdLst/>
              <a:ahLst/>
              <a:cxnLst/>
              <a:rect r="r" b="b" t="t" l="l"/>
              <a:pathLst>
                <a:path h="4138930" w="5488940">
                  <a:moveTo>
                    <a:pt x="683260" y="158750"/>
                  </a:moveTo>
                  <a:cubicBezTo>
                    <a:pt x="608330" y="787400"/>
                    <a:pt x="590550" y="889000"/>
                    <a:pt x="608330" y="995680"/>
                  </a:cubicBezTo>
                  <a:cubicBezTo>
                    <a:pt x="626110" y="1101090"/>
                    <a:pt x="652780" y="1202690"/>
                    <a:pt x="721360" y="1303020"/>
                  </a:cubicBezTo>
                  <a:cubicBezTo>
                    <a:pt x="815340" y="1440180"/>
                    <a:pt x="1018540" y="1620520"/>
                    <a:pt x="1179830" y="1703070"/>
                  </a:cubicBezTo>
                  <a:cubicBezTo>
                    <a:pt x="1315720" y="1772920"/>
                    <a:pt x="1465580" y="1795780"/>
                    <a:pt x="1606550" y="1802130"/>
                  </a:cubicBezTo>
                  <a:cubicBezTo>
                    <a:pt x="1744980" y="1808480"/>
                    <a:pt x="1849120" y="1778000"/>
                    <a:pt x="2018030" y="1743710"/>
                  </a:cubicBezTo>
                  <a:cubicBezTo>
                    <a:pt x="2298700" y="1686560"/>
                    <a:pt x="2848610" y="1512570"/>
                    <a:pt x="3121660" y="1447800"/>
                  </a:cubicBezTo>
                  <a:cubicBezTo>
                    <a:pt x="3280410" y="1410970"/>
                    <a:pt x="3378200" y="1388110"/>
                    <a:pt x="3500120" y="1370330"/>
                  </a:cubicBezTo>
                  <a:cubicBezTo>
                    <a:pt x="3613150" y="1353820"/>
                    <a:pt x="3716020" y="1338580"/>
                    <a:pt x="3831590" y="1343660"/>
                  </a:cubicBezTo>
                  <a:cubicBezTo>
                    <a:pt x="3958590" y="1350010"/>
                    <a:pt x="4099560" y="1361440"/>
                    <a:pt x="4230370" y="1413510"/>
                  </a:cubicBezTo>
                  <a:cubicBezTo>
                    <a:pt x="4380230" y="1473200"/>
                    <a:pt x="4558030" y="1600200"/>
                    <a:pt x="4671060" y="1705610"/>
                  </a:cubicBezTo>
                  <a:cubicBezTo>
                    <a:pt x="4761230" y="1789430"/>
                    <a:pt x="4814570" y="1875790"/>
                    <a:pt x="4874260" y="1972310"/>
                  </a:cubicBezTo>
                  <a:cubicBezTo>
                    <a:pt x="4935220" y="2071370"/>
                    <a:pt x="4979670" y="2165350"/>
                    <a:pt x="5030470" y="2292350"/>
                  </a:cubicBezTo>
                  <a:cubicBezTo>
                    <a:pt x="5100320" y="2465070"/>
                    <a:pt x="5173980" y="2708910"/>
                    <a:pt x="5234940" y="2924810"/>
                  </a:cubicBezTo>
                  <a:cubicBezTo>
                    <a:pt x="5297170" y="3145790"/>
                    <a:pt x="5342890" y="3455670"/>
                    <a:pt x="5396230" y="3601720"/>
                  </a:cubicBezTo>
                  <a:cubicBezTo>
                    <a:pt x="5422900" y="3676650"/>
                    <a:pt x="5488940" y="3704590"/>
                    <a:pt x="5476240" y="3763010"/>
                  </a:cubicBezTo>
                  <a:cubicBezTo>
                    <a:pt x="5452110" y="3868420"/>
                    <a:pt x="5118100" y="4138930"/>
                    <a:pt x="5015230" y="4121150"/>
                  </a:cubicBezTo>
                  <a:cubicBezTo>
                    <a:pt x="4947920" y="4109720"/>
                    <a:pt x="4917440" y="3989070"/>
                    <a:pt x="4880610" y="3911600"/>
                  </a:cubicBezTo>
                  <a:cubicBezTo>
                    <a:pt x="4841240" y="3826510"/>
                    <a:pt x="4817110" y="3727450"/>
                    <a:pt x="4792980" y="3628390"/>
                  </a:cubicBezTo>
                  <a:cubicBezTo>
                    <a:pt x="4767580" y="3524250"/>
                    <a:pt x="4761230" y="3426460"/>
                    <a:pt x="4730750" y="3300730"/>
                  </a:cubicBezTo>
                  <a:cubicBezTo>
                    <a:pt x="4687570" y="3125470"/>
                    <a:pt x="4608830" y="2858770"/>
                    <a:pt x="4545330" y="2678430"/>
                  </a:cubicBezTo>
                  <a:cubicBezTo>
                    <a:pt x="4494530" y="2536190"/>
                    <a:pt x="4452620" y="2411730"/>
                    <a:pt x="4390390" y="2301240"/>
                  </a:cubicBezTo>
                  <a:cubicBezTo>
                    <a:pt x="4334510" y="2203450"/>
                    <a:pt x="4281170" y="2105660"/>
                    <a:pt x="4196080" y="2043430"/>
                  </a:cubicBezTo>
                  <a:cubicBezTo>
                    <a:pt x="4105910" y="1977390"/>
                    <a:pt x="3971290" y="1938020"/>
                    <a:pt x="3853180" y="1926590"/>
                  </a:cubicBezTo>
                  <a:cubicBezTo>
                    <a:pt x="3732530" y="1913890"/>
                    <a:pt x="3623310" y="1946910"/>
                    <a:pt x="3477260" y="1974850"/>
                  </a:cubicBezTo>
                  <a:cubicBezTo>
                    <a:pt x="3263900" y="2015490"/>
                    <a:pt x="2967990" y="2106930"/>
                    <a:pt x="2703830" y="2170430"/>
                  </a:cubicBezTo>
                  <a:cubicBezTo>
                    <a:pt x="2426970" y="2236470"/>
                    <a:pt x="2066290" y="2332990"/>
                    <a:pt x="1851660" y="2363470"/>
                  </a:cubicBezTo>
                  <a:cubicBezTo>
                    <a:pt x="1723390" y="2381250"/>
                    <a:pt x="1643380" y="2386330"/>
                    <a:pt x="1539240" y="2382520"/>
                  </a:cubicBezTo>
                  <a:cubicBezTo>
                    <a:pt x="1432560" y="2377440"/>
                    <a:pt x="1324610" y="2363470"/>
                    <a:pt x="1216660" y="2335530"/>
                  </a:cubicBezTo>
                  <a:cubicBezTo>
                    <a:pt x="1102360" y="2305050"/>
                    <a:pt x="994410" y="2265680"/>
                    <a:pt x="873760" y="2200910"/>
                  </a:cubicBezTo>
                  <a:cubicBezTo>
                    <a:pt x="717550" y="2117090"/>
                    <a:pt x="488950" y="1983740"/>
                    <a:pt x="368300" y="1849120"/>
                  </a:cubicBezTo>
                  <a:cubicBezTo>
                    <a:pt x="267970" y="1738630"/>
                    <a:pt x="220980" y="1615440"/>
                    <a:pt x="165100" y="1480820"/>
                  </a:cubicBezTo>
                  <a:cubicBezTo>
                    <a:pt x="104140" y="1332230"/>
                    <a:pt x="44450" y="1144270"/>
                    <a:pt x="25400" y="988060"/>
                  </a:cubicBezTo>
                  <a:cubicBezTo>
                    <a:pt x="8890" y="849630"/>
                    <a:pt x="27940" y="731520"/>
                    <a:pt x="38100" y="591820"/>
                  </a:cubicBezTo>
                  <a:cubicBezTo>
                    <a:pt x="49530" y="433070"/>
                    <a:pt x="0" y="158750"/>
                    <a:pt x="97790" y="82550"/>
                  </a:cubicBezTo>
                  <a:cubicBezTo>
                    <a:pt x="203200" y="0"/>
                    <a:pt x="683260" y="158750"/>
                    <a:pt x="683260" y="158750"/>
                  </a:cubicBezTo>
                </a:path>
              </a:pathLst>
            </a:custGeom>
            <a:solidFill>
              <a:srgbClr val="1DAB9D">
                <a:alpha val="49804"/>
              </a:srgbClr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5" id="5"/>
          <p:cNvGrpSpPr/>
          <p:nvPr/>
        </p:nvGrpSpPr>
        <p:grpSpPr>
          <a:xfrm rot="0">
            <a:off x="93345" y="7140893"/>
            <a:ext cx="6357938" cy="3446145"/>
            <a:chOff x="0" y="0"/>
            <a:chExt cx="8477250" cy="459486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45720" y="39370"/>
              <a:ext cx="8455660" cy="4538980"/>
            </a:xfrm>
            <a:custGeom>
              <a:avLst/>
              <a:gdLst/>
              <a:ahLst/>
              <a:cxnLst/>
              <a:rect r="r" b="b" t="t" l="l"/>
              <a:pathLst>
                <a:path h="4538980" w="8455660">
                  <a:moveTo>
                    <a:pt x="328930" y="687070"/>
                  </a:moveTo>
                  <a:cubicBezTo>
                    <a:pt x="200660" y="674370"/>
                    <a:pt x="182880" y="668020"/>
                    <a:pt x="160020" y="654050"/>
                  </a:cubicBezTo>
                  <a:cubicBezTo>
                    <a:pt x="127000" y="633730"/>
                    <a:pt x="77470" y="591820"/>
                    <a:pt x="54610" y="561340"/>
                  </a:cubicBezTo>
                  <a:cubicBezTo>
                    <a:pt x="38100" y="539750"/>
                    <a:pt x="30480" y="524510"/>
                    <a:pt x="22860" y="499110"/>
                  </a:cubicBezTo>
                  <a:cubicBezTo>
                    <a:pt x="11430" y="462280"/>
                    <a:pt x="0" y="405130"/>
                    <a:pt x="5080" y="360680"/>
                  </a:cubicBezTo>
                  <a:cubicBezTo>
                    <a:pt x="10160" y="316230"/>
                    <a:pt x="34290" y="262890"/>
                    <a:pt x="54610" y="229870"/>
                  </a:cubicBezTo>
                  <a:cubicBezTo>
                    <a:pt x="68580" y="207010"/>
                    <a:pt x="80010" y="193040"/>
                    <a:pt x="101600" y="176530"/>
                  </a:cubicBezTo>
                  <a:cubicBezTo>
                    <a:pt x="132080" y="152400"/>
                    <a:pt x="170180" y="132080"/>
                    <a:pt x="226060" y="111760"/>
                  </a:cubicBezTo>
                  <a:cubicBezTo>
                    <a:pt x="322580" y="74930"/>
                    <a:pt x="508000" y="0"/>
                    <a:pt x="645160" y="11430"/>
                  </a:cubicBezTo>
                  <a:cubicBezTo>
                    <a:pt x="786130" y="24130"/>
                    <a:pt x="967740" y="104140"/>
                    <a:pt x="1061720" y="190500"/>
                  </a:cubicBezTo>
                  <a:cubicBezTo>
                    <a:pt x="1137920" y="260350"/>
                    <a:pt x="1169670" y="347980"/>
                    <a:pt x="1203960" y="450850"/>
                  </a:cubicBezTo>
                  <a:cubicBezTo>
                    <a:pt x="1245870" y="580390"/>
                    <a:pt x="1254760" y="764540"/>
                    <a:pt x="1266190" y="913130"/>
                  </a:cubicBezTo>
                  <a:cubicBezTo>
                    <a:pt x="1276350" y="1051560"/>
                    <a:pt x="1264920" y="1178560"/>
                    <a:pt x="1273810" y="1316990"/>
                  </a:cubicBezTo>
                  <a:cubicBezTo>
                    <a:pt x="1283970" y="1463040"/>
                    <a:pt x="1297940" y="1621790"/>
                    <a:pt x="1327150" y="1765300"/>
                  </a:cubicBezTo>
                  <a:cubicBezTo>
                    <a:pt x="1355090" y="1902460"/>
                    <a:pt x="1386840" y="2045970"/>
                    <a:pt x="1442720" y="2161540"/>
                  </a:cubicBezTo>
                  <a:cubicBezTo>
                    <a:pt x="1493520" y="2266950"/>
                    <a:pt x="1548130" y="2367280"/>
                    <a:pt x="1638300" y="2437130"/>
                  </a:cubicBezTo>
                  <a:cubicBezTo>
                    <a:pt x="1738630" y="2514600"/>
                    <a:pt x="1898650" y="2561590"/>
                    <a:pt x="2029460" y="2585720"/>
                  </a:cubicBezTo>
                  <a:cubicBezTo>
                    <a:pt x="2151380" y="2608580"/>
                    <a:pt x="2246630" y="2602230"/>
                    <a:pt x="2395220" y="2588260"/>
                  </a:cubicBezTo>
                  <a:cubicBezTo>
                    <a:pt x="2633980" y="2565400"/>
                    <a:pt x="3067050" y="2437130"/>
                    <a:pt x="3318510" y="2400300"/>
                  </a:cubicBezTo>
                  <a:cubicBezTo>
                    <a:pt x="3491230" y="2374900"/>
                    <a:pt x="3614420" y="2360930"/>
                    <a:pt x="3756660" y="2360930"/>
                  </a:cubicBezTo>
                  <a:cubicBezTo>
                    <a:pt x="3891280" y="2360930"/>
                    <a:pt x="4024630" y="2368550"/>
                    <a:pt x="4150360" y="2399030"/>
                  </a:cubicBezTo>
                  <a:cubicBezTo>
                    <a:pt x="4273550" y="2428240"/>
                    <a:pt x="4398010" y="2489200"/>
                    <a:pt x="4504690" y="2538730"/>
                  </a:cubicBezTo>
                  <a:cubicBezTo>
                    <a:pt x="4598670" y="2583180"/>
                    <a:pt x="4674870" y="2626360"/>
                    <a:pt x="4761230" y="2678430"/>
                  </a:cubicBezTo>
                  <a:cubicBezTo>
                    <a:pt x="4855210" y="2734310"/>
                    <a:pt x="4927600" y="2794000"/>
                    <a:pt x="5046980" y="2865120"/>
                  </a:cubicBezTo>
                  <a:cubicBezTo>
                    <a:pt x="5236210" y="2976880"/>
                    <a:pt x="5605780" y="3166110"/>
                    <a:pt x="5801360" y="3263900"/>
                  </a:cubicBezTo>
                  <a:cubicBezTo>
                    <a:pt x="5923280" y="3324860"/>
                    <a:pt x="5995670" y="3360420"/>
                    <a:pt x="6099810" y="3406140"/>
                  </a:cubicBezTo>
                  <a:cubicBezTo>
                    <a:pt x="6209030" y="3454400"/>
                    <a:pt x="6297930" y="3496310"/>
                    <a:pt x="6441440" y="3545840"/>
                  </a:cubicBezTo>
                  <a:cubicBezTo>
                    <a:pt x="6677660" y="3627120"/>
                    <a:pt x="7090410" y="3750310"/>
                    <a:pt x="7391400" y="3815080"/>
                  </a:cubicBezTo>
                  <a:cubicBezTo>
                    <a:pt x="7658100" y="3872230"/>
                    <a:pt x="7976870" y="3919220"/>
                    <a:pt x="8155940" y="3929380"/>
                  </a:cubicBezTo>
                  <a:cubicBezTo>
                    <a:pt x="8252460" y="3934460"/>
                    <a:pt x="8335010" y="3876040"/>
                    <a:pt x="8380730" y="3920490"/>
                  </a:cubicBezTo>
                  <a:cubicBezTo>
                    <a:pt x="8455660" y="3991610"/>
                    <a:pt x="8446770" y="4438650"/>
                    <a:pt x="8380730" y="4504690"/>
                  </a:cubicBezTo>
                  <a:cubicBezTo>
                    <a:pt x="8346440" y="4538980"/>
                    <a:pt x="8294370" y="4508500"/>
                    <a:pt x="8225790" y="4504690"/>
                  </a:cubicBezTo>
                  <a:cubicBezTo>
                    <a:pt x="8084820" y="4497070"/>
                    <a:pt x="7760970" y="4460240"/>
                    <a:pt x="7584440" y="4436110"/>
                  </a:cubicBezTo>
                  <a:cubicBezTo>
                    <a:pt x="7458710" y="4419600"/>
                    <a:pt x="7399020" y="4414520"/>
                    <a:pt x="7263130" y="4384040"/>
                  </a:cubicBezTo>
                  <a:cubicBezTo>
                    <a:pt x="7018020" y="4329430"/>
                    <a:pt x="6499860" y="4184650"/>
                    <a:pt x="6245860" y="4097020"/>
                  </a:cubicBezTo>
                  <a:cubicBezTo>
                    <a:pt x="6088380" y="4043680"/>
                    <a:pt x="6024880" y="4014470"/>
                    <a:pt x="5872480" y="3944620"/>
                  </a:cubicBezTo>
                  <a:cubicBezTo>
                    <a:pt x="5617210" y="3827780"/>
                    <a:pt x="5100320" y="3569970"/>
                    <a:pt x="4866640" y="3436620"/>
                  </a:cubicBezTo>
                  <a:cubicBezTo>
                    <a:pt x="4735830" y="3361690"/>
                    <a:pt x="4672330" y="3308350"/>
                    <a:pt x="4569460" y="3246120"/>
                  </a:cubicBezTo>
                  <a:cubicBezTo>
                    <a:pt x="4460240" y="3180080"/>
                    <a:pt x="4338320" y="3102610"/>
                    <a:pt x="4227830" y="3053080"/>
                  </a:cubicBezTo>
                  <a:cubicBezTo>
                    <a:pt x="4132580" y="3009900"/>
                    <a:pt x="4051300" y="2974340"/>
                    <a:pt x="3952240" y="2956560"/>
                  </a:cubicBezTo>
                  <a:cubicBezTo>
                    <a:pt x="3845560" y="2937510"/>
                    <a:pt x="3750310" y="2940050"/>
                    <a:pt x="3608070" y="2952750"/>
                  </a:cubicBezTo>
                  <a:cubicBezTo>
                    <a:pt x="3373120" y="2974340"/>
                    <a:pt x="2948940" y="3093720"/>
                    <a:pt x="2682240" y="3131820"/>
                  </a:cubicBezTo>
                  <a:cubicBezTo>
                    <a:pt x="2480310" y="3159760"/>
                    <a:pt x="2324100" y="3186430"/>
                    <a:pt x="2148840" y="3180080"/>
                  </a:cubicBezTo>
                  <a:cubicBezTo>
                    <a:pt x="1978660" y="3173730"/>
                    <a:pt x="1785620" y="3139440"/>
                    <a:pt x="1647190" y="3094990"/>
                  </a:cubicBezTo>
                  <a:cubicBezTo>
                    <a:pt x="1541780" y="3060700"/>
                    <a:pt x="1469390" y="3028950"/>
                    <a:pt x="1380490" y="2964180"/>
                  </a:cubicBezTo>
                  <a:cubicBezTo>
                    <a:pt x="1266190" y="2881630"/>
                    <a:pt x="1132840" y="2748280"/>
                    <a:pt x="1040130" y="2614930"/>
                  </a:cubicBezTo>
                  <a:cubicBezTo>
                    <a:pt x="944880" y="2477770"/>
                    <a:pt x="869950" y="2288540"/>
                    <a:pt x="821690" y="2150110"/>
                  </a:cubicBezTo>
                  <a:cubicBezTo>
                    <a:pt x="784860" y="2044700"/>
                    <a:pt x="772160" y="1973580"/>
                    <a:pt x="751840" y="1861820"/>
                  </a:cubicBezTo>
                  <a:cubicBezTo>
                    <a:pt x="725170" y="1710690"/>
                    <a:pt x="701040" y="1488440"/>
                    <a:pt x="689610" y="1324610"/>
                  </a:cubicBezTo>
                  <a:cubicBezTo>
                    <a:pt x="680720" y="1187450"/>
                    <a:pt x="698500" y="1069340"/>
                    <a:pt x="683260" y="947420"/>
                  </a:cubicBezTo>
                  <a:cubicBezTo>
                    <a:pt x="669290" y="829310"/>
                    <a:pt x="674370" y="643890"/>
                    <a:pt x="605790" y="603250"/>
                  </a:cubicBezTo>
                  <a:cubicBezTo>
                    <a:pt x="541020" y="563880"/>
                    <a:pt x="378460" y="685800"/>
                    <a:pt x="295910" y="687070"/>
                  </a:cubicBezTo>
                  <a:cubicBezTo>
                    <a:pt x="241300" y="688340"/>
                    <a:pt x="200660" y="674370"/>
                    <a:pt x="160020" y="654050"/>
                  </a:cubicBezTo>
                  <a:cubicBezTo>
                    <a:pt x="119380" y="632460"/>
                    <a:pt x="80010" y="598170"/>
                    <a:pt x="54610" y="561340"/>
                  </a:cubicBezTo>
                  <a:cubicBezTo>
                    <a:pt x="29210" y="524510"/>
                    <a:pt x="10160" y="474980"/>
                    <a:pt x="5080" y="430530"/>
                  </a:cubicBezTo>
                  <a:cubicBezTo>
                    <a:pt x="0" y="386080"/>
                    <a:pt x="6350" y="334010"/>
                    <a:pt x="22860" y="292100"/>
                  </a:cubicBezTo>
                  <a:cubicBezTo>
                    <a:pt x="39370" y="250190"/>
                    <a:pt x="67310" y="207010"/>
                    <a:pt x="101600" y="176530"/>
                  </a:cubicBezTo>
                  <a:cubicBezTo>
                    <a:pt x="135890" y="146050"/>
                    <a:pt x="185420" y="124460"/>
                    <a:pt x="226060" y="111760"/>
                  </a:cubicBezTo>
                  <a:cubicBezTo>
                    <a:pt x="261620" y="100330"/>
                    <a:pt x="304800" y="76200"/>
                    <a:pt x="328930" y="97790"/>
                  </a:cubicBezTo>
                  <a:cubicBezTo>
                    <a:pt x="386080" y="148590"/>
                    <a:pt x="328930" y="687070"/>
                    <a:pt x="328930" y="687070"/>
                  </a:cubicBezTo>
                </a:path>
              </a:pathLst>
            </a:custGeom>
            <a:solidFill>
              <a:srgbClr val="1DAB9D">
                <a:alpha val="49804"/>
              </a:srgbClr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7" id="7"/>
          <p:cNvGrpSpPr/>
          <p:nvPr/>
        </p:nvGrpSpPr>
        <p:grpSpPr>
          <a:xfrm rot="0">
            <a:off x="14789468" y="121920"/>
            <a:ext cx="4023360" cy="2697480"/>
            <a:chOff x="0" y="0"/>
            <a:chExt cx="5364480" cy="359664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-59690" y="-52070"/>
              <a:ext cx="5440680" cy="3681730"/>
            </a:xfrm>
            <a:custGeom>
              <a:avLst/>
              <a:gdLst/>
              <a:ahLst/>
              <a:cxnLst/>
              <a:rect r="r" b="b" t="t" l="l"/>
              <a:pathLst>
                <a:path h="3681730" w="5440680">
                  <a:moveTo>
                    <a:pt x="701040" y="102870"/>
                  </a:moveTo>
                  <a:cubicBezTo>
                    <a:pt x="739140" y="858520"/>
                    <a:pt x="891540" y="934720"/>
                    <a:pt x="1004570" y="1014730"/>
                  </a:cubicBezTo>
                  <a:cubicBezTo>
                    <a:pt x="1111250" y="1090930"/>
                    <a:pt x="1221740" y="1165860"/>
                    <a:pt x="1338580" y="1202690"/>
                  </a:cubicBezTo>
                  <a:cubicBezTo>
                    <a:pt x="1451610" y="1238250"/>
                    <a:pt x="1582420" y="1245870"/>
                    <a:pt x="1692910" y="1235710"/>
                  </a:cubicBezTo>
                  <a:cubicBezTo>
                    <a:pt x="1794510" y="1226820"/>
                    <a:pt x="1851660" y="1201420"/>
                    <a:pt x="1979930" y="1156970"/>
                  </a:cubicBezTo>
                  <a:cubicBezTo>
                    <a:pt x="2259330" y="1059180"/>
                    <a:pt x="2994660" y="684530"/>
                    <a:pt x="3280410" y="603250"/>
                  </a:cubicBezTo>
                  <a:cubicBezTo>
                    <a:pt x="3413760" y="565150"/>
                    <a:pt x="3478530" y="551180"/>
                    <a:pt x="3582670" y="556260"/>
                  </a:cubicBezTo>
                  <a:cubicBezTo>
                    <a:pt x="3694430" y="561340"/>
                    <a:pt x="3820160" y="596900"/>
                    <a:pt x="3928110" y="643890"/>
                  </a:cubicBezTo>
                  <a:cubicBezTo>
                    <a:pt x="4038600" y="692150"/>
                    <a:pt x="4147820" y="773430"/>
                    <a:pt x="4237990" y="845820"/>
                  </a:cubicBezTo>
                  <a:cubicBezTo>
                    <a:pt x="4318000" y="910590"/>
                    <a:pt x="4381500" y="977900"/>
                    <a:pt x="4447540" y="1051560"/>
                  </a:cubicBezTo>
                  <a:cubicBezTo>
                    <a:pt x="4516120" y="1127760"/>
                    <a:pt x="4580890" y="1210310"/>
                    <a:pt x="4643120" y="1297940"/>
                  </a:cubicBezTo>
                  <a:cubicBezTo>
                    <a:pt x="4709160" y="1390650"/>
                    <a:pt x="4782820" y="1490980"/>
                    <a:pt x="4831080" y="1596390"/>
                  </a:cubicBezTo>
                  <a:cubicBezTo>
                    <a:pt x="4879340" y="1699260"/>
                    <a:pt x="4907280" y="1816100"/>
                    <a:pt x="4935220" y="1922780"/>
                  </a:cubicBezTo>
                  <a:cubicBezTo>
                    <a:pt x="4960620" y="2021840"/>
                    <a:pt x="4968240" y="2114550"/>
                    <a:pt x="4994910" y="2213610"/>
                  </a:cubicBezTo>
                  <a:cubicBezTo>
                    <a:pt x="5022850" y="2320290"/>
                    <a:pt x="5063490" y="2435860"/>
                    <a:pt x="5101590" y="2540000"/>
                  </a:cubicBezTo>
                  <a:cubicBezTo>
                    <a:pt x="5137150" y="2636520"/>
                    <a:pt x="5177790" y="2716530"/>
                    <a:pt x="5213350" y="2815590"/>
                  </a:cubicBezTo>
                  <a:cubicBezTo>
                    <a:pt x="5252720" y="2926080"/>
                    <a:pt x="5298440" y="3048000"/>
                    <a:pt x="5325110" y="3173730"/>
                  </a:cubicBezTo>
                  <a:cubicBezTo>
                    <a:pt x="5353050" y="3308350"/>
                    <a:pt x="5440680" y="3526790"/>
                    <a:pt x="5373370" y="3597910"/>
                  </a:cubicBezTo>
                  <a:cubicBezTo>
                    <a:pt x="5293360" y="3681730"/>
                    <a:pt x="4859020" y="3634740"/>
                    <a:pt x="4790440" y="3562350"/>
                  </a:cubicBezTo>
                  <a:cubicBezTo>
                    <a:pt x="4753610" y="3524250"/>
                    <a:pt x="4795520" y="3459480"/>
                    <a:pt x="4786630" y="3395980"/>
                  </a:cubicBezTo>
                  <a:cubicBezTo>
                    <a:pt x="4773930" y="3308350"/>
                    <a:pt x="4744720" y="3208020"/>
                    <a:pt x="4705350" y="3084830"/>
                  </a:cubicBezTo>
                  <a:cubicBezTo>
                    <a:pt x="4645660" y="2899410"/>
                    <a:pt x="4498340" y="2594610"/>
                    <a:pt x="4441190" y="2396490"/>
                  </a:cubicBezTo>
                  <a:cubicBezTo>
                    <a:pt x="4399280" y="2252980"/>
                    <a:pt x="4404360" y="2134870"/>
                    <a:pt x="4363720" y="2014220"/>
                  </a:cubicBezTo>
                  <a:cubicBezTo>
                    <a:pt x="4324350" y="1896110"/>
                    <a:pt x="4265930" y="1781810"/>
                    <a:pt x="4201160" y="1680210"/>
                  </a:cubicBezTo>
                  <a:cubicBezTo>
                    <a:pt x="4137660" y="1581150"/>
                    <a:pt x="4057650" y="1490980"/>
                    <a:pt x="3980180" y="1409700"/>
                  </a:cubicBezTo>
                  <a:cubicBezTo>
                    <a:pt x="3907790" y="1333500"/>
                    <a:pt x="3837940" y="1247140"/>
                    <a:pt x="3750310" y="1205230"/>
                  </a:cubicBezTo>
                  <a:cubicBezTo>
                    <a:pt x="3663950" y="1163320"/>
                    <a:pt x="3581400" y="1141730"/>
                    <a:pt x="3456940" y="1156970"/>
                  </a:cubicBezTo>
                  <a:cubicBezTo>
                    <a:pt x="3216910" y="1187450"/>
                    <a:pt x="2679700" y="1502410"/>
                    <a:pt x="2439670" y="1601470"/>
                  </a:cubicBezTo>
                  <a:cubicBezTo>
                    <a:pt x="2308860" y="1654810"/>
                    <a:pt x="2235200" y="1686560"/>
                    <a:pt x="2134870" y="1719580"/>
                  </a:cubicBezTo>
                  <a:cubicBezTo>
                    <a:pt x="2038350" y="1751330"/>
                    <a:pt x="1949450" y="1783080"/>
                    <a:pt x="1847850" y="1799590"/>
                  </a:cubicBezTo>
                  <a:cubicBezTo>
                    <a:pt x="1738630" y="1817370"/>
                    <a:pt x="1612900" y="1823720"/>
                    <a:pt x="1502410" y="1818640"/>
                  </a:cubicBezTo>
                  <a:cubicBezTo>
                    <a:pt x="1400810" y="1813560"/>
                    <a:pt x="1309370" y="1804670"/>
                    <a:pt x="1210310" y="1776730"/>
                  </a:cubicBezTo>
                  <a:cubicBezTo>
                    <a:pt x="1099820" y="1744980"/>
                    <a:pt x="981710" y="1691640"/>
                    <a:pt x="875030" y="1629410"/>
                  </a:cubicBezTo>
                  <a:cubicBezTo>
                    <a:pt x="765810" y="1565910"/>
                    <a:pt x="670560" y="1503680"/>
                    <a:pt x="566420" y="1400810"/>
                  </a:cubicBezTo>
                  <a:cubicBezTo>
                    <a:pt x="424180" y="1258570"/>
                    <a:pt x="210820" y="1038860"/>
                    <a:pt x="134620" y="821690"/>
                  </a:cubicBezTo>
                  <a:cubicBezTo>
                    <a:pt x="58420" y="605790"/>
                    <a:pt x="0" y="217170"/>
                    <a:pt x="110490" y="102870"/>
                  </a:cubicBezTo>
                  <a:cubicBezTo>
                    <a:pt x="210820" y="0"/>
                    <a:pt x="701040" y="102870"/>
                    <a:pt x="701040" y="102870"/>
                  </a:cubicBezTo>
                </a:path>
              </a:pathLst>
            </a:custGeom>
            <a:solidFill>
              <a:srgbClr val="1AC8DB">
                <a:alpha val="49804"/>
              </a:srgbClr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9" id="9"/>
          <p:cNvGrpSpPr/>
          <p:nvPr/>
        </p:nvGrpSpPr>
        <p:grpSpPr>
          <a:xfrm rot="0">
            <a:off x="95250" y="7557135"/>
            <a:ext cx="5023485" cy="3130867"/>
            <a:chOff x="0" y="0"/>
            <a:chExt cx="6697980" cy="4174490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50800"/>
              <a:ext cx="6711950" cy="4137660"/>
            </a:xfrm>
            <a:custGeom>
              <a:avLst/>
              <a:gdLst/>
              <a:ahLst/>
              <a:cxnLst/>
              <a:rect r="r" b="b" t="t" l="l"/>
              <a:pathLst>
                <a:path h="4137660" w="6711950">
                  <a:moveTo>
                    <a:pt x="179070" y="0"/>
                  </a:moveTo>
                  <a:cubicBezTo>
                    <a:pt x="426720" y="58420"/>
                    <a:pt x="613410" y="90170"/>
                    <a:pt x="722630" y="161290"/>
                  </a:cubicBezTo>
                  <a:cubicBezTo>
                    <a:pt x="824230" y="227330"/>
                    <a:pt x="919480" y="327660"/>
                    <a:pt x="966470" y="434340"/>
                  </a:cubicBezTo>
                  <a:cubicBezTo>
                    <a:pt x="1014730" y="542290"/>
                    <a:pt x="1007110" y="683260"/>
                    <a:pt x="1005840" y="808990"/>
                  </a:cubicBezTo>
                  <a:cubicBezTo>
                    <a:pt x="1004570" y="937260"/>
                    <a:pt x="967740" y="1074420"/>
                    <a:pt x="958850" y="1195070"/>
                  </a:cubicBezTo>
                  <a:cubicBezTo>
                    <a:pt x="949960" y="1301750"/>
                    <a:pt x="946150" y="1398270"/>
                    <a:pt x="948690" y="1498600"/>
                  </a:cubicBezTo>
                  <a:cubicBezTo>
                    <a:pt x="951230" y="1597660"/>
                    <a:pt x="947420" y="1681480"/>
                    <a:pt x="974090" y="1795780"/>
                  </a:cubicBezTo>
                  <a:cubicBezTo>
                    <a:pt x="1013460" y="1965960"/>
                    <a:pt x="1132840" y="2247900"/>
                    <a:pt x="1215390" y="2405380"/>
                  </a:cubicBezTo>
                  <a:cubicBezTo>
                    <a:pt x="1271270" y="2513330"/>
                    <a:pt x="1304290" y="2607310"/>
                    <a:pt x="1386840" y="2664460"/>
                  </a:cubicBezTo>
                  <a:cubicBezTo>
                    <a:pt x="1477010" y="2726690"/>
                    <a:pt x="1610360" y="2738120"/>
                    <a:pt x="1751330" y="2743200"/>
                  </a:cubicBezTo>
                  <a:cubicBezTo>
                    <a:pt x="1941830" y="2749550"/>
                    <a:pt x="2207260" y="2680970"/>
                    <a:pt x="2428240" y="2645410"/>
                  </a:cubicBezTo>
                  <a:cubicBezTo>
                    <a:pt x="2641600" y="2611120"/>
                    <a:pt x="2880360" y="2573020"/>
                    <a:pt x="3055620" y="2534920"/>
                  </a:cubicBezTo>
                  <a:cubicBezTo>
                    <a:pt x="3182620" y="2506980"/>
                    <a:pt x="3272790" y="2486660"/>
                    <a:pt x="3382010" y="2451100"/>
                  </a:cubicBezTo>
                  <a:cubicBezTo>
                    <a:pt x="3496310" y="2414270"/>
                    <a:pt x="3610610" y="2343150"/>
                    <a:pt x="3724910" y="2313940"/>
                  </a:cubicBezTo>
                  <a:cubicBezTo>
                    <a:pt x="3832860" y="2286000"/>
                    <a:pt x="3942080" y="2266950"/>
                    <a:pt x="4048760" y="2273300"/>
                  </a:cubicBezTo>
                  <a:cubicBezTo>
                    <a:pt x="4155440" y="2279650"/>
                    <a:pt x="4263390" y="2317750"/>
                    <a:pt x="4363720" y="2353310"/>
                  </a:cubicBezTo>
                  <a:cubicBezTo>
                    <a:pt x="4462780" y="2387600"/>
                    <a:pt x="4563110" y="2421890"/>
                    <a:pt x="4646930" y="2480310"/>
                  </a:cubicBezTo>
                  <a:cubicBezTo>
                    <a:pt x="4732020" y="2538730"/>
                    <a:pt x="4800600" y="2618740"/>
                    <a:pt x="4869180" y="2702560"/>
                  </a:cubicBezTo>
                  <a:cubicBezTo>
                    <a:pt x="4942840" y="2791460"/>
                    <a:pt x="4983480" y="2924810"/>
                    <a:pt x="5069840" y="3001010"/>
                  </a:cubicBezTo>
                  <a:cubicBezTo>
                    <a:pt x="5153660" y="3075940"/>
                    <a:pt x="5280660" y="3101340"/>
                    <a:pt x="5378450" y="3158490"/>
                  </a:cubicBezTo>
                  <a:cubicBezTo>
                    <a:pt x="5472430" y="3213100"/>
                    <a:pt x="5543550" y="3295650"/>
                    <a:pt x="5646420" y="3333750"/>
                  </a:cubicBezTo>
                  <a:cubicBezTo>
                    <a:pt x="5763260" y="3375660"/>
                    <a:pt x="5923280" y="3351530"/>
                    <a:pt x="6049010" y="3380740"/>
                  </a:cubicBezTo>
                  <a:cubicBezTo>
                    <a:pt x="6167120" y="3408680"/>
                    <a:pt x="6303010" y="3481070"/>
                    <a:pt x="6383020" y="3500120"/>
                  </a:cubicBezTo>
                  <a:cubicBezTo>
                    <a:pt x="6426200" y="3510280"/>
                    <a:pt x="6456680" y="3484880"/>
                    <a:pt x="6487160" y="3511550"/>
                  </a:cubicBezTo>
                  <a:cubicBezTo>
                    <a:pt x="6560820" y="3573780"/>
                    <a:pt x="6711950" y="4000500"/>
                    <a:pt x="6647180" y="4072890"/>
                  </a:cubicBezTo>
                  <a:cubicBezTo>
                    <a:pt x="6588760" y="4137660"/>
                    <a:pt x="6327140" y="4020820"/>
                    <a:pt x="6186170" y="3990340"/>
                  </a:cubicBezTo>
                  <a:cubicBezTo>
                    <a:pt x="6065520" y="3963670"/>
                    <a:pt x="5961380" y="3928110"/>
                    <a:pt x="5853430" y="3903980"/>
                  </a:cubicBezTo>
                  <a:cubicBezTo>
                    <a:pt x="5753100" y="3881120"/>
                    <a:pt x="5657850" y="3874770"/>
                    <a:pt x="5558790" y="3849370"/>
                  </a:cubicBezTo>
                  <a:cubicBezTo>
                    <a:pt x="5454650" y="3822700"/>
                    <a:pt x="5363210" y="3798570"/>
                    <a:pt x="5245100" y="3745230"/>
                  </a:cubicBezTo>
                  <a:cubicBezTo>
                    <a:pt x="5071110" y="3666490"/>
                    <a:pt x="4766310" y="3509010"/>
                    <a:pt x="4632960" y="3384550"/>
                  </a:cubicBezTo>
                  <a:cubicBezTo>
                    <a:pt x="4545330" y="3303270"/>
                    <a:pt x="4530090" y="3211830"/>
                    <a:pt x="4462780" y="3133090"/>
                  </a:cubicBezTo>
                  <a:cubicBezTo>
                    <a:pt x="4392930" y="3050540"/>
                    <a:pt x="4311650" y="2954020"/>
                    <a:pt x="4217670" y="2901950"/>
                  </a:cubicBezTo>
                  <a:cubicBezTo>
                    <a:pt x="4124960" y="2851150"/>
                    <a:pt x="4006850" y="2813050"/>
                    <a:pt x="3905250" y="2823210"/>
                  </a:cubicBezTo>
                  <a:cubicBezTo>
                    <a:pt x="3802380" y="2833370"/>
                    <a:pt x="3708400" y="2927350"/>
                    <a:pt x="3606800" y="2967990"/>
                  </a:cubicBezTo>
                  <a:cubicBezTo>
                    <a:pt x="3505200" y="3008630"/>
                    <a:pt x="3429000" y="3034030"/>
                    <a:pt x="3295650" y="3065780"/>
                  </a:cubicBezTo>
                  <a:cubicBezTo>
                    <a:pt x="3067050" y="3121660"/>
                    <a:pt x="2589530" y="3180080"/>
                    <a:pt x="2345690" y="3228340"/>
                  </a:cubicBezTo>
                  <a:cubicBezTo>
                    <a:pt x="2193290" y="3258820"/>
                    <a:pt x="2092960" y="3298190"/>
                    <a:pt x="1973580" y="3310890"/>
                  </a:cubicBezTo>
                  <a:cubicBezTo>
                    <a:pt x="1864360" y="3322320"/>
                    <a:pt x="1761490" y="3319780"/>
                    <a:pt x="1658620" y="3307080"/>
                  </a:cubicBezTo>
                  <a:cubicBezTo>
                    <a:pt x="1555750" y="3294380"/>
                    <a:pt x="1454150" y="3271520"/>
                    <a:pt x="1356360" y="3238500"/>
                  </a:cubicBezTo>
                  <a:cubicBezTo>
                    <a:pt x="1256030" y="3205480"/>
                    <a:pt x="1151890" y="3163570"/>
                    <a:pt x="1064260" y="3108960"/>
                  </a:cubicBezTo>
                  <a:cubicBezTo>
                    <a:pt x="979170" y="3055620"/>
                    <a:pt x="895350" y="2994660"/>
                    <a:pt x="833120" y="2914650"/>
                  </a:cubicBezTo>
                  <a:cubicBezTo>
                    <a:pt x="767080" y="2830830"/>
                    <a:pt x="735330" y="2733040"/>
                    <a:pt x="681990" y="2613660"/>
                  </a:cubicBezTo>
                  <a:cubicBezTo>
                    <a:pt x="608330" y="2449830"/>
                    <a:pt x="494030" y="2180590"/>
                    <a:pt x="445770" y="2014220"/>
                  </a:cubicBezTo>
                  <a:cubicBezTo>
                    <a:pt x="412750" y="1901190"/>
                    <a:pt x="401320" y="1827530"/>
                    <a:pt x="388620" y="1723390"/>
                  </a:cubicBezTo>
                  <a:cubicBezTo>
                    <a:pt x="373380" y="1606550"/>
                    <a:pt x="363220" y="1469390"/>
                    <a:pt x="365760" y="1348740"/>
                  </a:cubicBezTo>
                  <a:cubicBezTo>
                    <a:pt x="368300" y="1234440"/>
                    <a:pt x="375920" y="1125220"/>
                    <a:pt x="398780" y="1016000"/>
                  </a:cubicBezTo>
                  <a:cubicBezTo>
                    <a:pt x="421640" y="905510"/>
                    <a:pt x="538480" y="756920"/>
                    <a:pt x="501650" y="688340"/>
                  </a:cubicBezTo>
                  <a:cubicBezTo>
                    <a:pt x="466090" y="622300"/>
                    <a:pt x="283210" y="621030"/>
                    <a:pt x="199390" y="601980"/>
                  </a:cubicBezTo>
                  <a:cubicBezTo>
                    <a:pt x="140970" y="588010"/>
                    <a:pt x="76200" y="613410"/>
                    <a:pt x="50800" y="575310"/>
                  </a:cubicBezTo>
                  <a:cubicBezTo>
                    <a:pt x="0" y="499110"/>
                    <a:pt x="179070" y="0"/>
                    <a:pt x="179070" y="0"/>
                  </a:cubicBezTo>
                </a:path>
              </a:pathLst>
            </a:custGeom>
            <a:solidFill>
              <a:srgbClr val="1AC8DB">
                <a:alpha val="49804"/>
              </a:srgbClr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11" id="11"/>
          <p:cNvGrpSpPr/>
          <p:nvPr/>
        </p:nvGrpSpPr>
        <p:grpSpPr>
          <a:xfrm rot="0">
            <a:off x="-111442" y="7827645"/>
            <a:ext cx="4396740" cy="3006090"/>
            <a:chOff x="0" y="0"/>
            <a:chExt cx="5862320" cy="4008120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49530" y="50800"/>
              <a:ext cx="5800090" cy="3937000"/>
            </a:xfrm>
            <a:custGeom>
              <a:avLst/>
              <a:gdLst/>
              <a:ahLst/>
              <a:cxnLst/>
              <a:rect r="r" b="b" t="t" l="l"/>
              <a:pathLst>
                <a:path h="3937000" w="5800090">
                  <a:moveTo>
                    <a:pt x="425450" y="0"/>
                  </a:moveTo>
                  <a:cubicBezTo>
                    <a:pt x="600710" y="134620"/>
                    <a:pt x="701040" y="217170"/>
                    <a:pt x="745490" y="304800"/>
                  </a:cubicBezTo>
                  <a:cubicBezTo>
                    <a:pt x="789940" y="393700"/>
                    <a:pt x="803910" y="505460"/>
                    <a:pt x="803910" y="613410"/>
                  </a:cubicBezTo>
                  <a:cubicBezTo>
                    <a:pt x="803910" y="732790"/>
                    <a:pt x="764540" y="847090"/>
                    <a:pt x="731520" y="990600"/>
                  </a:cubicBezTo>
                  <a:cubicBezTo>
                    <a:pt x="687070" y="1184910"/>
                    <a:pt x="534670" y="1497330"/>
                    <a:pt x="551180" y="1670050"/>
                  </a:cubicBezTo>
                  <a:cubicBezTo>
                    <a:pt x="561340" y="1781810"/>
                    <a:pt x="631190" y="1849120"/>
                    <a:pt x="678180" y="1936750"/>
                  </a:cubicBezTo>
                  <a:cubicBezTo>
                    <a:pt x="726440" y="2026920"/>
                    <a:pt x="774700" y="2114550"/>
                    <a:pt x="839470" y="2204720"/>
                  </a:cubicBezTo>
                  <a:cubicBezTo>
                    <a:pt x="914400" y="2308860"/>
                    <a:pt x="1018540" y="2425700"/>
                    <a:pt x="1112520" y="2520950"/>
                  </a:cubicBezTo>
                  <a:cubicBezTo>
                    <a:pt x="1200150" y="2608580"/>
                    <a:pt x="1280160" y="2716530"/>
                    <a:pt x="1381760" y="2755900"/>
                  </a:cubicBezTo>
                  <a:cubicBezTo>
                    <a:pt x="1478280" y="2794000"/>
                    <a:pt x="1576070" y="2771140"/>
                    <a:pt x="1701800" y="2764790"/>
                  </a:cubicBezTo>
                  <a:cubicBezTo>
                    <a:pt x="1885950" y="2755900"/>
                    <a:pt x="2131060" y="2706370"/>
                    <a:pt x="2376170" y="2680970"/>
                  </a:cubicBezTo>
                  <a:cubicBezTo>
                    <a:pt x="2669540" y="2650490"/>
                    <a:pt x="3061970" y="2636520"/>
                    <a:pt x="3343910" y="2597150"/>
                  </a:cubicBezTo>
                  <a:cubicBezTo>
                    <a:pt x="3564890" y="2566670"/>
                    <a:pt x="3766820" y="2506980"/>
                    <a:pt x="3933190" y="2482850"/>
                  </a:cubicBezTo>
                  <a:cubicBezTo>
                    <a:pt x="4053840" y="2465070"/>
                    <a:pt x="4145280" y="2448560"/>
                    <a:pt x="4248150" y="2452370"/>
                  </a:cubicBezTo>
                  <a:cubicBezTo>
                    <a:pt x="4348480" y="2456180"/>
                    <a:pt x="4448810" y="2472690"/>
                    <a:pt x="4545330" y="2500630"/>
                  </a:cubicBezTo>
                  <a:cubicBezTo>
                    <a:pt x="4645660" y="2529840"/>
                    <a:pt x="4747260" y="2569210"/>
                    <a:pt x="4839970" y="2627630"/>
                  </a:cubicBezTo>
                  <a:cubicBezTo>
                    <a:pt x="4939030" y="2689860"/>
                    <a:pt x="5035550" y="2783840"/>
                    <a:pt x="5115560" y="2868930"/>
                  </a:cubicBezTo>
                  <a:cubicBezTo>
                    <a:pt x="5189220" y="2947670"/>
                    <a:pt x="5219700" y="3041650"/>
                    <a:pt x="5307330" y="3119120"/>
                  </a:cubicBezTo>
                  <a:cubicBezTo>
                    <a:pt x="5420360" y="3219450"/>
                    <a:pt x="5726430" y="3263900"/>
                    <a:pt x="5761990" y="3389630"/>
                  </a:cubicBezTo>
                  <a:cubicBezTo>
                    <a:pt x="5800090" y="3521710"/>
                    <a:pt x="5612130" y="3869690"/>
                    <a:pt x="5492750" y="3906520"/>
                  </a:cubicBezTo>
                  <a:cubicBezTo>
                    <a:pt x="5392420" y="3937000"/>
                    <a:pt x="5240020" y="3792220"/>
                    <a:pt x="5128260" y="3710940"/>
                  </a:cubicBezTo>
                  <a:cubicBezTo>
                    <a:pt x="5013960" y="3627120"/>
                    <a:pt x="4908550" y="3509010"/>
                    <a:pt x="4817110" y="3409950"/>
                  </a:cubicBezTo>
                  <a:cubicBezTo>
                    <a:pt x="4737100" y="3323590"/>
                    <a:pt x="4695190" y="3215640"/>
                    <a:pt x="4607560" y="3153410"/>
                  </a:cubicBezTo>
                  <a:cubicBezTo>
                    <a:pt x="4517390" y="3089910"/>
                    <a:pt x="4390390" y="3051810"/>
                    <a:pt x="4281170" y="3036570"/>
                  </a:cubicBezTo>
                  <a:cubicBezTo>
                    <a:pt x="4177030" y="3022600"/>
                    <a:pt x="4071620" y="3046730"/>
                    <a:pt x="3967480" y="3059430"/>
                  </a:cubicBezTo>
                  <a:cubicBezTo>
                    <a:pt x="3863340" y="3073400"/>
                    <a:pt x="3765550" y="3101340"/>
                    <a:pt x="3656330" y="3116580"/>
                  </a:cubicBezTo>
                  <a:cubicBezTo>
                    <a:pt x="3538220" y="3133090"/>
                    <a:pt x="3402330" y="3136900"/>
                    <a:pt x="3282950" y="3153410"/>
                  </a:cubicBezTo>
                  <a:cubicBezTo>
                    <a:pt x="3173730" y="3168650"/>
                    <a:pt x="3092450" y="3190240"/>
                    <a:pt x="2969260" y="3206750"/>
                  </a:cubicBezTo>
                  <a:cubicBezTo>
                    <a:pt x="2792730" y="3229610"/>
                    <a:pt x="2542540" y="3241040"/>
                    <a:pt x="2325370" y="3263900"/>
                  </a:cubicBezTo>
                  <a:cubicBezTo>
                    <a:pt x="2103120" y="3288030"/>
                    <a:pt x="1832610" y="3348990"/>
                    <a:pt x="1653540" y="3348990"/>
                  </a:cubicBezTo>
                  <a:cubicBezTo>
                    <a:pt x="1534160" y="3348990"/>
                    <a:pt x="1452880" y="3336290"/>
                    <a:pt x="1355090" y="3312160"/>
                  </a:cubicBezTo>
                  <a:cubicBezTo>
                    <a:pt x="1257300" y="3288030"/>
                    <a:pt x="1159510" y="3255010"/>
                    <a:pt x="1068070" y="3206750"/>
                  </a:cubicBezTo>
                  <a:cubicBezTo>
                    <a:pt x="971550" y="3155950"/>
                    <a:pt x="872490" y="3082290"/>
                    <a:pt x="792480" y="3007360"/>
                  </a:cubicBezTo>
                  <a:cubicBezTo>
                    <a:pt x="717550" y="2936240"/>
                    <a:pt x="668020" y="2848610"/>
                    <a:pt x="599440" y="2772410"/>
                  </a:cubicBezTo>
                  <a:cubicBezTo>
                    <a:pt x="528320" y="2694940"/>
                    <a:pt x="438150" y="2632710"/>
                    <a:pt x="372110" y="2548890"/>
                  </a:cubicBezTo>
                  <a:cubicBezTo>
                    <a:pt x="303530" y="2461260"/>
                    <a:pt x="245110" y="2359660"/>
                    <a:pt x="195580" y="2255520"/>
                  </a:cubicBezTo>
                  <a:cubicBezTo>
                    <a:pt x="143510" y="2146300"/>
                    <a:pt x="101600" y="2021840"/>
                    <a:pt x="68580" y="1906270"/>
                  </a:cubicBezTo>
                  <a:cubicBezTo>
                    <a:pt x="38100" y="1797050"/>
                    <a:pt x="2540" y="1691640"/>
                    <a:pt x="1270" y="1581150"/>
                  </a:cubicBezTo>
                  <a:cubicBezTo>
                    <a:pt x="0" y="1465580"/>
                    <a:pt x="35560" y="1334770"/>
                    <a:pt x="64770" y="1224280"/>
                  </a:cubicBezTo>
                  <a:cubicBezTo>
                    <a:pt x="91440" y="1123950"/>
                    <a:pt x="143510" y="1047750"/>
                    <a:pt x="166370" y="944880"/>
                  </a:cubicBezTo>
                  <a:cubicBezTo>
                    <a:pt x="191770" y="828040"/>
                    <a:pt x="237490" y="632460"/>
                    <a:pt x="200660" y="557530"/>
                  </a:cubicBezTo>
                  <a:cubicBezTo>
                    <a:pt x="179070" y="511810"/>
                    <a:pt x="90170" y="523240"/>
                    <a:pt x="82550" y="480060"/>
                  </a:cubicBezTo>
                  <a:cubicBezTo>
                    <a:pt x="66040" y="392430"/>
                    <a:pt x="425450" y="0"/>
                    <a:pt x="425450" y="0"/>
                  </a:cubicBezTo>
                </a:path>
              </a:pathLst>
            </a:custGeom>
            <a:solidFill>
              <a:srgbClr val="4E4E4E">
                <a:alpha val="49804"/>
              </a:srgbClr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13" id="13"/>
          <p:cNvGrpSpPr/>
          <p:nvPr/>
        </p:nvGrpSpPr>
        <p:grpSpPr>
          <a:xfrm rot="0">
            <a:off x="15347632" y="-180975"/>
            <a:ext cx="3441383" cy="1892617"/>
            <a:chOff x="0" y="0"/>
            <a:chExt cx="4588510" cy="2523490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8890" y="49530"/>
              <a:ext cx="4537710" cy="2426970"/>
            </a:xfrm>
            <a:custGeom>
              <a:avLst/>
              <a:gdLst/>
              <a:ahLst/>
              <a:cxnLst/>
              <a:rect r="r" b="b" t="t" l="l"/>
              <a:pathLst>
                <a:path h="2426970" w="4537710">
                  <a:moveTo>
                    <a:pt x="626110" y="367030"/>
                  </a:moveTo>
                  <a:cubicBezTo>
                    <a:pt x="679450" y="708660"/>
                    <a:pt x="681990" y="871220"/>
                    <a:pt x="750570" y="915670"/>
                  </a:cubicBezTo>
                  <a:cubicBezTo>
                    <a:pt x="820420" y="961390"/>
                    <a:pt x="984250" y="915670"/>
                    <a:pt x="1080770" y="872490"/>
                  </a:cubicBezTo>
                  <a:cubicBezTo>
                    <a:pt x="1174750" y="829310"/>
                    <a:pt x="1231900" y="732790"/>
                    <a:pt x="1323340" y="657860"/>
                  </a:cubicBezTo>
                  <a:cubicBezTo>
                    <a:pt x="1432560" y="567690"/>
                    <a:pt x="1579880" y="458470"/>
                    <a:pt x="1696720" y="374650"/>
                  </a:cubicBezTo>
                  <a:cubicBezTo>
                    <a:pt x="1797050" y="303530"/>
                    <a:pt x="1878330" y="240030"/>
                    <a:pt x="1982470" y="185420"/>
                  </a:cubicBezTo>
                  <a:cubicBezTo>
                    <a:pt x="2095500" y="127000"/>
                    <a:pt x="2230120" y="69850"/>
                    <a:pt x="2354580" y="39370"/>
                  </a:cubicBezTo>
                  <a:cubicBezTo>
                    <a:pt x="2470150" y="10160"/>
                    <a:pt x="2586990" y="0"/>
                    <a:pt x="2702560" y="1270"/>
                  </a:cubicBezTo>
                  <a:cubicBezTo>
                    <a:pt x="2816860" y="2540"/>
                    <a:pt x="2934970" y="26670"/>
                    <a:pt x="3045460" y="49530"/>
                  </a:cubicBezTo>
                  <a:cubicBezTo>
                    <a:pt x="3150870" y="71120"/>
                    <a:pt x="3251200" y="90170"/>
                    <a:pt x="3351530" y="132080"/>
                  </a:cubicBezTo>
                  <a:cubicBezTo>
                    <a:pt x="3459480" y="176530"/>
                    <a:pt x="3572510" y="240030"/>
                    <a:pt x="3669030" y="316230"/>
                  </a:cubicBezTo>
                  <a:cubicBezTo>
                    <a:pt x="3769360" y="394970"/>
                    <a:pt x="3869690" y="504190"/>
                    <a:pt x="3940810" y="601980"/>
                  </a:cubicBezTo>
                  <a:cubicBezTo>
                    <a:pt x="4003040" y="688340"/>
                    <a:pt x="4044950" y="773430"/>
                    <a:pt x="4083050" y="866140"/>
                  </a:cubicBezTo>
                  <a:cubicBezTo>
                    <a:pt x="4121150" y="960120"/>
                    <a:pt x="4141470" y="1061720"/>
                    <a:pt x="4166870" y="1163320"/>
                  </a:cubicBezTo>
                  <a:cubicBezTo>
                    <a:pt x="4193540" y="1270000"/>
                    <a:pt x="4210050" y="1384300"/>
                    <a:pt x="4237990" y="1490980"/>
                  </a:cubicBezTo>
                  <a:cubicBezTo>
                    <a:pt x="4265930" y="1595120"/>
                    <a:pt x="4282440" y="1715770"/>
                    <a:pt x="4335780" y="1798320"/>
                  </a:cubicBezTo>
                  <a:cubicBezTo>
                    <a:pt x="4384040" y="1871980"/>
                    <a:pt x="4522470" y="1896110"/>
                    <a:pt x="4528820" y="1971040"/>
                  </a:cubicBezTo>
                  <a:cubicBezTo>
                    <a:pt x="4537710" y="2082800"/>
                    <a:pt x="4282440" y="2419350"/>
                    <a:pt x="4157980" y="2423160"/>
                  </a:cubicBezTo>
                  <a:cubicBezTo>
                    <a:pt x="4038600" y="2426970"/>
                    <a:pt x="3874770" y="2160270"/>
                    <a:pt x="3796030" y="2026920"/>
                  </a:cubicBezTo>
                  <a:cubicBezTo>
                    <a:pt x="3733800" y="1920240"/>
                    <a:pt x="3716020" y="1809750"/>
                    <a:pt x="3689350" y="1703070"/>
                  </a:cubicBezTo>
                  <a:cubicBezTo>
                    <a:pt x="3663950" y="1602740"/>
                    <a:pt x="3656330" y="1501140"/>
                    <a:pt x="3634740" y="1403350"/>
                  </a:cubicBezTo>
                  <a:cubicBezTo>
                    <a:pt x="3613150" y="1306830"/>
                    <a:pt x="3599180" y="1206500"/>
                    <a:pt x="3558540" y="1116330"/>
                  </a:cubicBezTo>
                  <a:cubicBezTo>
                    <a:pt x="3517900" y="1023620"/>
                    <a:pt x="3462020" y="929640"/>
                    <a:pt x="3388360" y="852170"/>
                  </a:cubicBezTo>
                  <a:cubicBezTo>
                    <a:pt x="3308350" y="768350"/>
                    <a:pt x="3201670" y="681990"/>
                    <a:pt x="3089910" y="637540"/>
                  </a:cubicBezTo>
                  <a:cubicBezTo>
                    <a:pt x="2975610" y="591820"/>
                    <a:pt x="2830830" y="586740"/>
                    <a:pt x="2710180" y="584200"/>
                  </a:cubicBezTo>
                  <a:cubicBezTo>
                    <a:pt x="2602230" y="581660"/>
                    <a:pt x="2513330" y="574040"/>
                    <a:pt x="2400300" y="614680"/>
                  </a:cubicBezTo>
                  <a:cubicBezTo>
                    <a:pt x="2231390" y="675640"/>
                    <a:pt x="2009140" y="868680"/>
                    <a:pt x="1826260" y="1003300"/>
                  </a:cubicBezTo>
                  <a:cubicBezTo>
                    <a:pt x="1651000" y="1132840"/>
                    <a:pt x="1479550" y="1309370"/>
                    <a:pt x="1324610" y="1403350"/>
                  </a:cubicBezTo>
                  <a:cubicBezTo>
                    <a:pt x="1209040" y="1473200"/>
                    <a:pt x="1111250" y="1524000"/>
                    <a:pt x="998220" y="1546860"/>
                  </a:cubicBezTo>
                  <a:cubicBezTo>
                    <a:pt x="885190" y="1569720"/>
                    <a:pt x="755650" y="1573530"/>
                    <a:pt x="643890" y="1539240"/>
                  </a:cubicBezTo>
                  <a:cubicBezTo>
                    <a:pt x="525780" y="1502410"/>
                    <a:pt x="389890" y="1414780"/>
                    <a:pt x="311150" y="1323340"/>
                  </a:cubicBezTo>
                  <a:cubicBezTo>
                    <a:pt x="238760" y="1239520"/>
                    <a:pt x="214630" y="1125220"/>
                    <a:pt x="176530" y="1021080"/>
                  </a:cubicBezTo>
                  <a:cubicBezTo>
                    <a:pt x="137160" y="914400"/>
                    <a:pt x="102870" y="792480"/>
                    <a:pt x="80010" y="689610"/>
                  </a:cubicBezTo>
                  <a:cubicBezTo>
                    <a:pt x="60960" y="601980"/>
                    <a:pt x="0" y="500380"/>
                    <a:pt x="41910" y="444500"/>
                  </a:cubicBezTo>
                  <a:cubicBezTo>
                    <a:pt x="106680" y="358140"/>
                    <a:pt x="626110" y="367030"/>
                    <a:pt x="626110" y="367030"/>
                  </a:cubicBezTo>
                </a:path>
              </a:pathLst>
            </a:custGeom>
            <a:solidFill>
              <a:srgbClr val="4E4E4E">
                <a:alpha val="49804"/>
              </a:srgbClr>
            </a:solidFill>
            <a:ln cap="sq">
              <a:noFill/>
              <a:prstDash val="solid"/>
              <a:miter/>
            </a:ln>
          </p:spPr>
        </p:sp>
      </p:grpSp>
      <p:sp>
        <p:nvSpPr>
          <p:cNvPr name="Freeform 15" id="15"/>
          <p:cNvSpPr/>
          <p:nvPr/>
        </p:nvSpPr>
        <p:spPr>
          <a:xfrm flipH="false" flipV="false" rot="0">
            <a:off x="973352" y="1028700"/>
            <a:ext cx="5245630" cy="8640421"/>
          </a:xfrm>
          <a:custGeom>
            <a:avLst/>
            <a:gdLst/>
            <a:ahLst/>
            <a:cxnLst/>
            <a:rect r="r" b="b" t="t" l="l"/>
            <a:pathLst>
              <a:path h="8640421" w="5245630">
                <a:moveTo>
                  <a:pt x="0" y="0"/>
                </a:moveTo>
                <a:lnTo>
                  <a:pt x="5245629" y="0"/>
                </a:lnTo>
                <a:lnTo>
                  <a:pt x="5245629" y="8640421"/>
                </a:lnTo>
                <a:lnTo>
                  <a:pt x="0" y="864042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52" t="-16056" r="-52" b="-18996"/>
            </a:stretch>
          </a:blipFill>
        </p:spPr>
      </p:sp>
      <p:sp>
        <p:nvSpPr>
          <p:cNvPr name="TextBox 16" id="16"/>
          <p:cNvSpPr txBox="true"/>
          <p:nvPr/>
        </p:nvSpPr>
        <p:spPr>
          <a:xfrm rot="0">
            <a:off x="7782922" y="660559"/>
            <a:ext cx="8651513" cy="1000718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5835"/>
              </a:lnSpc>
            </a:pPr>
            <a:r>
              <a:rPr lang="en-US" sz="4167">
                <a:solidFill>
                  <a:srgbClr val="000000"/>
                </a:solidFill>
                <a:latin typeface="Helveticish Bold"/>
              </a:rPr>
              <a:t>Meet the Committee - </a:t>
            </a:r>
            <a:r>
              <a:rPr lang="en-US" sz="4167">
                <a:solidFill>
                  <a:srgbClr val="000000"/>
                </a:solidFill>
                <a:latin typeface="Helveticish"/>
              </a:rPr>
              <a:t>click this link</a:t>
            </a:r>
          </a:p>
          <a:p>
            <a:pPr algn="just">
              <a:lnSpc>
                <a:spcPts val="5835"/>
              </a:lnSpc>
            </a:pPr>
          </a:p>
          <a:p>
            <a:pPr algn="just">
              <a:lnSpc>
                <a:spcPts val="5835"/>
              </a:lnSpc>
            </a:pPr>
            <a:r>
              <a:rPr lang="en-US" sz="4167">
                <a:solidFill>
                  <a:srgbClr val="000000"/>
                </a:solidFill>
                <a:latin typeface="Helveticish"/>
              </a:rPr>
              <a:t>All committee members volunteer their time - they do not recieve any renumeration</a:t>
            </a:r>
          </a:p>
          <a:p>
            <a:pPr algn="just">
              <a:lnSpc>
                <a:spcPts val="5835"/>
              </a:lnSpc>
            </a:pPr>
            <a:r>
              <a:rPr lang="en-US" sz="4167">
                <a:solidFill>
                  <a:srgbClr val="000000"/>
                </a:solidFill>
                <a:latin typeface="Helveticish"/>
              </a:rPr>
              <a:t>Information about each committee member is</a:t>
            </a:r>
          </a:p>
          <a:p>
            <a:pPr algn="just" marL="899869" indent="-449935" lvl="1">
              <a:lnSpc>
                <a:spcPts val="5835"/>
              </a:lnSpc>
              <a:buFont typeface="Arial"/>
              <a:buChar char="•"/>
            </a:pPr>
            <a:r>
              <a:rPr lang="en-US" sz="4167">
                <a:solidFill>
                  <a:srgbClr val="000000"/>
                </a:solidFill>
                <a:latin typeface="Helveticish"/>
              </a:rPr>
              <a:t>Current picture</a:t>
            </a:r>
          </a:p>
          <a:p>
            <a:pPr algn="just" marL="899869" indent="-449935" lvl="1">
              <a:lnSpc>
                <a:spcPts val="5835"/>
              </a:lnSpc>
              <a:buFont typeface="Arial"/>
              <a:buChar char="•"/>
            </a:pPr>
            <a:r>
              <a:rPr lang="en-US" sz="4167">
                <a:solidFill>
                  <a:srgbClr val="000000"/>
                </a:solidFill>
                <a:latin typeface="Helveticish"/>
              </a:rPr>
              <a:t>Their role</a:t>
            </a:r>
          </a:p>
          <a:p>
            <a:pPr algn="just" marL="899869" indent="-449935" lvl="1">
              <a:lnSpc>
                <a:spcPts val="5835"/>
              </a:lnSpc>
              <a:buFont typeface="Arial"/>
              <a:buChar char="•"/>
            </a:pPr>
            <a:r>
              <a:rPr lang="en-US" sz="4167">
                <a:solidFill>
                  <a:srgbClr val="000000"/>
                </a:solidFill>
                <a:latin typeface="Helveticish"/>
              </a:rPr>
              <a:t>Election date</a:t>
            </a:r>
          </a:p>
          <a:p>
            <a:pPr algn="just" marL="899869" indent="-449935" lvl="1">
              <a:lnSpc>
                <a:spcPts val="5835"/>
              </a:lnSpc>
              <a:buFont typeface="Arial"/>
              <a:buChar char="•"/>
            </a:pPr>
            <a:r>
              <a:rPr lang="en-US" sz="4167">
                <a:solidFill>
                  <a:srgbClr val="000000"/>
                </a:solidFill>
                <a:latin typeface="Helveticish"/>
              </a:rPr>
              <a:t>Information about their background and passions</a:t>
            </a:r>
          </a:p>
          <a:p>
            <a:pPr>
              <a:lnSpc>
                <a:spcPts val="4435"/>
              </a:lnSpc>
            </a:pPr>
            <a:r>
              <a:rPr lang="en-US" sz="3168">
                <a:solidFill>
                  <a:srgbClr val="000000"/>
                </a:solidFill>
                <a:latin typeface="Helveticish Italics"/>
              </a:rPr>
              <a:t>scroll down to the page to see all information</a:t>
            </a:r>
          </a:p>
          <a:p>
            <a:pPr algn="just">
              <a:lnSpc>
                <a:spcPts val="5060"/>
              </a:lnSpc>
            </a:pPr>
          </a:p>
        </p:txBody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9000"/>
            </a:blip>
            <a:stretch>
              <a:fillRect l="0" t="-31168" r="0" b="-46609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4352270" y="-56198"/>
            <a:ext cx="4164330" cy="3105150"/>
            <a:chOff x="0" y="0"/>
            <a:chExt cx="5552440" cy="41402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25400" y="-31750"/>
              <a:ext cx="5488940" cy="4138930"/>
            </a:xfrm>
            <a:custGeom>
              <a:avLst/>
              <a:gdLst/>
              <a:ahLst/>
              <a:cxnLst/>
              <a:rect r="r" b="b" t="t" l="l"/>
              <a:pathLst>
                <a:path h="4138930" w="5488940">
                  <a:moveTo>
                    <a:pt x="683260" y="158750"/>
                  </a:moveTo>
                  <a:cubicBezTo>
                    <a:pt x="608330" y="787400"/>
                    <a:pt x="590550" y="889000"/>
                    <a:pt x="608330" y="995680"/>
                  </a:cubicBezTo>
                  <a:cubicBezTo>
                    <a:pt x="626110" y="1101090"/>
                    <a:pt x="652780" y="1202690"/>
                    <a:pt x="721360" y="1303020"/>
                  </a:cubicBezTo>
                  <a:cubicBezTo>
                    <a:pt x="815340" y="1440180"/>
                    <a:pt x="1018540" y="1620520"/>
                    <a:pt x="1179830" y="1703070"/>
                  </a:cubicBezTo>
                  <a:cubicBezTo>
                    <a:pt x="1315720" y="1772920"/>
                    <a:pt x="1465580" y="1795780"/>
                    <a:pt x="1606550" y="1802130"/>
                  </a:cubicBezTo>
                  <a:cubicBezTo>
                    <a:pt x="1744980" y="1808480"/>
                    <a:pt x="1849120" y="1778000"/>
                    <a:pt x="2018030" y="1743710"/>
                  </a:cubicBezTo>
                  <a:cubicBezTo>
                    <a:pt x="2298700" y="1686560"/>
                    <a:pt x="2848610" y="1512570"/>
                    <a:pt x="3121660" y="1447800"/>
                  </a:cubicBezTo>
                  <a:cubicBezTo>
                    <a:pt x="3280410" y="1410970"/>
                    <a:pt x="3378200" y="1388110"/>
                    <a:pt x="3500120" y="1370330"/>
                  </a:cubicBezTo>
                  <a:cubicBezTo>
                    <a:pt x="3613150" y="1353820"/>
                    <a:pt x="3716020" y="1338580"/>
                    <a:pt x="3831590" y="1343660"/>
                  </a:cubicBezTo>
                  <a:cubicBezTo>
                    <a:pt x="3958590" y="1350010"/>
                    <a:pt x="4099560" y="1361440"/>
                    <a:pt x="4230370" y="1413510"/>
                  </a:cubicBezTo>
                  <a:cubicBezTo>
                    <a:pt x="4380230" y="1473200"/>
                    <a:pt x="4558030" y="1600200"/>
                    <a:pt x="4671060" y="1705610"/>
                  </a:cubicBezTo>
                  <a:cubicBezTo>
                    <a:pt x="4761230" y="1789430"/>
                    <a:pt x="4814570" y="1875790"/>
                    <a:pt x="4874260" y="1972310"/>
                  </a:cubicBezTo>
                  <a:cubicBezTo>
                    <a:pt x="4935220" y="2071370"/>
                    <a:pt x="4979670" y="2165350"/>
                    <a:pt x="5030470" y="2292350"/>
                  </a:cubicBezTo>
                  <a:cubicBezTo>
                    <a:pt x="5100320" y="2465070"/>
                    <a:pt x="5173980" y="2708910"/>
                    <a:pt x="5234940" y="2924810"/>
                  </a:cubicBezTo>
                  <a:cubicBezTo>
                    <a:pt x="5297170" y="3145790"/>
                    <a:pt x="5342890" y="3455670"/>
                    <a:pt x="5396230" y="3601720"/>
                  </a:cubicBezTo>
                  <a:cubicBezTo>
                    <a:pt x="5422900" y="3676650"/>
                    <a:pt x="5488940" y="3704590"/>
                    <a:pt x="5476240" y="3763010"/>
                  </a:cubicBezTo>
                  <a:cubicBezTo>
                    <a:pt x="5452110" y="3868420"/>
                    <a:pt x="5118100" y="4138930"/>
                    <a:pt x="5015230" y="4121150"/>
                  </a:cubicBezTo>
                  <a:cubicBezTo>
                    <a:pt x="4947920" y="4109720"/>
                    <a:pt x="4917440" y="3989070"/>
                    <a:pt x="4880610" y="3911600"/>
                  </a:cubicBezTo>
                  <a:cubicBezTo>
                    <a:pt x="4841240" y="3826510"/>
                    <a:pt x="4817110" y="3727450"/>
                    <a:pt x="4792980" y="3628390"/>
                  </a:cubicBezTo>
                  <a:cubicBezTo>
                    <a:pt x="4767580" y="3524250"/>
                    <a:pt x="4761230" y="3426460"/>
                    <a:pt x="4730750" y="3300730"/>
                  </a:cubicBezTo>
                  <a:cubicBezTo>
                    <a:pt x="4687570" y="3125470"/>
                    <a:pt x="4608830" y="2858770"/>
                    <a:pt x="4545330" y="2678430"/>
                  </a:cubicBezTo>
                  <a:cubicBezTo>
                    <a:pt x="4494530" y="2536190"/>
                    <a:pt x="4452620" y="2411730"/>
                    <a:pt x="4390390" y="2301240"/>
                  </a:cubicBezTo>
                  <a:cubicBezTo>
                    <a:pt x="4334510" y="2203450"/>
                    <a:pt x="4281170" y="2105660"/>
                    <a:pt x="4196080" y="2043430"/>
                  </a:cubicBezTo>
                  <a:cubicBezTo>
                    <a:pt x="4105910" y="1977390"/>
                    <a:pt x="3971290" y="1938020"/>
                    <a:pt x="3853180" y="1926590"/>
                  </a:cubicBezTo>
                  <a:cubicBezTo>
                    <a:pt x="3732530" y="1913890"/>
                    <a:pt x="3623310" y="1946910"/>
                    <a:pt x="3477260" y="1974850"/>
                  </a:cubicBezTo>
                  <a:cubicBezTo>
                    <a:pt x="3263900" y="2015490"/>
                    <a:pt x="2967990" y="2106930"/>
                    <a:pt x="2703830" y="2170430"/>
                  </a:cubicBezTo>
                  <a:cubicBezTo>
                    <a:pt x="2426970" y="2236470"/>
                    <a:pt x="2066290" y="2332990"/>
                    <a:pt x="1851660" y="2363470"/>
                  </a:cubicBezTo>
                  <a:cubicBezTo>
                    <a:pt x="1723390" y="2381250"/>
                    <a:pt x="1643380" y="2386330"/>
                    <a:pt x="1539240" y="2382520"/>
                  </a:cubicBezTo>
                  <a:cubicBezTo>
                    <a:pt x="1432560" y="2377440"/>
                    <a:pt x="1324610" y="2363470"/>
                    <a:pt x="1216660" y="2335530"/>
                  </a:cubicBezTo>
                  <a:cubicBezTo>
                    <a:pt x="1102360" y="2305050"/>
                    <a:pt x="994410" y="2265680"/>
                    <a:pt x="873760" y="2200910"/>
                  </a:cubicBezTo>
                  <a:cubicBezTo>
                    <a:pt x="717550" y="2117090"/>
                    <a:pt x="488950" y="1983740"/>
                    <a:pt x="368300" y="1849120"/>
                  </a:cubicBezTo>
                  <a:cubicBezTo>
                    <a:pt x="267970" y="1738630"/>
                    <a:pt x="220980" y="1615440"/>
                    <a:pt x="165100" y="1480820"/>
                  </a:cubicBezTo>
                  <a:cubicBezTo>
                    <a:pt x="104140" y="1332230"/>
                    <a:pt x="44450" y="1144270"/>
                    <a:pt x="25400" y="988060"/>
                  </a:cubicBezTo>
                  <a:cubicBezTo>
                    <a:pt x="8890" y="849630"/>
                    <a:pt x="27940" y="731520"/>
                    <a:pt x="38100" y="591820"/>
                  </a:cubicBezTo>
                  <a:cubicBezTo>
                    <a:pt x="49530" y="433070"/>
                    <a:pt x="0" y="158750"/>
                    <a:pt x="97790" y="82550"/>
                  </a:cubicBezTo>
                  <a:cubicBezTo>
                    <a:pt x="203200" y="0"/>
                    <a:pt x="683260" y="158750"/>
                    <a:pt x="683260" y="158750"/>
                  </a:cubicBezTo>
                </a:path>
              </a:pathLst>
            </a:custGeom>
            <a:solidFill>
              <a:srgbClr val="1DAB9D">
                <a:alpha val="49804"/>
              </a:srgbClr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5" id="5"/>
          <p:cNvGrpSpPr/>
          <p:nvPr/>
        </p:nvGrpSpPr>
        <p:grpSpPr>
          <a:xfrm rot="0">
            <a:off x="93345" y="7140893"/>
            <a:ext cx="6357938" cy="3446145"/>
            <a:chOff x="0" y="0"/>
            <a:chExt cx="8477250" cy="459486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45720" y="39370"/>
              <a:ext cx="8455660" cy="4538980"/>
            </a:xfrm>
            <a:custGeom>
              <a:avLst/>
              <a:gdLst/>
              <a:ahLst/>
              <a:cxnLst/>
              <a:rect r="r" b="b" t="t" l="l"/>
              <a:pathLst>
                <a:path h="4538980" w="8455660">
                  <a:moveTo>
                    <a:pt x="328930" y="687070"/>
                  </a:moveTo>
                  <a:cubicBezTo>
                    <a:pt x="200660" y="674370"/>
                    <a:pt x="182880" y="668020"/>
                    <a:pt x="160020" y="654050"/>
                  </a:cubicBezTo>
                  <a:cubicBezTo>
                    <a:pt x="127000" y="633730"/>
                    <a:pt x="77470" y="591820"/>
                    <a:pt x="54610" y="561340"/>
                  </a:cubicBezTo>
                  <a:cubicBezTo>
                    <a:pt x="38100" y="539750"/>
                    <a:pt x="30480" y="524510"/>
                    <a:pt x="22860" y="499110"/>
                  </a:cubicBezTo>
                  <a:cubicBezTo>
                    <a:pt x="11430" y="462280"/>
                    <a:pt x="0" y="405130"/>
                    <a:pt x="5080" y="360680"/>
                  </a:cubicBezTo>
                  <a:cubicBezTo>
                    <a:pt x="10160" y="316230"/>
                    <a:pt x="34290" y="262890"/>
                    <a:pt x="54610" y="229870"/>
                  </a:cubicBezTo>
                  <a:cubicBezTo>
                    <a:pt x="68580" y="207010"/>
                    <a:pt x="80010" y="193040"/>
                    <a:pt x="101600" y="176530"/>
                  </a:cubicBezTo>
                  <a:cubicBezTo>
                    <a:pt x="132080" y="152400"/>
                    <a:pt x="170180" y="132080"/>
                    <a:pt x="226060" y="111760"/>
                  </a:cubicBezTo>
                  <a:cubicBezTo>
                    <a:pt x="322580" y="74930"/>
                    <a:pt x="508000" y="0"/>
                    <a:pt x="645160" y="11430"/>
                  </a:cubicBezTo>
                  <a:cubicBezTo>
                    <a:pt x="786130" y="24130"/>
                    <a:pt x="967740" y="104140"/>
                    <a:pt x="1061720" y="190500"/>
                  </a:cubicBezTo>
                  <a:cubicBezTo>
                    <a:pt x="1137920" y="260350"/>
                    <a:pt x="1169670" y="347980"/>
                    <a:pt x="1203960" y="450850"/>
                  </a:cubicBezTo>
                  <a:cubicBezTo>
                    <a:pt x="1245870" y="580390"/>
                    <a:pt x="1254760" y="764540"/>
                    <a:pt x="1266190" y="913130"/>
                  </a:cubicBezTo>
                  <a:cubicBezTo>
                    <a:pt x="1276350" y="1051560"/>
                    <a:pt x="1264920" y="1178560"/>
                    <a:pt x="1273810" y="1316990"/>
                  </a:cubicBezTo>
                  <a:cubicBezTo>
                    <a:pt x="1283970" y="1463040"/>
                    <a:pt x="1297940" y="1621790"/>
                    <a:pt x="1327150" y="1765300"/>
                  </a:cubicBezTo>
                  <a:cubicBezTo>
                    <a:pt x="1355090" y="1902460"/>
                    <a:pt x="1386840" y="2045970"/>
                    <a:pt x="1442720" y="2161540"/>
                  </a:cubicBezTo>
                  <a:cubicBezTo>
                    <a:pt x="1493520" y="2266950"/>
                    <a:pt x="1548130" y="2367280"/>
                    <a:pt x="1638300" y="2437130"/>
                  </a:cubicBezTo>
                  <a:cubicBezTo>
                    <a:pt x="1738630" y="2514600"/>
                    <a:pt x="1898650" y="2561590"/>
                    <a:pt x="2029460" y="2585720"/>
                  </a:cubicBezTo>
                  <a:cubicBezTo>
                    <a:pt x="2151380" y="2608580"/>
                    <a:pt x="2246630" y="2602230"/>
                    <a:pt x="2395220" y="2588260"/>
                  </a:cubicBezTo>
                  <a:cubicBezTo>
                    <a:pt x="2633980" y="2565400"/>
                    <a:pt x="3067050" y="2437130"/>
                    <a:pt x="3318510" y="2400300"/>
                  </a:cubicBezTo>
                  <a:cubicBezTo>
                    <a:pt x="3491230" y="2374900"/>
                    <a:pt x="3614420" y="2360930"/>
                    <a:pt x="3756660" y="2360930"/>
                  </a:cubicBezTo>
                  <a:cubicBezTo>
                    <a:pt x="3891280" y="2360930"/>
                    <a:pt x="4024630" y="2368550"/>
                    <a:pt x="4150360" y="2399030"/>
                  </a:cubicBezTo>
                  <a:cubicBezTo>
                    <a:pt x="4273550" y="2428240"/>
                    <a:pt x="4398010" y="2489200"/>
                    <a:pt x="4504690" y="2538730"/>
                  </a:cubicBezTo>
                  <a:cubicBezTo>
                    <a:pt x="4598670" y="2583180"/>
                    <a:pt x="4674870" y="2626360"/>
                    <a:pt x="4761230" y="2678430"/>
                  </a:cubicBezTo>
                  <a:cubicBezTo>
                    <a:pt x="4855210" y="2734310"/>
                    <a:pt x="4927600" y="2794000"/>
                    <a:pt x="5046980" y="2865120"/>
                  </a:cubicBezTo>
                  <a:cubicBezTo>
                    <a:pt x="5236210" y="2976880"/>
                    <a:pt x="5605780" y="3166110"/>
                    <a:pt x="5801360" y="3263900"/>
                  </a:cubicBezTo>
                  <a:cubicBezTo>
                    <a:pt x="5923280" y="3324860"/>
                    <a:pt x="5995670" y="3360420"/>
                    <a:pt x="6099810" y="3406140"/>
                  </a:cubicBezTo>
                  <a:cubicBezTo>
                    <a:pt x="6209030" y="3454400"/>
                    <a:pt x="6297930" y="3496310"/>
                    <a:pt x="6441440" y="3545840"/>
                  </a:cubicBezTo>
                  <a:cubicBezTo>
                    <a:pt x="6677660" y="3627120"/>
                    <a:pt x="7090410" y="3750310"/>
                    <a:pt x="7391400" y="3815080"/>
                  </a:cubicBezTo>
                  <a:cubicBezTo>
                    <a:pt x="7658100" y="3872230"/>
                    <a:pt x="7976870" y="3919220"/>
                    <a:pt x="8155940" y="3929380"/>
                  </a:cubicBezTo>
                  <a:cubicBezTo>
                    <a:pt x="8252460" y="3934460"/>
                    <a:pt x="8335010" y="3876040"/>
                    <a:pt x="8380730" y="3920490"/>
                  </a:cubicBezTo>
                  <a:cubicBezTo>
                    <a:pt x="8455660" y="3991610"/>
                    <a:pt x="8446770" y="4438650"/>
                    <a:pt x="8380730" y="4504690"/>
                  </a:cubicBezTo>
                  <a:cubicBezTo>
                    <a:pt x="8346440" y="4538980"/>
                    <a:pt x="8294370" y="4508500"/>
                    <a:pt x="8225790" y="4504690"/>
                  </a:cubicBezTo>
                  <a:cubicBezTo>
                    <a:pt x="8084820" y="4497070"/>
                    <a:pt x="7760970" y="4460240"/>
                    <a:pt x="7584440" y="4436110"/>
                  </a:cubicBezTo>
                  <a:cubicBezTo>
                    <a:pt x="7458710" y="4419600"/>
                    <a:pt x="7399020" y="4414520"/>
                    <a:pt x="7263130" y="4384040"/>
                  </a:cubicBezTo>
                  <a:cubicBezTo>
                    <a:pt x="7018020" y="4329430"/>
                    <a:pt x="6499860" y="4184650"/>
                    <a:pt x="6245860" y="4097020"/>
                  </a:cubicBezTo>
                  <a:cubicBezTo>
                    <a:pt x="6088380" y="4043680"/>
                    <a:pt x="6024880" y="4014470"/>
                    <a:pt x="5872480" y="3944620"/>
                  </a:cubicBezTo>
                  <a:cubicBezTo>
                    <a:pt x="5617210" y="3827780"/>
                    <a:pt x="5100320" y="3569970"/>
                    <a:pt x="4866640" y="3436620"/>
                  </a:cubicBezTo>
                  <a:cubicBezTo>
                    <a:pt x="4735830" y="3361690"/>
                    <a:pt x="4672330" y="3308350"/>
                    <a:pt x="4569460" y="3246120"/>
                  </a:cubicBezTo>
                  <a:cubicBezTo>
                    <a:pt x="4460240" y="3180080"/>
                    <a:pt x="4338320" y="3102610"/>
                    <a:pt x="4227830" y="3053080"/>
                  </a:cubicBezTo>
                  <a:cubicBezTo>
                    <a:pt x="4132580" y="3009900"/>
                    <a:pt x="4051300" y="2974340"/>
                    <a:pt x="3952240" y="2956560"/>
                  </a:cubicBezTo>
                  <a:cubicBezTo>
                    <a:pt x="3845560" y="2937510"/>
                    <a:pt x="3750310" y="2940050"/>
                    <a:pt x="3608070" y="2952750"/>
                  </a:cubicBezTo>
                  <a:cubicBezTo>
                    <a:pt x="3373120" y="2974340"/>
                    <a:pt x="2948940" y="3093720"/>
                    <a:pt x="2682240" y="3131820"/>
                  </a:cubicBezTo>
                  <a:cubicBezTo>
                    <a:pt x="2480310" y="3159760"/>
                    <a:pt x="2324100" y="3186430"/>
                    <a:pt x="2148840" y="3180080"/>
                  </a:cubicBezTo>
                  <a:cubicBezTo>
                    <a:pt x="1978660" y="3173730"/>
                    <a:pt x="1785620" y="3139440"/>
                    <a:pt x="1647190" y="3094990"/>
                  </a:cubicBezTo>
                  <a:cubicBezTo>
                    <a:pt x="1541780" y="3060700"/>
                    <a:pt x="1469390" y="3028950"/>
                    <a:pt x="1380490" y="2964180"/>
                  </a:cubicBezTo>
                  <a:cubicBezTo>
                    <a:pt x="1266190" y="2881630"/>
                    <a:pt x="1132840" y="2748280"/>
                    <a:pt x="1040130" y="2614930"/>
                  </a:cubicBezTo>
                  <a:cubicBezTo>
                    <a:pt x="944880" y="2477770"/>
                    <a:pt x="869950" y="2288540"/>
                    <a:pt x="821690" y="2150110"/>
                  </a:cubicBezTo>
                  <a:cubicBezTo>
                    <a:pt x="784860" y="2044700"/>
                    <a:pt x="772160" y="1973580"/>
                    <a:pt x="751840" y="1861820"/>
                  </a:cubicBezTo>
                  <a:cubicBezTo>
                    <a:pt x="725170" y="1710690"/>
                    <a:pt x="701040" y="1488440"/>
                    <a:pt x="689610" y="1324610"/>
                  </a:cubicBezTo>
                  <a:cubicBezTo>
                    <a:pt x="680720" y="1187450"/>
                    <a:pt x="698500" y="1069340"/>
                    <a:pt x="683260" y="947420"/>
                  </a:cubicBezTo>
                  <a:cubicBezTo>
                    <a:pt x="669290" y="829310"/>
                    <a:pt x="674370" y="643890"/>
                    <a:pt x="605790" y="603250"/>
                  </a:cubicBezTo>
                  <a:cubicBezTo>
                    <a:pt x="541020" y="563880"/>
                    <a:pt x="378460" y="685800"/>
                    <a:pt x="295910" y="687070"/>
                  </a:cubicBezTo>
                  <a:cubicBezTo>
                    <a:pt x="241300" y="688340"/>
                    <a:pt x="200660" y="674370"/>
                    <a:pt x="160020" y="654050"/>
                  </a:cubicBezTo>
                  <a:cubicBezTo>
                    <a:pt x="119380" y="632460"/>
                    <a:pt x="80010" y="598170"/>
                    <a:pt x="54610" y="561340"/>
                  </a:cubicBezTo>
                  <a:cubicBezTo>
                    <a:pt x="29210" y="524510"/>
                    <a:pt x="10160" y="474980"/>
                    <a:pt x="5080" y="430530"/>
                  </a:cubicBezTo>
                  <a:cubicBezTo>
                    <a:pt x="0" y="386080"/>
                    <a:pt x="6350" y="334010"/>
                    <a:pt x="22860" y="292100"/>
                  </a:cubicBezTo>
                  <a:cubicBezTo>
                    <a:pt x="39370" y="250190"/>
                    <a:pt x="67310" y="207010"/>
                    <a:pt x="101600" y="176530"/>
                  </a:cubicBezTo>
                  <a:cubicBezTo>
                    <a:pt x="135890" y="146050"/>
                    <a:pt x="185420" y="124460"/>
                    <a:pt x="226060" y="111760"/>
                  </a:cubicBezTo>
                  <a:cubicBezTo>
                    <a:pt x="261620" y="100330"/>
                    <a:pt x="304800" y="76200"/>
                    <a:pt x="328930" y="97790"/>
                  </a:cubicBezTo>
                  <a:cubicBezTo>
                    <a:pt x="386080" y="148590"/>
                    <a:pt x="328930" y="687070"/>
                    <a:pt x="328930" y="687070"/>
                  </a:cubicBezTo>
                </a:path>
              </a:pathLst>
            </a:custGeom>
            <a:solidFill>
              <a:srgbClr val="1DAB9D">
                <a:alpha val="49804"/>
              </a:srgbClr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7" id="7"/>
          <p:cNvGrpSpPr/>
          <p:nvPr/>
        </p:nvGrpSpPr>
        <p:grpSpPr>
          <a:xfrm rot="0">
            <a:off x="14789468" y="121920"/>
            <a:ext cx="4023360" cy="2697480"/>
            <a:chOff x="0" y="0"/>
            <a:chExt cx="5364480" cy="359664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-59690" y="-52070"/>
              <a:ext cx="5440680" cy="3681730"/>
            </a:xfrm>
            <a:custGeom>
              <a:avLst/>
              <a:gdLst/>
              <a:ahLst/>
              <a:cxnLst/>
              <a:rect r="r" b="b" t="t" l="l"/>
              <a:pathLst>
                <a:path h="3681730" w="5440680">
                  <a:moveTo>
                    <a:pt x="701040" y="102870"/>
                  </a:moveTo>
                  <a:cubicBezTo>
                    <a:pt x="739140" y="858520"/>
                    <a:pt x="891540" y="934720"/>
                    <a:pt x="1004570" y="1014730"/>
                  </a:cubicBezTo>
                  <a:cubicBezTo>
                    <a:pt x="1111250" y="1090930"/>
                    <a:pt x="1221740" y="1165860"/>
                    <a:pt x="1338580" y="1202690"/>
                  </a:cubicBezTo>
                  <a:cubicBezTo>
                    <a:pt x="1451610" y="1238250"/>
                    <a:pt x="1582420" y="1245870"/>
                    <a:pt x="1692910" y="1235710"/>
                  </a:cubicBezTo>
                  <a:cubicBezTo>
                    <a:pt x="1794510" y="1226820"/>
                    <a:pt x="1851660" y="1201420"/>
                    <a:pt x="1979930" y="1156970"/>
                  </a:cubicBezTo>
                  <a:cubicBezTo>
                    <a:pt x="2259330" y="1059180"/>
                    <a:pt x="2994660" y="684530"/>
                    <a:pt x="3280410" y="603250"/>
                  </a:cubicBezTo>
                  <a:cubicBezTo>
                    <a:pt x="3413760" y="565150"/>
                    <a:pt x="3478530" y="551180"/>
                    <a:pt x="3582670" y="556260"/>
                  </a:cubicBezTo>
                  <a:cubicBezTo>
                    <a:pt x="3694430" y="561340"/>
                    <a:pt x="3820160" y="596900"/>
                    <a:pt x="3928110" y="643890"/>
                  </a:cubicBezTo>
                  <a:cubicBezTo>
                    <a:pt x="4038600" y="692150"/>
                    <a:pt x="4147820" y="773430"/>
                    <a:pt x="4237990" y="845820"/>
                  </a:cubicBezTo>
                  <a:cubicBezTo>
                    <a:pt x="4318000" y="910590"/>
                    <a:pt x="4381500" y="977900"/>
                    <a:pt x="4447540" y="1051560"/>
                  </a:cubicBezTo>
                  <a:cubicBezTo>
                    <a:pt x="4516120" y="1127760"/>
                    <a:pt x="4580890" y="1210310"/>
                    <a:pt x="4643120" y="1297940"/>
                  </a:cubicBezTo>
                  <a:cubicBezTo>
                    <a:pt x="4709160" y="1390650"/>
                    <a:pt x="4782820" y="1490980"/>
                    <a:pt x="4831080" y="1596390"/>
                  </a:cubicBezTo>
                  <a:cubicBezTo>
                    <a:pt x="4879340" y="1699260"/>
                    <a:pt x="4907280" y="1816100"/>
                    <a:pt x="4935220" y="1922780"/>
                  </a:cubicBezTo>
                  <a:cubicBezTo>
                    <a:pt x="4960620" y="2021840"/>
                    <a:pt x="4968240" y="2114550"/>
                    <a:pt x="4994910" y="2213610"/>
                  </a:cubicBezTo>
                  <a:cubicBezTo>
                    <a:pt x="5022850" y="2320290"/>
                    <a:pt x="5063490" y="2435860"/>
                    <a:pt x="5101590" y="2540000"/>
                  </a:cubicBezTo>
                  <a:cubicBezTo>
                    <a:pt x="5137150" y="2636520"/>
                    <a:pt x="5177790" y="2716530"/>
                    <a:pt x="5213350" y="2815590"/>
                  </a:cubicBezTo>
                  <a:cubicBezTo>
                    <a:pt x="5252720" y="2926080"/>
                    <a:pt x="5298440" y="3048000"/>
                    <a:pt x="5325110" y="3173730"/>
                  </a:cubicBezTo>
                  <a:cubicBezTo>
                    <a:pt x="5353050" y="3308350"/>
                    <a:pt x="5440680" y="3526790"/>
                    <a:pt x="5373370" y="3597910"/>
                  </a:cubicBezTo>
                  <a:cubicBezTo>
                    <a:pt x="5293360" y="3681730"/>
                    <a:pt x="4859020" y="3634740"/>
                    <a:pt x="4790440" y="3562350"/>
                  </a:cubicBezTo>
                  <a:cubicBezTo>
                    <a:pt x="4753610" y="3524250"/>
                    <a:pt x="4795520" y="3459480"/>
                    <a:pt x="4786630" y="3395980"/>
                  </a:cubicBezTo>
                  <a:cubicBezTo>
                    <a:pt x="4773930" y="3308350"/>
                    <a:pt x="4744720" y="3208020"/>
                    <a:pt x="4705350" y="3084830"/>
                  </a:cubicBezTo>
                  <a:cubicBezTo>
                    <a:pt x="4645660" y="2899410"/>
                    <a:pt x="4498340" y="2594610"/>
                    <a:pt x="4441190" y="2396490"/>
                  </a:cubicBezTo>
                  <a:cubicBezTo>
                    <a:pt x="4399280" y="2252980"/>
                    <a:pt x="4404360" y="2134870"/>
                    <a:pt x="4363720" y="2014220"/>
                  </a:cubicBezTo>
                  <a:cubicBezTo>
                    <a:pt x="4324350" y="1896110"/>
                    <a:pt x="4265930" y="1781810"/>
                    <a:pt x="4201160" y="1680210"/>
                  </a:cubicBezTo>
                  <a:cubicBezTo>
                    <a:pt x="4137660" y="1581150"/>
                    <a:pt x="4057650" y="1490980"/>
                    <a:pt x="3980180" y="1409700"/>
                  </a:cubicBezTo>
                  <a:cubicBezTo>
                    <a:pt x="3907790" y="1333500"/>
                    <a:pt x="3837940" y="1247140"/>
                    <a:pt x="3750310" y="1205230"/>
                  </a:cubicBezTo>
                  <a:cubicBezTo>
                    <a:pt x="3663950" y="1163320"/>
                    <a:pt x="3581400" y="1141730"/>
                    <a:pt x="3456940" y="1156970"/>
                  </a:cubicBezTo>
                  <a:cubicBezTo>
                    <a:pt x="3216910" y="1187450"/>
                    <a:pt x="2679700" y="1502410"/>
                    <a:pt x="2439670" y="1601470"/>
                  </a:cubicBezTo>
                  <a:cubicBezTo>
                    <a:pt x="2308860" y="1654810"/>
                    <a:pt x="2235200" y="1686560"/>
                    <a:pt x="2134870" y="1719580"/>
                  </a:cubicBezTo>
                  <a:cubicBezTo>
                    <a:pt x="2038350" y="1751330"/>
                    <a:pt x="1949450" y="1783080"/>
                    <a:pt x="1847850" y="1799590"/>
                  </a:cubicBezTo>
                  <a:cubicBezTo>
                    <a:pt x="1738630" y="1817370"/>
                    <a:pt x="1612900" y="1823720"/>
                    <a:pt x="1502410" y="1818640"/>
                  </a:cubicBezTo>
                  <a:cubicBezTo>
                    <a:pt x="1400810" y="1813560"/>
                    <a:pt x="1309370" y="1804670"/>
                    <a:pt x="1210310" y="1776730"/>
                  </a:cubicBezTo>
                  <a:cubicBezTo>
                    <a:pt x="1099820" y="1744980"/>
                    <a:pt x="981710" y="1691640"/>
                    <a:pt x="875030" y="1629410"/>
                  </a:cubicBezTo>
                  <a:cubicBezTo>
                    <a:pt x="765810" y="1565910"/>
                    <a:pt x="670560" y="1503680"/>
                    <a:pt x="566420" y="1400810"/>
                  </a:cubicBezTo>
                  <a:cubicBezTo>
                    <a:pt x="424180" y="1258570"/>
                    <a:pt x="210820" y="1038860"/>
                    <a:pt x="134620" y="821690"/>
                  </a:cubicBezTo>
                  <a:cubicBezTo>
                    <a:pt x="58420" y="605790"/>
                    <a:pt x="0" y="217170"/>
                    <a:pt x="110490" y="102870"/>
                  </a:cubicBezTo>
                  <a:cubicBezTo>
                    <a:pt x="210820" y="0"/>
                    <a:pt x="701040" y="102870"/>
                    <a:pt x="701040" y="102870"/>
                  </a:cubicBezTo>
                </a:path>
              </a:pathLst>
            </a:custGeom>
            <a:solidFill>
              <a:srgbClr val="1AC8DB">
                <a:alpha val="49804"/>
              </a:srgbClr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9" id="9"/>
          <p:cNvGrpSpPr/>
          <p:nvPr/>
        </p:nvGrpSpPr>
        <p:grpSpPr>
          <a:xfrm rot="0">
            <a:off x="95250" y="7557135"/>
            <a:ext cx="5023485" cy="3130867"/>
            <a:chOff x="0" y="0"/>
            <a:chExt cx="6697980" cy="4174490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50800"/>
              <a:ext cx="6711950" cy="4137660"/>
            </a:xfrm>
            <a:custGeom>
              <a:avLst/>
              <a:gdLst/>
              <a:ahLst/>
              <a:cxnLst/>
              <a:rect r="r" b="b" t="t" l="l"/>
              <a:pathLst>
                <a:path h="4137660" w="6711950">
                  <a:moveTo>
                    <a:pt x="179070" y="0"/>
                  </a:moveTo>
                  <a:cubicBezTo>
                    <a:pt x="426720" y="58420"/>
                    <a:pt x="613410" y="90170"/>
                    <a:pt x="722630" y="161290"/>
                  </a:cubicBezTo>
                  <a:cubicBezTo>
                    <a:pt x="824230" y="227330"/>
                    <a:pt x="919480" y="327660"/>
                    <a:pt x="966470" y="434340"/>
                  </a:cubicBezTo>
                  <a:cubicBezTo>
                    <a:pt x="1014730" y="542290"/>
                    <a:pt x="1007110" y="683260"/>
                    <a:pt x="1005840" y="808990"/>
                  </a:cubicBezTo>
                  <a:cubicBezTo>
                    <a:pt x="1004570" y="937260"/>
                    <a:pt x="967740" y="1074420"/>
                    <a:pt x="958850" y="1195070"/>
                  </a:cubicBezTo>
                  <a:cubicBezTo>
                    <a:pt x="949960" y="1301750"/>
                    <a:pt x="946150" y="1398270"/>
                    <a:pt x="948690" y="1498600"/>
                  </a:cubicBezTo>
                  <a:cubicBezTo>
                    <a:pt x="951230" y="1597660"/>
                    <a:pt x="947420" y="1681480"/>
                    <a:pt x="974090" y="1795780"/>
                  </a:cubicBezTo>
                  <a:cubicBezTo>
                    <a:pt x="1013460" y="1965960"/>
                    <a:pt x="1132840" y="2247900"/>
                    <a:pt x="1215390" y="2405380"/>
                  </a:cubicBezTo>
                  <a:cubicBezTo>
                    <a:pt x="1271270" y="2513330"/>
                    <a:pt x="1304290" y="2607310"/>
                    <a:pt x="1386840" y="2664460"/>
                  </a:cubicBezTo>
                  <a:cubicBezTo>
                    <a:pt x="1477010" y="2726690"/>
                    <a:pt x="1610360" y="2738120"/>
                    <a:pt x="1751330" y="2743200"/>
                  </a:cubicBezTo>
                  <a:cubicBezTo>
                    <a:pt x="1941830" y="2749550"/>
                    <a:pt x="2207260" y="2680970"/>
                    <a:pt x="2428240" y="2645410"/>
                  </a:cubicBezTo>
                  <a:cubicBezTo>
                    <a:pt x="2641600" y="2611120"/>
                    <a:pt x="2880360" y="2573020"/>
                    <a:pt x="3055620" y="2534920"/>
                  </a:cubicBezTo>
                  <a:cubicBezTo>
                    <a:pt x="3182620" y="2506980"/>
                    <a:pt x="3272790" y="2486660"/>
                    <a:pt x="3382010" y="2451100"/>
                  </a:cubicBezTo>
                  <a:cubicBezTo>
                    <a:pt x="3496310" y="2414270"/>
                    <a:pt x="3610610" y="2343150"/>
                    <a:pt x="3724910" y="2313940"/>
                  </a:cubicBezTo>
                  <a:cubicBezTo>
                    <a:pt x="3832860" y="2286000"/>
                    <a:pt x="3942080" y="2266950"/>
                    <a:pt x="4048760" y="2273300"/>
                  </a:cubicBezTo>
                  <a:cubicBezTo>
                    <a:pt x="4155440" y="2279650"/>
                    <a:pt x="4263390" y="2317750"/>
                    <a:pt x="4363720" y="2353310"/>
                  </a:cubicBezTo>
                  <a:cubicBezTo>
                    <a:pt x="4462780" y="2387600"/>
                    <a:pt x="4563110" y="2421890"/>
                    <a:pt x="4646930" y="2480310"/>
                  </a:cubicBezTo>
                  <a:cubicBezTo>
                    <a:pt x="4732020" y="2538730"/>
                    <a:pt x="4800600" y="2618740"/>
                    <a:pt x="4869180" y="2702560"/>
                  </a:cubicBezTo>
                  <a:cubicBezTo>
                    <a:pt x="4942840" y="2791460"/>
                    <a:pt x="4983480" y="2924810"/>
                    <a:pt x="5069840" y="3001010"/>
                  </a:cubicBezTo>
                  <a:cubicBezTo>
                    <a:pt x="5153660" y="3075940"/>
                    <a:pt x="5280660" y="3101340"/>
                    <a:pt x="5378450" y="3158490"/>
                  </a:cubicBezTo>
                  <a:cubicBezTo>
                    <a:pt x="5472430" y="3213100"/>
                    <a:pt x="5543550" y="3295650"/>
                    <a:pt x="5646420" y="3333750"/>
                  </a:cubicBezTo>
                  <a:cubicBezTo>
                    <a:pt x="5763260" y="3375660"/>
                    <a:pt x="5923280" y="3351530"/>
                    <a:pt x="6049010" y="3380740"/>
                  </a:cubicBezTo>
                  <a:cubicBezTo>
                    <a:pt x="6167120" y="3408680"/>
                    <a:pt x="6303010" y="3481070"/>
                    <a:pt x="6383020" y="3500120"/>
                  </a:cubicBezTo>
                  <a:cubicBezTo>
                    <a:pt x="6426200" y="3510280"/>
                    <a:pt x="6456680" y="3484880"/>
                    <a:pt x="6487160" y="3511550"/>
                  </a:cubicBezTo>
                  <a:cubicBezTo>
                    <a:pt x="6560820" y="3573780"/>
                    <a:pt x="6711950" y="4000500"/>
                    <a:pt x="6647180" y="4072890"/>
                  </a:cubicBezTo>
                  <a:cubicBezTo>
                    <a:pt x="6588760" y="4137660"/>
                    <a:pt x="6327140" y="4020820"/>
                    <a:pt x="6186170" y="3990340"/>
                  </a:cubicBezTo>
                  <a:cubicBezTo>
                    <a:pt x="6065520" y="3963670"/>
                    <a:pt x="5961380" y="3928110"/>
                    <a:pt x="5853430" y="3903980"/>
                  </a:cubicBezTo>
                  <a:cubicBezTo>
                    <a:pt x="5753100" y="3881120"/>
                    <a:pt x="5657850" y="3874770"/>
                    <a:pt x="5558790" y="3849370"/>
                  </a:cubicBezTo>
                  <a:cubicBezTo>
                    <a:pt x="5454650" y="3822700"/>
                    <a:pt x="5363210" y="3798570"/>
                    <a:pt x="5245100" y="3745230"/>
                  </a:cubicBezTo>
                  <a:cubicBezTo>
                    <a:pt x="5071110" y="3666490"/>
                    <a:pt x="4766310" y="3509010"/>
                    <a:pt x="4632960" y="3384550"/>
                  </a:cubicBezTo>
                  <a:cubicBezTo>
                    <a:pt x="4545330" y="3303270"/>
                    <a:pt x="4530090" y="3211830"/>
                    <a:pt x="4462780" y="3133090"/>
                  </a:cubicBezTo>
                  <a:cubicBezTo>
                    <a:pt x="4392930" y="3050540"/>
                    <a:pt x="4311650" y="2954020"/>
                    <a:pt x="4217670" y="2901950"/>
                  </a:cubicBezTo>
                  <a:cubicBezTo>
                    <a:pt x="4124960" y="2851150"/>
                    <a:pt x="4006850" y="2813050"/>
                    <a:pt x="3905250" y="2823210"/>
                  </a:cubicBezTo>
                  <a:cubicBezTo>
                    <a:pt x="3802380" y="2833370"/>
                    <a:pt x="3708400" y="2927350"/>
                    <a:pt x="3606800" y="2967990"/>
                  </a:cubicBezTo>
                  <a:cubicBezTo>
                    <a:pt x="3505200" y="3008630"/>
                    <a:pt x="3429000" y="3034030"/>
                    <a:pt x="3295650" y="3065780"/>
                  </a:cubicBezTo>
                  <a:cubicBezTo>
                    <a:pt x="3067050" y="3121660"/>
                    <a:pt x="2589530" y="3180080"/>
                    <a:pt x="2345690" y="3228340"/>
                  </a:cubicBezTo>
                  <a:cubicBezTo>
                    <a:pt x="2193290" y="3258820"/>
                    <a:pt x="2092960" y="3298190"/>
                    <a:pt x="1973580" y="3310890"/>
                  </a:cubicBezTo>
                  <a:cubicBezTo>
                    <a:pt x="1864360" y="3322320"/>
                    <a:pt x="1761490" y="3319780"/>
                    <a:pt x="1658620" y="3307080"/>
                  </a:cubicBezTo>
                  <a:cubicBezTo>
                    <a:pt x="1555750" y="3294380"/>
                    <a:pt x="1454150" y="3271520"/>
                    <a:pt x="1356360" y="3238500"/>
                  </a:cubicBezTo>
                  <a:cubicBezTo>
                    <a:pt x="1256030" y="3205480"/>
                    <a:pt x="1151890" y="3163570"/>
                    <a:pt x="1064260" y="3108960"/>
                  </a:cubicBezTo>
                  <a:cubicBezTo>
                    <a:pt x="979170" y="3055620"/>
                    <a:pt x="895350" y="2994660"/>
                    <a:pt x="833120" y="2914650"/>
                  </a:cubicBezTo>
                  <a:cubicBezTo>
                    <a:pt x="767080" y="2830830"/>
                    <a:pt x="735330" y="2733040"/>
                    <a:pt x="681990" y="2613660"/>
                  </a:cubicBezTo>
                  <a:cubicBezTo>
                    <a:pt x="608330" y="2449830"/>
                    <a:pt x="494030" y="2180590"/>
                    <a:pt x="445770" y="2014220"/>
                  </a:cubicBezTo>
                  <a:cubicBezTo>
                    <a:pt x="412750" y="1901190"/>
                    <a:pt x="401320" y="1827530"/>
                    <a:pt x="388620" y="1723390"/>
                  </a:cubicBezTo>
                  <a:cubicBezTo>
                    <a:pt x="373380" y="1606550"/>
                    <a:pt x="363220" y="1469390"/>
                    <a:pt x="365760" y="1348740"/>
                  </a:cubicBezTo>
                  <a:cubicBezTo>
                    <a:pt x="368300" y="1234440"/>
                    <a:pt x="375920" y="1125220"/>
                    <a:pt x="398780" y="1016000"/>
                  </a:cubicBezTo>
                  <a:cubicBezTo>
                    <a:pt x="421640" y="905510"/>
                    <a:pt x="538480" y="756920"/>
                    <a:pt x="501650" y="688340"/>
                  </a:cubicBezTo>
                  <a:cubicBezTo>
                    <a:pt x="466090" y="622300"/>
                    <a:pt x="283210" y="621030"/>
                    <a:pt x="199390" y="601980"/>
                  </a:cubicBezTo>
                  <a:cubicBezTo>
                    <a:pt x="140970" y="588010"/>
                    <a:pt x="76200" y="613410"/>
                    <a:pt x="50800" y="575310"/>
                  </a:cubicBezTo>
                  <a:cubicBezTo>
                    <a:pt x="0" y="499110"/>
                    <a:pt x="179070" y="0"/>
                    <a:pt x="179070" y="0"/>
                  </a:cubicBezTo>
                </a:path>
              </a:pathLst>
            </a:custGeom>
            <a:solidFill>
              <a:srgbClr val="1AC8DB">
                <a:alpha val="49804"/>
              </a:srgbClr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11" id="11"/>
          <p:cNvGrpSpPr/>
          <p:nvPr/>
        </p:nvGrpSpPr>
        <p:grpSpPr>
          <a:xfrm rot="0">
            <a:off x="-111442" y="7827645"/>
            <a:ext cx="4396740" cy="3006090"/>
            <a:chOff x="0" y="0"/>
            <a:chExt cx="5862320" cy="4008120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49530" y="50800"/>
              <a:ext cx="5800090" cy="3937000"/>
            </a:xfrm>
            <a:custGeom>
              <a:avLst/>
              <a:gdLst/>
              <a:ahLst/>
              <a:cxnLst/>
              <a:rect r="r" b="b" t="t" l="l"/>
              <a:pathLst>
                <a:path h="3937000" w="5800090">
                  <a:moveTo>
                    <a:pt x="425450" y="0"/>
                  </a:moveTo>
                  <a:cubicBezTo>
                    <a:pt x="600710" y="134620"/>
                    <a:pt x="701040" y="217170"/>
                    <a:pt x="745490" y="304800"/>
                  </a:cubicBezTo>
                  <a:cubicBezTo>
                    <a:pt x="789940" y="393700"/>
                    <a:pt x="803910" y="505460"/>
                    <a:pt x="803910" y="613410"/>
                  </a:cubicBezTo>
                  <a:cubicBezTo>
                    <a:pt x="803910" y="732790"/>
                    <a:pt x="764540" y="847090"/>
                    <a:pt x="731520" y="990600"/>
                  </a:cubicBezTo>
                  <a:cubicBezTo>
                    <a:pt x="687070" y="1184910"/>
                    <a:pt x="534670" y="1497330"/>
                    <a:pt x="551180" y="1670050"/>
                  </a:cubicBezTo>
                  <a:cubicBezTo>
                    <a:pt x="561340" y="1781810"/>
                    <a:pt x="631190" y="1849120"/>
                    <a:pt x="678180" y="1936750"/>
                  </a:cubicBezTo>
                  <a:cubicBezTo>
                    <a:pt x="726440" y="2026920"/>
                    <a:pt x="774700" y="2114550"/>
                    <a:pt x="839470" y="2204720"/>
                  </a:cubicBezTo>
                  <a:cubicBezTo>
                    <a:pt x="914400" y="2308860"/>
                    <a:pt x="1018540" y="2425700"/>
                    <a:pt x="1112520" y="2520950"/>
                  </a:cubicBezTo>
                  <a:cubicBezTo>
                    <a:pt x="1200150" y="2608580"/>
                    <a:pt x="1280160" y="2716530"/>
                    <a:pt x="1381760" y="2755900"/>
                  </a:cubicBezTo>
                  <a:cubicBezTo>
                    <a:pt x="1478280" y="2794000"/>
                    <a:pt x="1576070" y="2771140"/>
                    <a:pt x="1701800" y="2764790"/>
                  </a:cubicBezTo>
                  <a:cubicBezTo>
                    <a:pt x="1885950" y="2755900"/>
                    <a:pt x="2131060" y="2706370"/>
                    <a:pt x="2376170" y="2680970"/>
                  </a:cubicBezTo>
                  <a:cubicBezTo>
                    <a:pt x="2669540" y="2650490"/>
                    <a:pt x="3061970" y="2636520"/>
                    <a:pt x="3343910" y="2597150"/>
                  </a:cubicBezTo>
                  <a:cubicBezTo>
                    <a:pt x="3564890" y="2566670"/>
                    <a:pt x="3766820" y="2506980"/>
                    <a:pt x="3933190" y="2482850"/>
                  </a:cubicBezTo>
                  <a:cubicBezTo>
                    <a:pt x="4053840" y="2465070"/>
                    <a:pt x="4145280" y="2448560"/>
                    <a:pt x="4248150" y="2452370"/>
                  </a:cubicBezTo>
                  <a:cubicBezTo>
                    <a:pt x="4348480" y="2456180"/>
                    <a:pt x="4448810" y="2472690"/>
                    <a:pt x="4545330" y="2500630"/>
                  </a:cubicBezTo>
                  <a:cubicBezTo>
                    <a:pt x="4645660" y="2529840"/>
                    <a:pt x="4747260" y="2569210"/>
                    <a:pt x="4839970" y="2627630"/>
                  </a:cubicBezTo>
                  <a:cubicBezTo>
                    <a:pt x="4939030" y="2689860"/>
                    <a:pt x="5035550" y="2783840"/>
                    <a:pt x="5115560" y="2868930"/>
                  </a:cubicBezTo>
                  <a:cubicBezTo>
                    <a:pt x="5189220" y="2947670"/>
                    <a:pt x="5219700" y="3041650"/>
                    <a:pt x="5307330" y="3119120"/>
                  </a:cubicBezTo>
                  <a:cubicBezTo>
                    <a:pt x="5420360" y="3219450"/>
                    <a:pt x="5726430" y="3263900"/>
                    <a:pt x="5761990" y="3389630"/>
                  </a:cubicBezTo>
                  <a:cubicBezTo>
                    <a:pt x="5800090" y="3521710"/>
                    <a:pt x="5612130" y="3869690"/>
                    <a:pt x="5492750" y="3906520"/>
                  </a:cubicBezTo>
                  <a:cubicBezTo>
                    <a:pt x="5392420" y="3937000"/>
                    <a:pt x="5240020" y="3792220"/>
                    <a:pt x="5128260" y="3710940"/>
                  </a:cubicBezTo>
                  <a:cubicBezTo>
                    <a:pt x="5013960" y="3627120"/>
                    <a:pt x="4908550" y="3509010"/>
                    <a:pt x="4817110" y="3409950"/>
                  </a:cubicBezTo>
                  <a:cubicBezTo>
                    <a:pt x="4737100" y="3323590"/>
                    <a:pt x="4695190" y="3215640"/>
                    <a:pt x="4607560" y="3153410"/>
                  </a:cubicBezTo>
                  <a:cubicBezTo>
                    <a:pt x="4517390" y="3089910"/>
                    <a:pt x="4390390" y="3051810"/>
                    <a:pt x="4281170" y="3036570"/>
                  </a:cubicBezTo>
                  <a:cubicBezTo>
                    <a:pt x="4177030" y="3022600"/>
                    <a:pt x="4071620" y="3046730"/>
                    <a:pt x="3967480" y="3059430"/>
                  </a:cubicBezTo>
                  <a:cubicBezTo>
                    <a:pt x="3863340" y="3073400"/>
                    <a:pt x="3765550" y="3101340"/>
                    <a:pt x="3656330" y="3116580"/>
                  </a:cubicBezTo>
                  <a:cubicBezTo>
                    <a:pt x="3538220" y="3133090"/>
                    <a:pt x="3402330" y="3136900"/>
                    <a:pt x="3282950" y="3153410"/>
                  </a:cubicBezTo>
                  <a:cubicBezTo>
                    <a:pt x="3173730" y="3168650"/>
                    <a:pt x="3092450" y="3190240"/>
                    <a:pt x="2969260" y="3206750"/>
                  </a:cubicBezTo>
                  <a:cubicBezTo>
                    <a:pt x="2792730" y="3229610"/>
                    <a:pt x="2542540" y="3241040"/>
                    <a:pt x="2325370" y="3263900"/>
                  </a:cubicBezTo>
                  <a:cubicBezTo>
                    <a:pt x="2103120" y="3288030"/>
                    <a:pt x="1832610" y="3348990"/>
                    <a:pt x="1653540" y="3348990"/>
                  </a:cubicBezTo>
                  <a:cubicBezTo>
                    <a:pt x="1534160" y="3348990"/>
                    <a:pt x="1452880" y="3336290"/>
                    <a:pt x="1355090" y="3312160"/>
                  </a:cubicBezTo>
                  <a:cubicBezTo>
                    <a:pt x="1257300" y="3288030"/>
                    <a:pt x="1159510" y="3255010"/>
                    <a:pt x="1068070" y="3206750"/>
                  </a:cubicBezTo>
                  <a:cubicBezTo>
                    <a:pt x="971550" y="3155950"/>
                    <a:pt x="872490" y="3082290"/>
                    <a:pt x="792480" y="3007360"/>
                  </a:cubicBezTo>
                  <a:cubicBezTo>
                    <a:pt x="717550" y="2936240"/>
                    <a:pt x="668020" y="2848610"/>
                    <a:pt x="599440" y="2772410"/>
                  </a:cubicBezTo>
                  <a:cubicBezTo>
                    <a:pt x="528320" y="2694940"/>
                    <a:pt x="438150" y="2632710"/>
                    <a:pt x="372110" y="2548890"/>
                  </a:cubicBezTo>
                  <a:cubicBezTo>
                    <a:pt x="303530" y="2461260"/>
                    <a:pt x="245110" y="2359660"/>
                    <a:pt x="195580" y="2255520"/>
                  </a:cubicBezTo>
                  <a:cubicBezTo>
                    <a:pt x="143510" y="2146300"/>
                    <a:pt x="101600" y="2021840"/>
                    <a:pt x="68580" y="1906270"/>
                  </a:cubicBezTo>
                  <a:cubicBezTo>
                    <a:pt x="38100" y="1797050"/>
                    <a:pt x="2540" y="1691640"/>
                    <a:pt x="1270" y="1581150"/>
                  </a:cubicBezTo>
                  <a:cubicBezTo>
                    <a:pt x="0" y="1465580"/>
                    <a:pt x="35560" y="1334770"/>
                    <a:pt x="64770" y="1224280"/>
                  </a:cubicBezTo>
                  <a:cubicBezTo>
                    <a:pt x="91440" y="1123950"/>
                    <a:pt x="143510" y="1047750"/>
                    <a:pt x="166370" y="944880"/>
                  </a:cubicBezTo>
                  <a:cubicBezTo>
                    <a:pt x="191770" y="828040"/>
                    <a:pt x="237490" y="632460"/>
                    <a:pt x="200660" y="557530"/>
                  </a:cubicBezTo>
                  <a:cubicBezTo>
                    <a:pt x="179070" y="511810"/>
                    <a:pt x="90170" y="523240"/>
                    <a:pt x="82550" y="480060"/>
                  </a:cubicBezTo>
                  <a:cubicBezTo>
                    <a:pt x="66040" y="392430"/>
                    <a:pt x="425450" y="0"/>
                    <a:pt x="425450" y="0"/>
                  </a:cubicBezTo>
                </a:path>
              </a:pathLst>
            </a:custGeom>
            <a:solidFill>
              <a:srgbClr val="4E4E4E">
                <a:alpha val="49804"/>
              </a:srgbClr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13" id="13"/>
          <p:cNvGrpSpPr/>
          <p:nvPr/>
        </p:nvGrpSpPr>
        <p:grpSpPr>
          <a:xfrm rot="0">
            <a:off x="15347632" y="-180975"/>
            <a:ext cx="3441383" cy="1892617"/>
            <a:chOff x="0" y="0"/>
            <a:chExt cx="4588510" cy="2523490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8890" y="49530"/>
              <a:ext cx="4537710" cy="2426970"/>
            </a:xfrm>
            <a:custGeom>
              <a:avLst/>
              <a:gdLst/>
              <a:ahLst/>
              <a:cxnLst/>
              <a:rect r="r" b="b" t="t" l="l"/>
              <a:pathLst>
                <a:path h="2426970" w="4537710">
                  <a:moveTo>
                    <a:pt x="626110" y="367030"/>
                  </a:moveTo>
                  <a:cubicBezTo>
                    <a:pt x="679450" y="708660"/>
                    <a:pt x="681990" y="871220"/>
                    <a:pt x="750570" y="915670"/>
                  </a:cubicBezTo>
                  <a:cubicBezTo>
                    <a:pt x="820420" y="961390"/>
                    <a:pt x="984250" y="915670"/>
                    <a:pt x="1080770" y="872490"/>
                  </a:cubicBezTo>
                  <a:cubicBezTo>
                    <a:pt x="1174750" y="829310"/>
                    <a:pt x="1231900" y="732790"/>
                    <a:pt x="1323340" y="657860"/>
                  </a:cubicBezTo>
                  <a:cubicBezTo>
                    <a:pt x="1432560" y="567690"/>
                    <a:pt x="1579880" y="458470"/>
                    <a:pt x="1696720" y="374650"/>
                  </a:cubicBezTo>
                  <a:cubicBezTo>
                    <a:pt x="1797050" y="303530"/>
                    <a:pt x="1878330" y="240030"/>
                    <a:pt x="1982470" y="185420"/>
                  </a:cubicBezTo>
                  <a:cubicBezTo>
                    <a:pt x="2095500" y="127000"/>
                    <a:pt x="2230120" y="69850"/>
                    <a:pt x="2354580" y="39370"/>
                  </a:cubicBezTo>
                  <a:cubicBezTo>
                    <a:pt x="2470150" y="10160"/>
                    <a:pt x="2586990" y="0"/>
                    <a:pt x="2702560" y="1270"/>
                  </a:cubicBezTo>
                  <a:cubicBezTo>
                    <a:pt x="2816860" y="2540"/>
                    <a:pt x="2934970" y="26670"/>
                    <a:pt x="3045460" y="49530"/>
                  </a:cubicBezTo>
                  <a:cubicBezTo>
                    <a:pt x="3150870" y="71120"/>
                    <a:pt x="3251200" y="90170"/>
                    <a:pt x="3351530" y="132080"/>
                  </a:cubicBezTo>
                  <a:cubicBezTo>
                    <a:pt x="3459480" y="176530"/>
                    <a:pt x="3572510" y="240030"/>
                    <a:pt x="3669030" y="316230"/>
                  </a:cubicBezTo>
                  <a:cubicBezTo>
                    <a:pt x="3769360" y="394970"/>
                    <a:pt x="3869690" y="504190"/>
                    <a:pt x="3940810" y="601980"/>
                  </a:cubicBezTo>
                  <a:cubicBezTo>
                    <a:pt x="4003040" y="688340"/>
                    <a:pt x="4044950" y="773430"/>
                    <a:pt x="4083050" y="866140"/>
                  </a:cubicBezTo>
                  <a:cubicBezTo>
                    <a:pt x="4121150" y="960120"/>
                    <a:pt x="4141470" y="1061720"/>
                    <a:pt x="4166870" y="1163320"/>
                  </a:cubicBezTo>
                  <a:cubicBezTo>
                    <a:pt x="4193540" y="1270000"/>
                    <a:pt x="4210050" y="1384300"/>
                    <a:pt x="4237990" y="1490980"/>
                  </a:cubicBezTo>
                  <a:cubicBezTo>
                    <a:pt x="4265930" y="1595120"/>
                    <a:pt x="4282440" y="1715770"/>
                    <a:pt x="4335780" y="1798320"/>
                  </a:cubicBezTo>
                  <a:cubicBezTo>
                    <a:pt x="4384040" y="1871980"/>
                    <a:pt x="4522470" y="1896110"/>
                    <a:pt x="4528820" y="1971040"/>
                  </a:cubicBezTo>
                  <a:cubicBezTo>
                    <a:pt x="4537710" y="2082800"/>
                    <a:pt x="4282440" y="2419350"/>
                    <a:pt x="4157980" y="2423160"/>
                  </a:cubicBezTo>
                  <a:cubicBezTo>
                    <a:pt x="4038600" y="2426970"/>
                    <a:pt x="3874770" y="2160270"/>
                    <a:pt x="3796030" y="2026920"/>
                  </a:cubicBezTo>
                  <a:cubicBezTo>
                    <a:pt x="3733800" y="1920240"/>
                    <a:pt x="3716020" y="1809750"/>
                    <a:pt x="3689350" y="1703070"/>
                  </a:cubicBezTo>
                  <a:cubicBezTo>
                    <a:pt x="3663950" y="1602740"/>
                    <a:pt x="3656330" y="1501140"/>
                    <a:pt x="3634740" y="1403350"/>
                  </a:cubicBezTo>
                  <a:cubicBezTo>
                    <a:pt x="3613150" y="1306830"/>
                    <a:pt x="3599180" y="1206500"/>
                    <a:pt x="3558540" y="1116330"/>
                  </a:cubicBezTo>
                  <a:cubicBezTo>
                    <a:pt x="3517900" y="1023620"/>
                    <a:pt x="3462020" y="929640"/>
                    <a:pt x="3388360" y="852170"/>
                  </a:cubicBezTo>
                  <a:cubicBezTo>
                    <a:pt x="3308350" y="768350"/>
                    <a:pt x="3201670" y="681990"/>
                    <a:pt x="3089910" y="637540"/>
                  </a:cubicBezTo>
                  <a:cubicBezTo>
                    <a:pt x="2975610" y="591820"/>
                    <a:pt x="2830830" y="586740"/>
                    <a:pt x="2710180" y="584200"/>
                  </a:cubicBezTo>
                  <a:cubicBezTo>
                    <a:pt x="2602230" y="581660"/>
                    <a:pt x="2513330" y="574040"/>
                    <a:pt x="2400300" y="614680"/>
                  </a:cubicBezTo>
                  <a:cubicBezTo>
                    <a:pt x="2231390" y="675640"/>
                    <a:pt x="2009140" y="868680"/>
                    <a:pt x="1826260" y="1003300"/>
                  </a:cubicBezTo>
                  <a:cubicBezTo>
                    <a:pt x="1651000" y="1132840"/>
                    <a:pt x="1479550" y="1309370"/>
                    <a:pt x="1324610" y="1403350"/>
                  </a:cubicBezTo>
                  <a:cubicBezTo>
                    <a:pt x="1209040" y="1473200"/>
                    <a:pt x="1111250" y="1524000"/>
                    <a:pt x="998220" y="1546860"/>
                  </a:cubicBezTo>
                  <a:cubicBezTo>
                    <a:pt x="885190" y="1569720"/>
                    <a:pt x="755650" y="1573530"/>
                    <a:pt x="643890" y="1539240"/>
                  </a:cubicBezTo>
                  <a:cubicBezTo>
                    <a:pt x="525780" y="1502410"/>
                    <a:pt x="389890" y="1414780"/>
                    <a:pt x="311150" y="1323340"/>
                  </a:cubicBezTo>
                  <a:cubicBezTo>
                    <a:pt x="238760" y="1239520"/>
                    <a:pt x="214630" y="1125220"/>
                    <a:pt x="176530" y="1021080"/>
                  </a:cubicBezTo>
                  <a:cubicBezTo>
                    <a:pt x="137160" y="914400"/>
                    <a:pt x="102870" y="792480"/>
                    <a:pt x="80010" y="689610"/>
                  </a:cubicBezTo>
                  <a:cubicBezTo>
                    <a:pt x="60960" y="601980"/>
                    <a:pt x="0" y="500380"/>
                    <a:pt x="41910" y="444500"/>
                  </a:cubicBezTo>
                  <a:cubicBezTo>
                    <a:pt x="106680" y="358140"/>
                    <a:pt x="626110" y="367030"/>
                    <a:pt x="626110" y="367030"/>
                  </a:cubicBezTo>
                </a:path>
              </a:pathLst>
            </a:custGeom>
            <a:solidFill>
              <a:srgbClr val="4E4E4E">
                <a:alpha val="49804"/>
              </a:srgbClr>
            </a:solidFill>
            <a:ln cap="sq">
              <a:noFill/>
              <a:prstDash val="solid"/>
              <a:miter/>
            </a:ln>
          </p:spPr>
        </p:sp>
      </p:grpSp>
      <p:sp>
        <p:nvSpPr>
          <p:cNvPr name="TextBox 15" id="15"/>
          <p:cNvSpPr txBox="true"/>
          <p:nvPr/>
        </p:nvSpPr>
        <p:spPr>
          <a:xfrm rot="0">
            <a:off x="7782922" y="660559"/>
            <a:ext cx="8651513" cy="925470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5835"/>
              </a:lnSpc>
            </a:pPr>
            <a:r>
              <a:rPr lang="en-US" sz="4167">
                <a:solidFill>
                  <a:srgbClr val="000000"/>
                </a:solidFill>
                <a:latin typeface="Helveticish Bold"/>
              </a:rPr>
              <a:t>Meet the Medical Advisory Board  - </a:t>
            </a:r>
            <a:r>
              <a:rPr lang="en-US" sz="4167">
                <a:solidFill>
                  <a:srgbClr val="000000"/>
                </a:solidFill>
                <a:latin typeface="Helveticish"/>
              </a:rPr>
              <a:t>click this link</a:t>
            </a:r>
          </a:p>
          <a:p>
            <a:pPr algn="just">
              <a:lnSpc>
                <a:spcPts val="5835"/>
              </a:lnSpc>
            </a:pPr>
          </a:p>
          <a:p>
            <a:pPr algn="just">
              <a:lnSpc>
                <a:spcPts val="5835"/>
              </a:lnSpc>
            </a:pPr>
            <a:r>
              <a:rPr lang="en-US" sz="4167">
                <a:solidFill>
                  <a:srgbClr val="000000"/>
                </a:solidFill>
                <a:latin typeface="Helveticish"/>
              </a:rPr>
              <a:t>All members of the Medical Advisory Board volunteer their time - they do not recieve any renumeration</a:t>
            </a:r>
          </a:p>
          <a:p>
            <a:pPr algn="just">
              <a:lnSpc>
                <a:spcPts val="5835"/>
              </a:lnSpc>
            </a:pPr>
            <a:r>
              <a:rPr lang="en-US" sz="4167">
                <a:solidFill>
                  <a:srgbClr val="000000"/>
                </a:solidFill>
                <a:latin typeface="Helveticish"/>
              </a:rPr>
              <a:t>Information about each member is</a:t>
            </a:r>
          </a:p>
          <a:p>
            <a:pPr algn="just" marL="899869" indent="-449935" lvl="1">
              <a:lnSpc>
                <a:spcPts val="5835"/>
              </a:lnSpc>
              <a:buFont typeface="Arial"/>
              <a:buChar char="•"/>
            </a:pPr>
            <a:r>
              <a:rPr lang="en-US" sz="4167">
                <a:solidFill>
                  <a:srgbClr val="000000"/>
                </a:solidFill>
                <a:latin typeface="Helveticish"/>
              </a:rPr>
              <a:t>Current picture</a:t>
            </a:r>
          </a:p>
          <a:p>
            <a:pPr algn="just" marL="899869" indent="-449935" lvl="1">
              <a:lnSpc>
                <a:spcPts val="5835"/>
              </a:lnSpc>
              <a:buFont typeface="Arial"/>
              <a:buChar char="•"/>
            </a:pPr>
            <a:r>
              <a:rPr lang="en-US" sz="4167">
                <a:solidFill>
                  <a:srgbClr val="000000"/>
                </a:solidFill>
                <a:latin typeface="Helveticish"/>
              </a:rPr>
              <a:t>Their current role</a:t>
            </a:r>
          </a:p>
          <a:p>
            <a:pPr algn="just" marL="899869" indent="-449935" lvl="1">
              <a:lnSpc>
                <a:spcPts val="5835"/>
              </a:lnSpc>
              <a:buFont typeface="Arial"/>
              <a:buChar char="•"/>
            </a:pPr>
            <a:r>
              <a:rPr lang="en-US" sz="4167">
                <a:solidFill>
                  <a:srgbClr val="000000"/>
                </a:solidFill>
                <a:latin typeface="Helveticish"/>
              </a:rPr>
              <a:t>Where they practise</a:t>
            </a:r>
          </a:p>
          <a:p>
            <a:pPr algn="just" marL="899869" indent="-449935" lvl="1">
              <a:lnSpc>
                <a:spcPts val="5835"/>
              </a:lnSpc>
              <a:buFont typeface="Arial"/>
              <a:buChar char="•"/>
            </a:pPr>
            <a:r>
              <a:rPr lang="en-US" sz="4167">
                <a:solidFill>
                  <a:srgbClr val="000000"/>
                </a:solidFill>
                <a:latin typeface="Helveticish"/>
              </a:rPr>
              <a:t>Information about their career</a:t>
            </a:r>
          </a:p>
          <a:p>
            <a:pPr algn="just">
              <a:lnSpc>
                <a:spcPts val="4295"/>
              </a:lnSpc>
            </a:pPr>
            <a:r>
              <a:rPr lang="en-US" sz="3068">
                <a:solidFill>
                  <a:srgbClr val="000000"/>
                </a:solidFill>
                <a:latin typeface="Helveticish Italics"/>
              </a:rPr>
              <a:t>scroll down to the page to see all information</a:t>
            </a:r>
          </a:p>
          <a:p>
            <a:pPr algn="just">
              <a:lnSpc>
                <a:spcPts val="5060"/>
              </a:lnSpc>
            </a:pPr>
          </a:p>
        </p:txBody>
      </p:sp>
      <p:sp>
        <p:nvSpPr>
          <p:cNvPr name="Freeform 16" id="16"/>
          <p:cNvSpPr/>
          <p:nvPr/>
        </p:nvSpPr>
        <p:spPr>
          <a:xfrm flipH="false" flipV="false" rot="0">
            <a:off x="1168544" y="765334"/>
            <a:ext cx="5111662" cy="8816458"/>
          </a:xfrm>
          <a:custGeom>
            <a:avLst/>
            <a:gdLst/>
            <a:ahLst/>
            <a:cxnLst/>
            <a:rect r="r" b="b" t="t" l="l"/>
            <a:pathLst>
              <a:path h="8816458" w="5111662">
                <a:moveTo>
                  <a:pt x="0" y="0"/>
                </a:moveTo>
                <a:lnTo>
                  <a:pt x="5111662" y="0"/>
                </a:lnTo>
                <a:lnTo>
                  <a:pt x="5111662" y="8816458"/>
                </a:lnTo>
                <a:lnTo>
                  <a:pt x="0" y="881645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12716" r="0" b="-16125"/>
            </a:stretch>
          </a:blipFill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DAFwLGCv6iw</dc:identifier>
  <dcterms:modified xsi:type="dcterms:W3CDTF">2011-08-01T06:04:30Z</dcterms:modified>
  <cp:revision>1</cp:revision>
  <dc:title>Trigeminal Neuralgia Association Australia Melbourne 2023 Volunteer Workshop</dc:title>
</cp:coreProperties>
</file>